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82" r:id="rId1"/>
  </p:sldMasterIdLst>
  <p:notesMasterIdLst>
    <p:notesMasterId r:id="rId73"/>
  </p:notesMasterIdLst>
  <p:handoutMasterIdLst>
    <p:handoutMasterId r:id="rId74"/>
  </p:handoutMasterIdLst>
  <p:sldIdLst>
    <p:sldId id="257" r:id="rId2"/>
    <p:sldId id="374" r:id="rId3"/>
    <p:sldId id="404" r:id="rId4"/>
    <p:sldId id="410" r:id="rId5"/>
    <p:sldId id="414" r:id="rId6"/>
    <p:sldId id="405" r:id="rId7"/>
    <p:sldId id="412" r:id="rId8"/>
    <p:sldId id="406" r:id="rId9"/>
    <p:sldId id="413" r:id="rId10"/>
    <p:sldId id="411" r:id="rId11"/>
    <p:sldId id="415" r:id="rId12"/>
    <p:sldId id="389" r:id="rId13"/>
    <p:sldId id="420" r:id="rId14"/>
    <p:sldId id="421" r:id="rId15"/>
    <p:sldId id="418" r:id="rId16"/>
    <p:sldId id="417" r:id="rId17"/>
    <p:sldId id="419" r:id="rId18"/>
    <p:sldId id="416" r:id="rId19"/>
    <p:sldId id="422" r:id="rId20"/>
    <p:sldId id="423" r:id="rId21"/>
    <p:sldId id="424" r:id="rId22"/>
    <p:sldId id="425" r:id="rId23"/>
    <p:sldId id="426" r:id="rId24"/>
    <p:sldId id="427" r:id="rId25"/>
    <p:sldId id="428" r:id="rId26"/>
    <p:sldId id="429" r:id="rId27"/>
    <p:sldId id="430" r:id="rId28"/>
    <p:sldId id="431" r:id="rId29"/>
    <p:sldId id="432" r:id="rId30"/>
    <p:sldId id="407" r:id="rId31"/>
    <p:sldId id="409" r:id="rId32"/>
    <p:sldId id="408" r:id="rId33"/>
    <p:sldId id="274" r:id="rId34"/>
    <p:sldId id="312" r:id="rId35"/>
    <p:sldId id="336" r:id="rId36"/>
    <p:sldId id="400" r:id="rId37"/>
    <p:sldId id="401" r:id="rId38"/>
    <p:sldId id="402" r:id="rId39"/>
    <p:sldId id="403" r:id="rId40"/>
    <p:sldId id="337" r:id="rId41"/>
    <p:sldId id="338" r:id="rId42"/>
    <p:sldId id="339" r:id="rId43"/>
    <p:sldId id="352" r:id="rId44"/>
    <p:sldId id="390" r:id="rId45"/>
    <p:sldId id="361" r:id="rId46"/>
    <p:sldId id="362" r:id="rId47"/>
    <p:sldId id="360" r:id="rId48"/>
    <p:sldId id="365" r:id="rId49"/>
    <p:sldId id="381" r:id="rId50"/>
    <p:sldId id="320" r:id="rId51"/>
    <p:sldId id="364" r:id="rId52"/>
    <p:sldId id="319" r:id="rId53"/>
    <p:sldId id="391" r:id="rId54"/>
    <p:sldId id="367" r:id="rId55"/>
    <p:sldId id="340" r:id="rId56"/>
    <p:sldId id="342" r:id="rId57"/>
    <p:sldId id="343" r:id="rId58"/>
    <p:sldId id="392" r:id="rId59"/>
    <p:sldId id="395" r:id="rId60"/>
    <p:sldId id="398" r:id="rId61"/>
    <p:sldId id="397" r:id="rId62"/>
    <p:sldId id="399" r:id="rId63"/>
    <p:sldId id="396" r:id="rId64"/>
    <p:sldId id="393" r:id="rId65"/>
    <p:sldId id="341" r:id="rId66"/>
    <p:sldId id="349" r:id="rId67"/>
    <p:sldId id="347" r:id="rId68"/>
    <p:sldId id="394" r:id="rId69"/>
    <p:sldId id="270" r:id="rId70"/>
    <p:sldId id="358" r:id="rId71"/>
    <p:sldId id="261" r:id="rId72"/>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封皮" id="{56A7EF5A-6948-4E2A-980F-00CD9EAF0A38}">
          <p14:sldIdLst>
            <p14:sldId id="257"/>
          </p14:sldIdLst>
        </p14:section>
        <p14:section name="第一部分目录" id="{7E8A1802-3493-4B5B-90ED-17C67B17BA5E}">
          <p14:sldIdLst>
            <p14:sldId id="374"/>
          </p14:sldIdLst>
        </p14:section>
        <p14:section name="智能社区展望" id="{5CC181EF-DA11-4C1E-A315-F81D196DD0A2}">
          <p14:sldIdLst>
            <p14:sldId id="404"/>
            <p14:sldId id="410"/>
            <p14:sldId id="414"/>
            <p14:sldId id="405"/>
            <p14:sldId id="412"/>
            <p14:sldId id="406"/>
            <p14:sldId id="413"/>
            <p14:sldId id="411"/>
            <p14:sldId id="415"/>
          </p14:sldIdLst>
        </p14:section>
        <p14:section name="第二部分目录" id="{9C39A252-1F94-47A7-9E72-BFE9724FF976}">
          <p14:sldIdLst>
            <p14:sldId id="389"/>
          </p14:sldIdLst>
        </p14:section>
        <p14:section name="智能社区实现" id="{CA172434-7E81-40B6-B276-DEAA5D5C69E0}">
          <p14:sldIdLst>
            <p14:sldId id="420"/>
            <p14:sldId id="421"/>
            <p14:sldId id="418"/>
            <p14:sldId id="417"/>
            <p14:sldId id="419"/>
            <p14:sldId id="416"/>
            <p14:sldId id="422"/>
            <p14:sldId id="423"/>
            <p14:sldId id="424"/>
            <p14:sldId id="425"/>
            <p14:sldId id="426"/>
            <p14:sldId id="427"/>
            <p14:sldId id="428"/>
            <p14:sldId id="429"/>
            <p14:sldId id="430"/>
            <p14:sldId id="431"/>
            <p14:sldId id="432"/>
            <p14:sldId id="407"/>
            <p14:sldId id="409"/>
            <p14:sldId id="408"/>
          </p14:sldIdLst>
        </p14:section>
        <p14:section name="智能社区的定义" id="{280687FB-75F1-4514-9588-86DBE44A3EF9}">
          <p14:sldIdLst>
            <p14:sldId id="274"/>
            <p14:sldId id="312"/>
            <p14:sldId id="336"/>
            <p14:sldId id="400"/>
            <p14:sldId id="401"/>
            <p14:sldId id="402"/>
            <p14:sldId id="403"/>
          </p14:sldIdLst>
        </p14:section>
        <p14:section name="智能社区的基本组成" id="{5796E58B-63EB-4E1F-B232-027F4E4BB6C1}">
          <p14:sldIdLst>
            <p14:sldId id="337"/>
            <p14:sldId id="338"/>
            <p14:sldId id="339"/>
            <p14:sldId id="352"/>
          </p14:sldIdLst>
        </p14:section>
        <p14:section name="第三部分目录" id="{1F7C527B-C11A-4DCB-919F-53C6EB6C35BA}">
          <p14:sldIdLst>
            <p14:sldId id="390"/>
            <p14:sldId id="361"/>
            <p14:sldId id="362"/>
            <p14:sldId id="360"/>
            <p14:sldId id="365"/>
            <p14:sldId id="381"/>
          </p14:sldIdLst>
        </p14:section>
        <p14:section name="新思维留学" id="{F8945E11-65CD-48E7-882F-3D31E4B92AB0}">
          <p14:sldIdLst>
            <p14:sldId id="320"/>
            <p14:sldId id="364"/>
            <p14:sldId id="319"/>
          </p14:sldIdLst>
        </p14:section>
        <p14:section name="新思维贸易" id="{88DC83C7-39C9-47F3-A814-484F56AD413C}">
          <p14:sldIdLst>
            <p14:sldId id="391"/>
            <p14:sldId id="367"/>
            <p14:sldId id="340"/>
            <p14:sldId id="342"/>
            <p14:sldId id="343"/>
          </p14:sldIdLst>
        </p14:section>
        <p14:section name="新思维建筑" id="{4C9FF60C-55F6-4C7E-99A4-7B6B47667C7B}">
          <p14:sldIdLst>
            <p14:sldId id="392"/>
            <p14:sldId id="395"/>
            <p14:sldId id="398"/>
            <p14:sldId id="397"/>
            <p14:sldId id="399"/>
            <p14:sldId id="396"/>
          </p14:sldIdLst>
        </p14:section>
        <p14:section name="新思维其他业务" id="{91CE46E8-80B5-45A7-B3C5-990AE3F2A69C}">
          <p14:sldIdLst>
            <p14:sldId id="393"/>
            <p14:sldId id="341"/>
            <p14:sldId id="349"/>
            <p14:sldId id="347"/>
          </p14:sldIdLst>
        </p14:section>
        <p14:section name="合作伙伴" id="{4F2F3036-7078-4B07-957E-A95330E370FD}">
          <p14:sldIdLst>
            <p14:sldId id="394"/>
            <p14:sldId id="270"/>
            <p14:sldId id="358"/>
            <p14:sldId id="2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5" autoAdjust="0"/>
    <p:restoredTop sz="91906" autoAdjust="0"/>
  </p:normalViewPr>
  <p:slideViewPr>
    <p:cSldViewPr>
      <p:cViewPr varScale="1">
        <p:scale>
          <a:sx n="115" d="100"/>
          <a:sy n="115" d="100"/>
        </p:scale>
        <p:origin x="660"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954"/>
    </p:cViewPr>
  </p:sorterViewPr>
  <p:notesViewPr>
    <p:cSldViewPr>
      <p:cViewPr varScale="1">
        <p:scale>
          <a:sx n="80" d="100"/>
          <a:sy n="80" d="100"/>
        </p:scale>
        <p:origin x="3084" y="102"/>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atin typeface="Arial" charset="0"/>
              </a:defRPr>
            </a:lvl1pPr>
          </a:lstStyle>
          <a:p>
            <a:pPr>
              <a:defRPr/>
            </a:pPr>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atin typeface="Arial" charset="0"/>
              </a:defRPr>
            </a:lvl1pPr>
          </a:lstStyle>
          <a:p>
            <a:pPr>
              <a:defRPr/>
            </a:pPr>
            <a:fld id="{9E8043D1-12E0-49BF-8404-A37B28378FA1}" type="datetimeFigureOut">
              <a:rPr lang="zh-CN" altLang="en-US"/>
              <a:pPr>
                <a:defRPr/>
              </a:pPr>
              <a:t>2014/1/16</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wrap="square" lIns="99048" tIns="49524" rIns="99048" bIns="49524" numCol="1" anchor="b" anchorCtr="0" compatLnSpc="1">
            <a:prstTxWarp prst="textNoShape">
              <a:avLst/>
            </a:prstTxWarp>
          </a:bodyPr>
          <a:lstStyle>
            <a:lvl1pPr algn="r">
              <a:defRPr sz="1300"/>
            </a:lvl1pPr>
          </a:lstStyle>
          <a:p>
            <a:fld id="{0AA4B1F0-2652-4623-BB2B-4997C911618F}" type="slidenum">
              <a:rPr lang="zh-CN" altLang="en-US"/>
              <a:pPr/>
              <a:t>‹#›</a:t>
            </a:fld>
            <a:endParaRPr lang="zh-CN" altLang="en-US"/>
          </a:p>
        </p:txBody>
      </p:sp>
    </p:spTree>
    <p:extLst>
      <p:ext uri="{BB962C8B-B14F-4D97-AF65-F5344CB8AC3E}">
        <p14:creationId xmlns:p14="http://schemas.microsoft.com/office/powerpoint/2010/main" val="707987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Grp="1"/>
          </p:cNvSpPr>
          <p:nvPr>
            <p:ph type="hdr" sz="quarter"/>
          </p:nvPr>
        </p:nvSpPr>
        <p:spPr>
          <a:xfrm>
            <a:off x="0" y="0"/>
            <a:ext cx="3076363" cy="511731"/>
          </a:xfrm>
          <a:prstGeom prst="rect">
            <a:avLst/>
          </a:prstGeom>
        </p:spPr>
        <p:txBody>
          <a:bodyPr vert="horz" lIns="99048" tIns="49524" rIns="99048" bIns="49524" rtlCol="0"/>
          <a:lstStyle>
            <a:lvl1pPr algn="l" fontAlgn="auto" latinLnBrk="0">
              <a:spcBef>
                <a:spcPts val="0"/>
              </a:spcBef>
              <a:spcAft>
                <a:spcPts val="0"/>
              </a:spcAft>
              <a:defRPr lang="zh-CN" sz="1300">
                <a:latin typeface="+mn-lt"/>
                <a:ea typeface="+mn-ea"/>
              </a:defRPr>
            </a:lvl1pPr>
          </a:lstStyle>
          <a:p>
            <a:pPr>
              <a:defRPr/>
            </a:pPr>
            <a:endParaRPr/>
          </a:p>
        </p:txBody>
      </p:sp>
      <p:sp>
        <p:nvSpPr>
          <p:cNvPr id="3" name="Rectangle 2"/>
          <p:cNvSpPr>
            <a:spLocks noGrp="1"/>
          </p:cNvSpPr>
          <p:nvPr>
            <p:ph type="dt" idx="1"/>
          </p:nvPr>
        </p:nvSpPr>
        <p:spPr>
          <a:xfrm>
            <a:off x="4021294" y="0"/>
            <a:ext cx="3076363" cy="511731"/>
          </a:xfrm>
          <a:prstGeom prst="rect">
            <a:avLst/>
          </a:prstGeom>
        </p:spPr>
        <p:txBody>
          <a:bodyPr vert="horz" lIns="99048" tIns="49524" rIns="99048" bIns="49524" rtlCol="0"/>
          <a:lstStyle>
            <a:lvl1pPr algn="r" fontAlgn="auto" latinLnBrk="0">
              <a:spcBef>
                <a:spcPts val="0"/>
              </a:spcBef>
              <a:spcAft>
                <a:spcPts val="0"/>
              </a:spcAft>
              <a:defRPr lang="zh-CN" sz="1300">
                <a:latin typeface="+mn-lt"/>
                <a:ea typeface="+mn-ea"/>
              </a:defRPr>
            </a:lvl1pPr>
          </a:lstStyle>
          <a:p>
            <a:pPr>
              <a:defRPr/>
            </a:pPr>
            <a:fld id="{F5A38E32-3C61-4584-92E2-B9EE72E8C91F}" type="datetimeFigureOut">
              <a:rPr lang="zh-CN" altLang="en-US"/>
              <a:pPr>
                <a:defRPr/>
              </a:pPr>
              <a:t>2014/1/16</a:t>
            </a:fld>
            <a:endParaRPr/>
          </a:p>
        </p:txBody>
      </p:sp>
      <p:sp>
        <p:nvSpPr>
          <p:cNvPr id="4" name="Rectangle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CN" noProof="0"/>
          </a:p>
        </p:txBody>
      </p:sp>
      <p:sp>
        <p:nvSpPr>
          <p:cNvPr id="5" name="Rectangle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CN" noProof="0"/>
              <a:t>单击此处编辑母版文本样式</a:t>
            </a:r>
          </a:p>
          <a:p>
            <a:pPr lvl="1"/>
            <a:r>
              <a:rPr lang="zh-CN" noProof="0"/>
              <a:t>第二级</a:t>
            </a:r>
          </a:p>
          <a:p>
            <a:pPr lvl="2"/>
            <a:r>
              <a:rPr lang="zh-CN" noProof="0"/>
              <a:t>第三级</a:t>
            </a:r>
          </a:p>
          <a:p>
            <a:pPr lvl="3"/>
            <a:r>
              <a:rPr lang="zh-CN" noProof="0"/>
              <a:t>第四级</a:t>
            </a:r>
          </a:p>
          <a:p>
            <a:pPr lvl="4"/>
            <a:r>
              <a:rPr lang="zh-CN" noProof="0"/>
              <a:t>第五级</a:t>
            </a:r>
          </a:p>
        </p:txBody>
      </p:sp>
      <p:sp>
        <p:nvSpPr>
          <p:cNvPr id="6" name="Rectangl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fontAlgn="auto" latinLnBrk="0">
              <a:spcBef>
                <a:spcPts val="0"/>
              </a:spcBef>
              <a:spcAft>
                <a:spcPts val="0"/>
              </a:spcAft>
              <a:defRPr lang="zh-CN" sz="1300">
                <a:latin typeface="+mn-lt"/>
                <a:ea typeface="+mn-ea"/>
              </a:defRPr>
            </a:lvl1pPr>
          </a:lstStyle>
          <a:p>
            <a:pPr>
              <a:defRPr/>
            </a:pPr>
            <a:endParaRPr/>
          </a:p>
        </p:txBody>
      </p:sp>
      <p:sp>
        <p:nvSpPr>
          <p:cNvPr id="7" name="Rectangle 6"/>
          <p:cNvSpPr>
            <a:spLocks noGrp="1"/>
          </p:cNvSpPr>
          <p:nvPr>
            <p:ph type="sldNum" sz="quarter" idx="5"/>
          </p:nvPr>
        </p:nvSpPr>
        <p:spPr>
          <a:xfrm>
            <a:off x="4021294" y="9721106"/>
            <a:ext cx="3076363" cy="511731"/>
          </a:xfrm>
          <a:prstGeom prst="rect">
            <a:avLst/>
          </a:prstGeom>
        </p:spPr>
        <p:txBody>
          <a:bodyPr vert="horz" wrap="square" lIns="99048" tIns="49524" rIns="99048" bIns="49524" numCol="1" anchor="b" anchorCtr="0" compatLnSpc="1">
            <a:prstTxWarp prst="textNoShape">
              <a:avLst/>
            </a:prstTxWarp>
          </a:bodyPr>
          <a:lstStyle>
            <a:lvl1pPr algn="r">
              <a:defRPr sz="1300">
                <a:latin typeface="Calibri" panose="020F0502020204030204" pitchFamily="34" charset="0"/>
              </a:defRPr>
            </a:lvl1pPr>
          </a:lstStyle>
          <a:p>
            <a:fld id="{8B803157-88B9-41D5-B0E8-83471B12A46A}" type="slidenum">
              <a:rPr lang="en-US" altLang="zh-CN"/>
              <a:pPr/>
              <a:t>‹#›</a:t>
            </a:fld>
            <a:endParaRPr lang="zh-CN" altLang="zh-CN"/>
          </a:p>
        </p:txBody>
      </p:sp>
    </p:spTree>
    <p:extLst>
      <p:ext uri="{BB962C8B-B14F-4D97-AF65-F5344CB8AC3E}">
        <p14:creationId xmlns:p14="http://schemas.microsoft.com/office/powerpoint/2010/main" val="30462626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lang="zh-CN" sz="1200" kern="1200">
        <a:solidFill>
          <a:schemeClr val="tx1"/>
        </a:solidFill>
        <a:latin typeface="+mn-lt"/>
        <a:ea typeface="+mn-ea"/>
        <a:cs typeface="+mn-cs"/>
      </a:defRPr>
    </a:lvl1pPr>
    <a:lvl2pPr marL="457200" algn="l" rtl="0" eaLnBrk="0" fontAlgn="base" hangingPunct="0">
      <a:spcBef>
        <a:spcPct val="30000"/>
      </a:spcBef>
      <a:spcAft>
        <a:spcPct val="0"/>
      </a:spcAft>
      <a:defRPr lang="zh-CN" sz="1200" kern="1200">
        <a:solidFill>
          <a:schemeClr val="tx1"/>
        </a:solidFill>
        <a:latin typeface="+mn-lt"/>
        <a:ea typeface="+mn-ea"/>
        <a:cs typeface="+mn-cs"/>
      </a:defRPr>
    </a:lvl2pPr>
    <a:lvl3pPr marL="914400" algn="l" rtl="0" eaLnBrk="0" fontAlgn="base" hangingPunct="0">
      <a:spcBef>
        <a:spcPct val="30000"/>
      </a:spcBef>
      <a:spcAft>
        <a:spcPct val="0"/>
      </a:spcAft>
      <a:defRPr lang="zh-CN" sz="1200" kern="1200">
        <a:solidFill>
          <a:schemeClr val="tx1"/>
        </a:solidFill>
        <a:latin typeface="+mn-lt"/>
        <a:ea typeface="+mn-ea"/>
        <a:cs typeface="+mn-cs"/>
      </a:defRPr>
    </a:lvl3pPr>
    <a:lvl4pPr marL="1371600" algn="l" rtl="0" eaLnBrk="0" fontAlgn="base" hangingPunct="0">
      <a:spcBef>
        <a:spcPct val="30000"/>
      </a:spcBef>
      <a:spcAft>
        <a:spcPct val="0"/>
      </a:spcAft>
      <a:defRPr lang="zh-CN" sz="1200" kern="1200">
        <a:solidFill>
          <a:schemeClr val="tx1"/>
        </a:solidFill>
        <a:latin typeface="+mn-lt"/>
        <a:ea typeface="+mn-ea"/>
        <a:cs typeface="+mn-cs"/>
      </a:defRPr>
    </a:lvl4pPr>
    <a:lvl5pPr marL="1828800" algn="l" rtl="0" eaLnBrk="0" fontAlgn="base" hangingPunct="0">
      <a:spcBef>
        <a:spcPct val="30000"/>
      </a:spcBef>
      <a:spcAft>
        <a:spcPct val="0"/>
      </a:spcAft>
      <a:defRPr lang="zh-CN" sz="1200" kern="1200">
        <a:solidFill>
          <a:schemeClr val="tx1"/>
        </a:solidFill>
        <a:latin typeface="+mn-lt"/>
        <a:ea typeface="+mn-ea"/>
        <a:cs typeface="+mn-cs"/>
      </a:defRPr>
    </a:lvl5pPr>
    <a:lvl6pPr marL="2286000" algn="l" rtl="0">
      <a:defRPr lang="zh-CN" sz="1200" kern="1200">
        <a:solidFill>
          <a:schemeClr val="tx1"/>
        </a:solidFill>
        <a:latin typeface="+mn-lt"/>
        <a:ea typeface="+mn-ea"/>
        <a:cs typeface="+mn-cs"/>
      </a:defRPr>
    </a:lvl6pPr>
    <a:lvl7pPr marL="2743200" algn="l" rtl="0">
      <a:defRPr lang="zh-CN" sz="1200" kern="1200">
        <a:solidFill>
          <a:schemeClr val="tx1"/>
        </a:solidFill>
        <a:latin typeface="+mn-lt"/>
        <a:ea typeface="+mn-ea"/>
        <a:cs typeface="+mn-cs"/>
      </a:defRPr>
    </a:lvl7pPr>
    <a:lvl8pPr marL="3200400" algn="l" rtl="0">
      <a:defRPr lang="zh-CN" sz="1200" kern="1200">
        <a:solidFill>
          <a:schemeClr val="tx1"/>
        </a:solidFill>
        <a:latin typeface="+mn-lt"/>
        <a:ea typeface="+mn-ea"/>
        <a:cs typeface="+mn-cs"/>
      </a:defRPr>
    </a:lvl8pPr>
    <a:lvl9pPr marL="3657600" algn="l" rtl="0">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normAutofit/>
          </a:bodyPr>
          <a:lstStyle/>
          <a:p>
            <a:pPr eaLnBrk="1" hangingPunct="1">
              <a:spcBef>
                <a:spcPct val="0"/>
              </a:spcBef>
            </a:pPr>
            <a:endParaRPr altLang="zh-CN" dirty="0" smtClean="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804763" indent="-309524" eaLnBrk="0" hangingPunct="0">
              <a:defRPr>
                <a:solidFill>
                  <a:schemeClr val="tx1"/>
                </a:solidFill>
                <a:latin typeface="Arial" panose="020B0604020202020204" pitchFamily="34" charset="0"/>
                <a:ea typeface="宋体" panose="02010600030101010101" pitchFamily="2" charset="-122"/>
              </a:defRPr>
            </a:lvl2pPr>
            <a:lvl3pPr marL="1238098" indent="-247620" eaLnBrk="0" hangingPunct="0">
              <a:defRPr>
                <a:solidFill>
                  <a:schemeClr val="tx1"/>
                </a:solidFill>
                <a:latin typeface="Arial" panose="020B0604020202020204" pitchFamily="34" charset="0"/>
                <a:ea typeface="宋体" panose="02010600030101010101" pitchFamily="2" charset="-122"/>
              </a:defRPr>
            </a:lvl3pPr>
            <a:lvl4pPr marL="1733337" indent="-247620" eaLnBrk="0" hangingPunct="0">
              <a:defRPr>
                <a:solidFill>
                  <a:schemeClr val="tx1"/>
                </a:solidFill>
                <a:latin typeface="Arial" panose="020B0604020202020204" pitchFamily="34" charset="0"/>
                <a:ea typeface="宋体" panose="02010600030101010101" pitchFamily="2" charset="-122"/>
              </a:defRPr>
            </a:lvl4pPr>
            <a:lvl5pPr marL="2228576" indent="-247620" eaLnBrk="0" hangingPunct="0">
              <a:defRPr>
                <a:solidFill>
                  <a:schemeClr val="tx1"/>
                </a:solidFill>
                <a:latin typeface="Arial" panose="020B0604020202020204" pitchFamily="34" charset="0"/>
                <a:ea typeface="宋体" panose="02010600030101010101" pitchFamily="2" charset="-122"/>
              </a:defRPr>
            </a:lvl5pPr>
            <a:lvl6pPr marL="2723815" indent="-2476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19054" indent="-2476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714293" indent="-2476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209532" indent="-2476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43C4468-8093-4F5D-86DB-1812588AB1A6}" type="slidenum">
              <a:rPr lang="en-US" altLang="zh-CN">
                <a:latin typeface="Calibri" panose="020F0502020204030204" pitchFamily="34" charset="0"/>
              </a:rPr>
              <a:pPr eaLnBrk="1" hangingPunct="1"/>
              <a:t>1</a:t>
            </a:fld>
            <a:endParaRPr lang="zh-CN" altLang="zh-CN">
              <a:latin typeface="Calibri" panose="020F0502020204030204" pitchFamily="34" charset="0"/>
            </a:endParaRPr>
          </a:p>
        </p:txBody>
      </p:sp>
    </p:spTree>
    <p:extLst>
      <p:ext uri="{BB962C8B-B14F-4D97-AF65-F5344CB8AC3E}">
        <p14:creationId xmlns:p14="http://schemas.microsoft.com/office/powerpoint/2010/main" val="696915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42</a:t>
            </a:fld>
            <a:endParaRPr lang="zh-CN" altLang="zh-CN"/>
          </a:p>
        </p:txBody>
      </p:sp>
    </p:spTree>
    <p:extLst>
      <p:ext uri="{BB962C8B-B14F-4D97-AF65-F5344CB8AC3E}">
        <p14:creationId xmlns:p14="http://schemas.microsoft.com/office/powerpoint/2010/main" val="365063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43</a:t>
            </a:fld>
            <a:endParaRPr lang="zh-CN" altLang="zh-CN"/>
          </a:p>
        </p:txBody>
      </p:sp>
    </p:spTree>
    <p:extLst>
      <p:ext uri="{BB962C8B-B14F-4D97-AF65-F5344CB8AC3E}">
        <p14:creationId xmlns:p14="http://schemas.microsoft.com/office/powerpoint/2010/main" val="2413113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44</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46</a:t>
            </a:fld>
            <a:endParaRPr lang="zh-CN" altLang="zh-CN"/>
          </a:p>
        </p:txBody>
      </p:sp>
    </p:spTree>
    <p:extLst>
      <p:ext uri="{BB962C8B-B14F-4D97-AF65-F5344CB8AC3E}">
        <p14:creationId xmlns:p14="http://schemas.microsoft.com/office/powerpoint/2010/main" val="18706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48</a:t>
            </a:fld>
            <a:endParaRPr lang="zh-CN" altLang="zh-CN"/>
          </a:p>
        </p:txBody>
      </p:sp>
    </p:spTree>
    <p:extLst>
      <p:ext uri="{BB962C8B-B14F-4D97-AF65-F5344CB8AC3E}">
        <p14:creationId xmlns:p14="http://schemas.microsoft.com/office/powerpoint/2010/main" val="619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50</a:t>
            </a:fld>
            <a:endParaRPr lang="zh-CN" altLang="zh-CN"/>
          </a:p>
        </p:txBody>
      </p:sp>
    </p:spTree>
    <p:extLst>
      <p:ext uri="{BB962C8B-B14F-4D97-AF65-F5344CB8AC3E}">
        <p14:creationId xmlns:p14="http://schemas.microsoft.com/office/powerpoint/2010/main" val="3839451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51</a:t>
            </a:fld>
            <a:endParaRPr lang="zh-CN" altLang="zh-CN"/>
          </a:p>
        </p:txBody>
      </p:sp>
    </p:spTree>
    <p:extLst>
      <p:ext uri="{BB962C8B-B14F-4D97-AF65-F5344CB8AC3E}">
        <p14:creationId xmlns:p14="http://schemas.microsoft.com/office/powerpoint/2010/main" val="3670325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52</a:t>
            </a:fld>
            <a:endParaRPr lang="zh-CN" altLang="zh-CN"/>
          </a:p>
        </p:txBody>
      </p:sp>
    </p:spTree>
    <p:extLst>
      <p:ext uri="{BB962C8B-B14F-4D97-AF65-F5344CB8AC3E}">
        <p14:creationId xmlns:p14="http://schemas.microsoft.com/office/powerpoint/2010/main" val="43195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53</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54</a:t>
            </a:fld>
            <a:endParaRPr lang="zh-CN" altLang="zh-CN"/>
          </a:p>
        </p:txBody>
      </p:sp>
    </p:spTree>
    <p:extLst>
      <p:ext uri="{BB962C8B-B14F-4D97-AF65-F5344CB8AC3E}">
        <p14:creationId xmlns:p14="http://schemas.microsoft.com/office/powerpoint/2010/main" val="333536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2</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55</a:t>
            </a:fld>
            <a:endParaRPr lang="zh-CN" altLang="zh-CN"/>
          </a:p>
        </p:txBody>
      </p:sp>
    </p:spTree>
    <p:extLst>
      <p:ext uri="{BB962C8B-B14F-4D97-AF65-F5344CB8AC3E}">
        <p14:creationId xmlns:p14="http://schemas.microsoft.com/office/powerpoint/2010/main" val="2567427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58</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64</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0" dirty="0" smtClean="0">
                <a:cs typeface="宋体" panose="02010600030101010101" pitchFamily="2" charset="-122"/>
              </a:rPr>
              <a:t>新思维科技建立了一支了解国际文化、熟悉国际主流开发模式的品质管理体系，拥有技术基础雄厚的离岸外包研究实施团队，致力于为全球范围的客户提供一流品质的从软件研发到测试的整套服务，能够提交更好的质量，拥有更高的效率，基于更少的预算，为国内外的企业提供研发中心的建设和运维服务。</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65</a:t>
            </a:fld>
            <a:endParaRPr lang="zh-CN" altLang="zh-CN"/>
          </a:p>
        </p:txBody>
      </p:sp>
    </p:spTree>
    <p:extLst>
      <p:ext uri="{BB962C8B-B14F-4D97-AF65-F5344CB8AC3E}">
        <p14:creationId xmlns:p14="http://schemas.microsoft.com/office/powerpoint/2010/main" val="2784915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67</a:t>
            </a:fld>
            <a:endParaRPr lang="zh-CN" altLang="zh-CN"/>
          </a:p>
        </p:txBody>
      </p:sp>
    </p:spTree>
    <p:extLst>
      <p:ext uri="{BB962C8B-B14F-4D97-AF65-F5344CB8AC3E}">
        <p14:creationId xmlns:p14="http://schemas.microsoft.com/office/powerpoint/2010/main" val="3062779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68</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69</a:t>
            </a:fld>
            <a:endParaRPr lang="zh-CN" altLang="zh-CN"/>
          </a:p>
        </p:txBody>
      </p:sp>
    </p:spTree>
    <p:extLst>
      <p:ext uri="{BB962C8B-B14F-4D97-AF65-F5344CB8AC3E}">
        <p14:creationId xmlns:p14="http://schemas.microsoft.com/office/powerpoint/2010/main" val="1899437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70</a:t>
            </a:fld>
            <a:endParaRPr lang="zh-CN" altLang="zh-CN"/>
          </a:p>
        </p:txBody>
      </p:sp>
    </p:spTree>
    <p:extLst>
      <p:ext uri="{BB962C8B-B14F-4D97-AF65-F5344CB8AC3E}">
        <p14:creationId xmlns:p14="http://schemas.microsoft.com/office/powerpoint/2010/main" val="3642245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71</a:t>
            </a:fld>
            <a:endParaRPr lang="zh-CN" altLang="zh-CN"/>
          </a:p>
        </p:txBody>
      </p:sp>
    </p:spTree>
    <p:extLst>
      <p:ext uri="{BB962C8B-B14F-4D97-AF65-F5344CB8AC3E}">
        <p14:creationId xmlns:p14="http://schemas.microsoft.com/office/powerpoint/2010/main" val="276157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0" dirty="0" smtClean="0">
                <a:solidFill>
                  <a:schemeClr val="tx1">
                    <a:lumMod val="75000"/>
                  </a:schemeClr>
                </a:solidFill>
                <a:latin typeface="微软雅黑" pitchFamily="34" charset="-122"/>
                <a:ea typeface="微软雅黑" pitchFamily="34" charset="-122"/>
              </a:rPr>
              <a:t>数字家庭把家里的电脑、宽带、电视、家电融为一体，数字电视、视频管家、高清视频、互联网电视机等成为新的数码体验热点。</a:t>
            </a:r>
            <a:endParaRPr lang="en-US" altLang="zh-CN" sz="1200" kern="0" dirty="0" smtClean="0">
              <a:solidFill>
                <a:schemeClr val="tx1">
                  <a:lumMod val="75000"/>
                </a:schemeClr>
              </a:solidFill>
              <a:latin typeface="微软雅黑" pitchFamily="34" charset="-122"/>
              <a:ea typeface="微软雅黑" pitchFamily="34" charset="-122"/>
            </a:endParaRPr>
          </a:p>
          <a:p>
            <a:endParaRPr kumimoji="1" lang="ja-JP"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6</a:t>
            </a:fld>
            <a:endParaRPr lang="zh-CN" altLang="zh-CN"/>
          </a:p>
        </p:txBody>
      </p:sp>
    </p:spTree>
    <p:extLst>
      <p:ext uri="{BB962C8B-B14F-4D97-AF65-F5344CB8AC3E}">
        <p14:creationId xmlns:p14="http://schemas.microsoft.com/office/powerpoint/2010/main" val="150965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CC6600"/>
                </a:solidFill>
                <a:latin typeface="微软雅黑" panose="020B0503020204020204" pitchFamily="34" charset="-122"/>
                <a:ea typeface="微软雅黑" panose="020B0503020204020204" pitchFamily="34" charset="-122"/>
              </a:rPr>
              <a:t>通过网络随时看护家庭，关注小区安全</a:t>
            </a:r>
          </a:p>
          <a:p>
            <a:endParaRPr kumimoji="1" lang="ja-JP"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7</a:t>
            </a:fld>
            <a:endParaRPr lang="zh-CN" altLang="zh-CN"/>
          </a:p>
        </p:txBody>
      </p:sp>
    </p:spTree>
    <p:extLst>
      <p:ext uri="{BB962C8B-B14F-4D97-AF65-F5344CB8AC3E}">
        <p14:creationId xmlns:p14="http://schemas.microsoft.com/office/powerpoint/2010/main" val="23425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0" dirty="0" smtClean="0">
                <a:solidFill>
                  <a:schemeClr val="tx1">
                    <a:lumMod val="75000"/>
                  </a:schemeClr>
                </a:solidFill>
                <a:latin typeface="微软雅黑" pitchFamily="34" charset="-122"/>
                <a:ea typeface="微软雅黑" pitchFamily="34" charset="-122"/>
              </a:rPr>
              <a:t>现代是一个信息化社会，大量的信息充斥着人们的生活，人们需要信息，但更需要有序的获取有价值的信息，如水电气缴费信息、交通违规信息、购车买房信息、餐饮娱乐信息、服务配套信息等等。</a:t>
            </a:r>
            <a:endParaRPr lang="en-US" altLang="zh-CN" sz="1200" kern="0" dirty="0" smtClean="0">
              <a:solidFill>
                <a:schemeClr val="tx1">
                  <a:lumMod val="75000"/>
                </a:schemeClr>
              </a:solidFill>
              <a:latin typeface="微软雅黑" pitchFamily="34" charset="-122"/>
              <a:ea typeface="微软雅黑" pitchFamily="34" charset="-122"/>
            </a:endParaRPr>
          </a:p>
          <a:p>
            <a:endParaRPr kumimoji="1" lang="ja-JP"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8</a:t>
            </a:fld>
            <a:endParaRPr lang="zh-CN" altLang="zh-CN"/>
          </a:p>
        </p:txBody>
      </p:sp>
    </p:spTree>
    <p:extLst>
      <p:ext uri="{BB962C8B-B14F-4D97-AF65-F5344CB8AC3E}">
        <p14:creationId xmlns:p14="http://schemas.microsoft.com/office/powerpoint/2010/main" val="3680273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12</a:t>
            </a:fld>
            <a:endParaRPr lang="zh-CN" altLang="zh-CN"/>
          </a:p>
        </p:txBody>
      </p:sp>
    </p:spTree>
    <p:extLst>
      <p:ext uri="{BB962C8B-B14F-4D97-AF65-F5344CB8AC3E}">
        <p14:creationId xmlns:p14="http://schemas.microsoft.com/office/powerpoint/2010/main" val="1877024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33</a:t>
            </a:fld>
            <a:endParaRPr lang="zh-CN" altLang="zh-CN"/>
          </a:p>
        </p:txBody>
      </p:sp>
    </p:spTree>
    <p:extLst>
      <p:ext uri="{BB962C8B-B14F-4D97-AF65-F5344CB8AC3E}">
        <p14:creationId xmlns:p14="http://schemas.microsoft.com/office/powerpoint/2010/main" val="4092142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34</a:t>
            </a:fld>
            <a:endParaRPr lang="zh-CN" altLang="zh-CN"/>
          </a:p>
        </p:txBody>
      </p:sp>
    </p:spTree>
    <p:extLst>
      <p:ext uri="{BB962C8B-B14F-4D97-AF65-F5344CB8AC3E}">
        <p14:creationId xmlns:p14="http://schemas.microsoft.com/office/powerpoint/2010/main" val="2972933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803157-88B9-41D5-B0E8-83471B12A46A}" type="slidenum">
              <a:rPr lang="en-US" altLang="zh-CN" smtClean="0"/>
              <a:pPr/>
              <a:t>41</a:t>
            </a:fld>
            <a:endParaRPr lang="zh-CN" altLang="zh-CN"/>
          </a:p>
        </p:txBody>
      </p:sp>
    </p:spTree>
    <p:extLst>
      <p:ext uri="{BB962C8B-B14F-4D97-AF65-F5344CB8AC3E}">
        <p14:creationId xmlns:p14="http://schemas.microsoft.com/office/powerpoint/2010/main" val="261139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页">
    <p:spTree>
      <p:nvGrpSpPr>
        <p:cNvPr id="1" name=""/>
        <p:cNvGrpSpPr/>
        <p:nvPr/>
      </p:nvGrpSpPr>
      <p:grpSpPr>
        <a:xfrm>
          <a:off x="0" y="0"/>
          <a:ext cx="0" cy="0"/>
          <a:chOff x="0" y="0"/>
          <a:chExt cx="0" cy="0"/>
        </a:xfrm>
      </p:grpSpPr>
      <p:sp>
        <p:nvSpPr>
          <p:cNvPr id="4"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dirty="0"/>
              <a:t>第</a:t>
            </a:r>
            <a:fld id="{013907DE-7433-469B-952A-942E92E3B273}" type="slidenum">
              <a:rPr lang="en-US" altLang="zh-CN" smtClean="0"/>
              <a:pPr/>
              <a:t>‹#›</a:t>
            </a:fld>
            <a:r>
              <a:rPr lang="zh-CN" altLang="en-US" dirty="0" smtClean="0"/>
              <a:t>页</a:t>
            </a:r>
            <a:endParaRPr lang="zh-CN" dirty="0"/>
          </a:p>
        </p:txBody>
      </p:sp>
      <p:sp>
        <p:nvSpPr>
          <p:cNvPr id="3" name="矩形 2"/>
          <p:cNvSpPr/>
          <p:nvPr userDrawn="1"/>
        </p:nvSpPr>
        <p:spPr>
          <a:xfrm>
            <a:off x="3801322" y="420113"/>
            <a:ext cx="5082327" cy="461665"/>
          </a:xfrm>
          <a:prstGeom prst="rect">
            <a:avLst/>
          </a:prstGeom>
        </p:spPr>
        <p:txBody>
          <a:bodyPr wrap="square">
            <a:spAutoFit/>
          </a:bodyPr>
          <a:lstStyle/>
          <a:p>
            <a:r>
              <a:rPr lang="en-US"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Values  =</a:t>
            </a:r>
            <a:r>
              <a:rPr lang="zh-CN"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i="1" dirty="0" smtClean="0">
                <a:effectLst/>
                <a:latin typeface="华文宋体" panose="02010600040101010101" pitchFamily="2" charset="-122"/>
                <a:ea typeface="华文宋体" panose="02010600040101010101" pitchFamily="2" charset="-122"/>
                <a:cs typeface="Times New Roman" panose="02020603050405020304" pitchFamily="18" charset="0"/>
              </a:rPr>
              <a:t>People</a:t>
            </a:r>
            <a:r>
              <a:rPr lang="en-US"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i="1" dirty="0" smtClean="0">
                <a:effectLst/>
                <a:latin typeface="华文宋体" panose="02010600040101010101" pitchFamily="2" charset="-122"/>
                <a:ea typeface="华文宋体" panose="02010600040101010101" pitchFamily="2" charset="-122"/>
                <a:cs typeface="Times New Roman" panose="02020603050405020304" pitchFamily="18" charset="0"/>
              </a:rPr>
              <a:t>Knowledge</a:t>
            </a:r>
            <a:r>
              <a:rPr lang="zh-CN"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baseline="30000" dirty="0" smtClean="0">
                <a:effectLst/>
                <a:latin typeface="华文宋体" panose="02010600040101010101" pitchFamily="2" charset="-122"/>
                <a:ea typeface="华文宋体" panose="02010600040101010101" pitchFamily="2" charset="-122"/>
                <a:cs typeface="Times New Roman" panose="02020603050405020304" pitchFamily="18" charset="0"/>
              </a:rPr>
              <a:t>sharing</a:t>
            </a:r>
            <a:endParaRPr lang="zh-CN" altLang="en-US" sz="2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2745056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Straight Connector 6"/>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Shape 7"/>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Straight Connector 8"/>
          <p:cNvSpPr>
            <a:spLocks noChangeShapeType="1"/>
          </p:cNvSpPr>
          <p:nvPr/>
        </p:nvSpPr>
        <p:spPr bwMode="auto">
          <a:xfrm rot="5400000">
            <a:off x="3630612" y="3201988"/>
            <a:ext cx="5851525"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Shape 1"/>
          <p:cNvSpPr>
            <a:spLocks noGrp="1"/>
          </p:cNvSpPr>
          <p:nvPr>
            <p:ph type="title" orient="vert"/>
          </p:nvPr>
        </p:nvSpPr>
        <p:spPr>
          <a:xfrm>
            <a:off x="6629400" y="274638"/>
            <a:ext cx="2057400" cy="5851525"/>
          </a:xfrm>
          <a:prstGeom prst="rect">
            <a:avLst/>
          </a:prstGeom>
        </p:spPr>
        <p:txBody>
          <a:bodyPr vert="eaVert"/>
          <a:lstStyle/>
          <a:p>
            <a:r>
              <a:rPr lang="zh-CN"/>
              <a:t>单击此处添加标题</a:t>
            </a:r>
          </a:p>
        </p:txBody>
      </p:sp>
      <p:sp>
        <p:nvSpPr>
          <p:cNvPr id="3" name="Shape 2"/>
          <p:cNvSpPr>
            <a:spLocks noGrp="1"/>
          </p:cNvSpPr>
          <p:nvPr>
            <p:ph type="body" orient="vert" idx="1"/>
          </p:nvPr>
        </p:nvSpPr>
        <p:spPr>
          <a:xfrm>
            <a:off x="457200" y="274638"/>
            <a:ext cx="6019800" cy="5851525"/>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8"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Tree>
    <p:extLst>
      <p:ext uri="{BB962C8B-B14F-4D97-AF65-F5344CB8AC3E}">
        <p14:creationId xmlns:p14="http://schemas.microsoft.com/office/powerpoint/2010/main" val="182415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2057400" y="2895600"/>
            <a:ext cx="1743923" cy="1613128"/>
          </a:xfrm>
          <a:prstGeom prst="rect">
            <a:avLst/>
          </a:prstGeom>
        </p:spPr>
      </p:pic>
      <p:sp>
        <p:nvSpPr>
          <p:cNvPr id="4"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
        <p:nvSpPr>
          <p:cNvPr id="7" name="Rectangle 8"/>
          <p:cNvSpPr>
            <a:spLocks noChangeArrowheads="1"/>
          </p:cNvSpPr>
          <p:nvPr/>
        </p:nvSpPr>
        <p:spPr bwMode="auto">
          <a:xfrm>
            <a:off x="2277035" y="3689464"/>
            <a:ext cx="1304651" cy="32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219" tIns="40109" rIns="80219" bIns="40109">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en-US" altLang="zh-CN" dirty="0">
                <a:ea typeface="宋体" panose="02010600030101010101" pitchFamily="2" charset="-122"/>
              </a:rPr>
              <a:t>CONTENTS</a:t>
            </a:r>
          </a:p>
        </p:txBody>
      </p:sp>
      <p:sp>
        <p:nvSpPr>
          <p:cNvPr id="8" name="Rectangle 11"/>
          <p:cNvSpPr>
            <a:spLocks noChangeArrowheads="1"/>
          </p:cNvSpPr>
          <p:nvPr/>
        </p:nvSpPr>
        <p:spPr bwMode="auto">
          <a:xfrm>
            <a:off x="2570310" y="3269296"/>
            <a:ext cx="718102" cy="32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219" tIns="40109" rIns="80219" bIns="40109">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1600" b="1" dirty="0">
                <a:ea typeface="宋体" panose="02010600030101010101" pitchFamily="2" charset="-122"/>
              </a:rPr>
              <a:t>目录</a:t>
            </a:r>
          </a:p>
        </p:txBody>
      </p:sp>
    </p:spTree>
    <p:extLst>
      <p:ext uri="{BB962C8B-B14F-4D97-AF65-F5344CB8AC3E}">
        <p14:creationId xmlns:p14="http://schemas.microsoft.com/office/powerpoint/2010/main" val="34058385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pic>
        <p:nvPicPr>
          <p:cNvPr id="3" name="图片 2"/>
          <p:cNvPicPr>
            <a:picLocks noChangeAspect="1"/>
          </p:cNvPicPr>
          <p:nvPr userDrawn="1"/>
        </p:nvPicPr>
        <p:blipFill>
          <a:blip r:embed="rId2"/>
          <a:stretch>
            <a:fillRect/>
          </a:stretch>
        </p:blipFill>
        <p:spPr>
          <a:xfrm>
            <a:off x="1242562" y="2667000"/>
            <a:ext cx="1043438" cy="1023750"/>
          </a:xfrm>
          <a:prstGeom prst="rect">
            <a:avLst/>
          </a:prstGeom>
        </p:spPr>
      </p:pic>
    </p:spTree>
    <p:extLst>
      <p:ext uri="{BB962C8B-B14F-4D97-AF65-F5344CB8AC3E}">
        <p14:creationId xmlns:p14="http://schemas.microsoft.com/office/powerpoint/2010/main" val="329029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Shape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7" name="Shape 5"/>
          <p:cNvSpPr>
            <a:spLocks noGrp="1"/>
          </p:cNvSpPr>
          <p:nvPr>
            <p:ph type="sldNum" sz="quarter" idx="11"/>
          </p:nvPr>
        </p:nvSpPr>
        <p:spPr>
          <a:xfrm>
            <a:off x="685800" y="6320693"/>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
        <p:nvSpPr>
          <p:cNvPr id="4" name="文本框 3"/>
          <p:cNvSpPr txBox="1"/>
          <p:nvPr userDrawn="1"/>
        </p:nvSpPr>
        <p:spPr>
          <a:xfrm>
            <a:off x="381000" y="1219200"/>
            <a:ext cx="1447800"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en-US" altLang="zh-CN" dirty="0" smtClean="0">
                <a:solidFill>
                  <a:schemeClr val="tx1"/>
                </a:solidFill>
              </a:rPr>
              <a:t> </a:t>
            </a:r>
            <a:endParaRPr lang="zh-CN" altLang="en-US" dirty="0" smtClean="0">
              <a:solidFill>
                <a:schemeClr val="tx1"/>
              </a:solidFill>
            </a:endParaRPr>
          </a:p>
        </p:txBody>
      </p:sp>
    </p:spTree>
    <p:extLst>
      <p:ext uri="{BB962C8B-B14F-4D97-AF65-F5344CB8AC3E}">
        <p14:creationId xmlns:p14="http://schemas.microsoft.com/office/powerpoint/2010/main" val="10208320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
        <p:nvSpPr>
          <p:cNvPr id="4" name="文本框 3"/>
          <p:cNvSpPr txBox="1"/>
          <p:nvPr userDrawn="1"/>
        </p:nvSpPr>
        <p:spPr>
          <a:xfrm>
            <a:off x="381000" y="1219200"/>
            <a:ext cx="1447800"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en-US" altLang="zh-CN" dirty="0" smtClean="0">
                <a:solidFill>
                  <a:schemeClr val="tx1"/>
                </a:solidFill>
              </a:rPr>
              <a:t> </a:t>
            </a:r>
            <a:endParaRPr lang="zh-CN" altLang="en-US" dirty="0" smtClean="0">
              <a:solidFill>
                <a:schemeClr val="tx1"/>
              </a:solidFill>
            </a:endParaRPr>
          </a:p>
        </p:txBody>
      </p:sp>
    </p:spTree>
    <p:extLst>
      <p:ext uri="{BB962C8B-B14F-4D97-AF65-F5344CB8AC3E}">
        <p14:creationId xmlns:p14="http://schemas.microsoft.com/office/powerpoint/2010/main" val="42863460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traight Connector 4"/>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Shape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Tree>
    <p:extLst>
      <p:ext uri="{BB962C8B-B14F-4D97-AF65-F5344CB8AC3E}">
        <p14:creationId xmlns:p14="http://schemas.microsoft.com/office/powerpoint/2010/main" val="401238632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关系">
    <p:spTree>
      <p:nvGrpSpPr>
        <p:cNvPr id="1" name=""/>
        <p:cNvGrpSpPr/>
        <p:nvPr/>
      </p:nvGrpSpPr>
      <p:grpSpPr>
        <a:xfrm>
          <a:off x="0" y="0"/>
          <a:ext cx="0" cy="0"/>
          <a:chOff x="0" y="0"/>
          <a:chExt cx="0" cy="0"/>
        </a:xfrm>
      </p:grpSpPr>
      <p:sp>
        <p:nvSpPr>
          <p:cNvPr id="3" name="Shape 2"/>
          <p:cNvSpPr>
            <a:spLocks noGrp="1"/>
          </p:cNvSpPr>
          <p:nvPr>
            <p:ph type="body" idx="1"/>
          </p:nvPr>
        </p:nvSpPr>
        <p:spPr>
          <a:xfrm>
            <a:off x="457200" y="1285875"/>
            <a:ext cx="4040188" cy="685800"/>
          </a:xfrm>
          <a:noFill/>
          <a:ln>
            <a:noFill/>
          </a:ln>
        </p:spPr>
        <p:txBody>
          <a:bodyPr lIns="91440" anchor="b" anchorCtr="0">
            <a:noAutofit/>
          </a:bodyPr>
          <a:lstStyle>
            <a:lvl1pPr marL="0" indent="0" latinLnBrk="0">
              <a:buNone/>
              <a:defRPr lang="zh-CN" sz="2400" b="1">
                <a:solidFill>
                  <a:schemeClr val="accent2"/>
                </a:solidFill>
              </a:defRPr>
            </a:lvl1pPr>
            <a:lvl2pPr>
              <a:buNone/>
              <a:defRPr lang="zh-CN" sz="2000" b="1"/>
            </a:lvl2pPr>
            <a:lvl3pPr>
              <a:buNone/>
              <a:defRPr lang="zh-CN" sz="1800" b="1"/>
            </a:lvl3pPr>
            <a:lvl4pPr>
              <a:buNone/>
              <a:defRPr lang="zh-CN" sz="1600" b="1"/>
            </a:lvl4pPr>
            <a:lvl5pPr>
              <a:buNone/>
              <a:defRPr lang="zh-CN" sz="1600" b="1"/>
            </a:lvl5pPr>
          </a:lstStyle>
          <a:p>
            <a:pPr lvl="0"/>
            <a:r>
              <a:rPr lang="zh-CN"/>
              <a:t>单击此处编辑母版文本样式</a:t>
            </a:r>
          </a:p>
        </p:txBody>
      </p:sp>
      <p:sp>
        <p:nvSpPr>
          <p:cNvPr id="4" name="Shape 3"/>
          <p:cNvSpPr>
            <a:spLocks noGrp="1"/>
          </p:cNvSpPr>
          <p:nvPr>
            <p:ph type="body" sz="half" idx="3"/>
          </p:nvPr>
        </p:nvSpPr>
        <p:spPr>
          <a:xfrm>
            <a:off x="4648200" y="1295400"/>
            <a:ext cx="4041775" cy="685800"/>
          </a:xfrm>
          <a:noFill/>
          <a:ln>
            <a:noFill/>
          </a:ln>
        </p:spPr>
        <p:txBody>
          <a:bodyPr lIns="91440" anchor="b" anchorCtr="0"/>
          <a:lstStyle>
            <a:lvl1pPr marL="0" indent="0" latinLnBrk="0">
              <a:buNone/>
              <a:defRPr lang="zh-CN" sz="2400" b="1">
                <a:solidFill>
                  <a:schemeClr val="accent2"/>
                </a:solidFill>
              </a:defRPr>
            </a:lvl1pPr>
            <a:lvl2pPr>
              <a:buNone/>
              <a:defRPr lang="zh-CN" sz="2000" b="1"/>
            </a:lvl2pPr>
            <a:lvl3pPr>
              <a:buNone/>
              <a:defRPr lang="zh-CN" sz="1800" b="1"/>
            </a:lvl3pPr>
            <a:lvl4pPr>
              <a:buNone/>
              <a:defRPr lang="zh-CN" sz="1600" b="1"/>
            </a:lvl4pPr>
            <a:lvl5pPr>
              <a:buNone/>
              <a:defRPr lang="zh-CN" sz="1600" b="1"/>
            </a:lvl5pPr>
          </a:lstStyle>
          <a:p>
            <a:pPr lvl="0"/>
            <a:r>
              <a:rPr lang="zh-CN"/>
              <a:t>单击此处编辑母版文本样式</a:t>
            </a:r>
          </a:p>
        </p:txBody>
      </p:sp>
      <p:sp>
        <p:nvSpPr>
          <p:cNvPr id="11" name="Shape 10"/>
          <p:cNvSpPr>
            <a:spLocks noGrp="1"/>
          </p:cNvSpPr>
          <p:nvPr>
            <p:ph sz="quarter" idx="2"/>
          </p:nvPr>
        </p:nvSpPr>
        <p:spPr>
          <a:xfrm>
            <a:off x="457200" y="2133600"/>
            <a:ext cx="4038600" cy="4038600"/>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3" name="Shape 12"/>
          <p:cNvSpPr>
            <a:spLocks noGrp="1"/>
          </p:cNvSpPr>
          <p:nvPr>
            <p:ph sz="quarter" idx="4"/>
          </p:nvPr>
        </p:nvSpPr>
        <p:spPr>
          <a:xfrm>
            <a:off x="4648200" y="2133600"/>
            <a:ext cx="4038600" cy="4038600"/>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Shape 5"/>
          <p:cNvSpPr txBox="1">
            <a:spLocks/>
          </p:cNvSpPr>
          <p:nvPr userDrawn="1"/>
        </p:nvSpPr>
        <p:spPr>
          <a:xfrm>
            <a:off x="685800" y="6324600"/>
            <a:ext cx="1520825" cy="366713"/>
          </a:xfrm>
          <a:prstGeom prst="rect">
            <a:avLst/>
          </a:prstGeom>
        </p:spPr>
        <p:txBody>
          <a:bodyPr/>
          <a:lstStyle>
            <a:defPPr>
              <a:defRPr lang="en-US"/>
            </a:defPPr>
            <a:lvl1pPr algn="l" rtl="0" fontAlgn="base">
              <a:spcBef>
                <a:spcPct val="0"/>
              </a:spcBef>
              <a:spcAft>
                <a:spcPct val="0"/>
              </a:spcAft>
              <a:defRPr b="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mtClean="0"/>
              <a:t>第</a:t>
            </a:r>
            <a:fld id="{013907DE-7433-469B-952A-942E92E3B273}" type="slidenum">
              <a:rPr lang="en-US" altLang="zh-CN" smtClean="0"/>
              <a:pPr/>
              <a:t>‹#›</a:t>
            </a:fld>
            <a:r>
              <a:rPr lang="zh-CN" altLang="en-US" smtClean="0"/>
              <a:t>页</a:t>
            </a:r>
            <a:endParaRPr lang="zh-CN"/>
          </a:p>
        </p:txBody>
      </p:sp>
    </p:spTree>
    <p:extLst>
      <p:ext uri="{BB962C8B-B14F-4D97-AF65-F5344CB8AC3E}">
        <p14:creationId xmlns:p14="http://schemas.microsoft.com/office/powerpoint/2010/main" val="116398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Shape 1"/>
          <p:cNvSpPr>
            <a:spLocks noGrp="1"/>
          </p:cNvSpPr>
          <p:nvPr>
            <p:ph type="title"/>
          </p:nvPr>
        </p:nvSpPr>
        <p:spPr>
          <a:xfrm>
            <a:off x="514350" y="2590800"/>
            <a:ext cx="8229600" cy="990600"/>
          </a:xfrm>
          <a:prstGeom prst="rect">
            <a:avLst/>
          </a:prstGeom>
        </p:spPr>
        <p:txBody>
          <a:bodyPr/>
          <a:lstStyle/>
          <a:p>
            <a:r>
              <a:rPr lang="zh-CN"/>
              <a:t>单击此处编辑母版标题样式</a:t>
            </a:r>
          </a:p>
        </p:txBody>
      </p:sp>
      <p:sp>
        <p:nvSpPr>
          <p:cNvPr id="3" name="Shape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Tree>
    <p:extLst>
      <p:ext uri="{BB962C8B-B14F-4D97-AF65-F5344CB8AC3E}">
        <p14:creationId xmlns:p14="http://schemas.microsoft.com/office/powerpoint/2010/main" val="190416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Straight Connector 7"/>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Straight Connector 9"/>
          <p:cNvSpPr>
            <a:spLocks noChangeShapeType="1"/>
          </p:cNvSpPr>
          <p:nvPr/>
        </p:nvSpPr>
        <p:spPr bwMode="auto">
          <a:xfrm rot="5400000">
            <a:off x="3160712" y="3324226"/>
            <a:ext cx="6035675"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Shape 8"/>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2" name="Shape 1"/>
          <p:cNvSpPr>
            <a:spLocks noGrp="1"/>
          </p:cNvSpPr>
          <p:nvPr>
            <p:ph type="title"/>
          </p:nvPr>
        </p:nvSpPr>
        <p:spPr>
          <a:xfrm flipV="1">
            <a:off x="6324600" y="1295400"/>
            <a:ext cx="2514600" cy="762000"/>
          </a:xfrm>
          <a:prstGeom prst="rect">
            <a:avLst/>
          </a:prstGeom>
        </p:spPr>
        <p:txBody>
          <a:bodyPr>
            <a:noAutofit/>
          </a:bodyPr>
          <a:lstStyle>
            <a:lvl1pPr algn="l" latinLnBrk="0">
              <a:buNone/>
              <a:defRPr lang="zh-CN" sz="2000" b="1">
                <a:solidFill>
                  <a:schemeClr val="tx2"/>
                </a:solidFill>
                <a:latin typeface="+mn-lt"/>
                <a:ea typeface="+mn-lt"/>
                <a:cs typeface="+mn-lt"/>
              </a:defRPr>
            </a:lvl1pPr>
          </a:lstStyle>
          <a:p>
            <a:r>
              <a:rPr lang="zh-CN" dirty="0"/>
              <a:t>单击此处编辑母版标题样式</a:t>
            </a:r>
          </a:p>
        </p:txBody>
      </p:sp>
      <p:sp>
        <p:nvSpPr>
          <p:cNvPr id="3" name="Shape 2"/>
          <p:cNvSpPr>
            <a:spLocks noGrp="1"/>
          </p:cNvSpPr>
          <p:nvPr>
            <p:ph type="body" idx="2"/>
          </p:nvPr>
        </p:nvSpPr>
        <p:spPr>
          <a:xfrm>
            <a:off x="6324600" y="2209800"/>
            <a:ext cx="2514600" cy="3852863"/>
          </a:xfrm>
        </p:spPr>
        <p:txBody>
          <a:bodyPr/>
          <a:lstStyle>
            <a:lvl1pPr marL="0" indent="0" latinLnBrk="0">
              <a:lnSpc>
                <a:spcPts val="2200"/>
              </a:lnSpc>
              <a:spcAft>
                <a:spcPts val="1000"/>
              </a:spcAft>
              <a:buNone/>
              <a:defRPr lang="zh-CN" sz="1600">
                <a:solidFill>
                  <a:schemeClr val="tx2"/>
                </a:solidFill>
              </a:defRPr>
            </a:lvl1pPr>
            <a:lvl2pPr>
              <a:buNone/>
              <a:defRPr lang="zh-CN" sz="1200"/>
            </a:lvl2pPr>
            <a:lvl3pPr>
              <a:buNone/>
              <a:defRPr lang="zh-CN" sz="1000"/>
            </a:lvl3pPr>
            <a:lvl4pPr>
              <a:buNone/>
              <a:defRPr lang="zh-CN" sz="900"/>
            </a:lvl4pPr>
            <a:lvl5pPr>
              <a:buNone/>
              <a:defRPr lang="zh-CN" sz="900"/>
            </a:lvl5pPr>
          </a:lstStyle>
          <a:p>
            <a:pPr lvl="0"/>
            <a:r>
              <a:rPr lang="zh-CN"/>
              <a:t>单击此处编辑母版文本样式</a:t>
            </a:r>
          </a:p>
        </p:txBody>
      </p:sp>
      <p:sp>
        <p:nvSpPr>
          <p:cNvPr id="12" name="Shape 11"/>
          <p:cNvSpPr>
            <a:spLocks noGrp="1"/>
          </p:cNvSpPr>
          <p:nvPr>
            <p:ph sz="quarter" idx="1"/>
          </p:nvPr>
        </p:nvSpPr>
        <p:spPr>
          <a:xfrm>
            <a:off x="304800" y="1295400"/>
            <a:ext cx="5715000" cy="4724400"/>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9" name="Shape 5"/>
          <p:cNvSpPr>
            <a:spLocks noGrp="1"/>
          </p:cNvSpPr>
          <p:nvPr>
            <p:ph type="sldNum" sz="quarter" idx="11"/>
          </p:nvPr>
        </p:nvSpPr>
        <p:spPr>
          <a:xfrm>
            <a:off x="685800" y="6324600"/>
            <a:ext cx="1520825" cy="366713"/>
          </a:xfrm>
          <a:prstGeom prst="rect">
            <a:avLst/>
          </a:prstGeom>
        </p:spPr>
        <p:txBody>
          <a:bodyPr/>
          <a:lstStyle>
            <a:lvl1pPr>
              <a:defRPr b="0">
                <a:solidFill>
                  <a:schemeClr val="tx2"/>
                </a:solidFill>
              </a:defRPr>
            </a:lvl1pPr>
          </a:lstStyle>
          <a:p>
            <a:r>
              <a:rPr lang="zh-CN" altLang="en-US"/>
              <a:t>第</a:t>
            </a:r>
            <a:fld id="{013907DE-7433-469B-952A-942E92E3B273}" type="slidenum">
              <a:rPr lang="en-US" altLang="zh-CN"/>
              <a:pPr/>
              <a:t>‹#›</a:t>
            </a:fld>
            <a:r>
              <a:rPr lang="zh-CN" altLang="en-US"/>
              <a:t>页</a:t>
            </a:r>
            <a:endParaRPr lang="zh-CN"/>
          </a:p>
        </p:txBody>
      </p:sp>
    </p:spTree>
    <p:extLst>
      <p:ext uri="{BB962C8B-B14F-4D97-AF65-F5344CB8AC3E}">
        <p14:creationId xmlns:p14="http://schemas.microsoft.com/office/powerpoint/2010/main" val="197277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a:spLocks noGrp="1"/>
          </p:cNvSpPr>
          <p:nvPr>
            <p:ph type="body" idx="1"/>
          </p:nvPr>
        </p:nvSpPr>
        <p:spPr>
          <a:xfrm>
            <a:off x="457200" y="1219200"/>
            <a:ext cx="8229600" cy="4910138"/>
          </a:xfrm>
          <a:prstGeom prst="rect">
            <a:avLst/>
          </a:prstGeom>
        </p:spPr>
        <p:txBody>
          <a:bodyPr vert="horz">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a:p>
            <a:pPr lvl="5"/>
            <a:r>
              <a:rPr lang="zh-CN" dirty="0"/>
              <a:t>第六级</a:t>
            </a:r>
          </a:p>
          <a:p>
            <a:pPr lvl="6"/>
            <a:r>
              <a:rPr lang="zh-CN" dirty="0"/>
              <a:t>第七级</a:t>
            </a:r>
          </a:p>
          <a:p>
            <a:pPr lvl="7"/>
            <a:r>
              <a:rPr lang="zh-CN" dirty="0"/>
              <a:t>第八级</a:t>
            </a:r>
          </a:p>
          <a:p>
            <a:pPr lvl="8"/>
            <a:r>
              <a:rPr lang="zh-CN" dirty="0"/>
              <a:t>第九级</a:t>
            </a:r>
          </a:p>
        </p:txBody>
      </p:sp>
      <p:sp>
        <p:nvSpPr>
          <p:cNvPr id="1031"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Shap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15" name="Text Box 10"/>
          <p:cNvSpPr txBox="1">
            <a:spLocks noChangeArrowheads="1"/>
          </p:cNvSpPr>
          <p:nvPr userDrawn="1"/>
        </p:nvSpPr>
        <p:spPr bwMode="auto">
          <a:xfrm>
            <a:off x="6200775" y="6304643"/>
            <a:ext cx="2486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r>
              <a:rPr lang="en-US" altLang="zh-CN" sz="1800" dirty="0" smtClean="0">
                <a:latin typeface="宋体" panose="02010600030101010101" pitchFamily="2" charset="-122"/>
                <a:ea typeface="宋体" panose="02010600030101010101" pitchFamily="2" charset="-122"/>
              </a:rPr>
              <a:t>© </a:t>
            </a:r>
            <a:r>
              <a:rPr lang="en-US" altLang="zh-CN" sz="1800" dirty="0" smtClean="0">
                <a:latin typeface="宋体" panose="02010600030101010101" pitchFamily="2" charset="-122"/>
                <a:ea typeface="宋体" panose="02010600030101010101" pitchFamily="2" charset="-122"/>
              </a:rPr>
              <a:t>2014 </a:t>
            </a:r>
            <a:r>
              <a:rPr lang="en-US" altLang="zh-CN" sz="1800" u="none" dirty="0" smtClean="0">
                <a:latin typeface="宋体" panose="02010600030101010101" pitchFamily="2" charset="-122"/>
                <a:ea typeface="宋体" panose="02010600030101010101" pitchFamily="2" charset="-122"/>
              </a:rPr>
              <a:t>iNewThink.com</a:t>
            </a:r>
            <a:endParaRPr lang="zh-CN" altLang="en-US" sz="1800" u="none" dirty="0" smtClean="0">
              <a:latin typeface="宋体" panose="02010600030101010101" pitchFamily="2" charset="-122"/>
              <a:ea typeface="宋体" panose="02010600030101010101" pitchFamily="2" charset="-122"/>
            </a:endParaRPr>
          </a:p>
        </p:txBody>
      </p:sp>
      <p:sp>
        <p:nvSpPr>
          <p:cNvPr id="16" name="Shape 4"/>
          <p:cNvSpPr txBox="1">
            <a:spLocks/>
          </p:cNvSpPr>
          <p:nvPr userDrawn="1"/>
        </p:nvSpPr>
        <p:spPr>
          <a:xfrm>
            <a:off x="2819400" y="6352143"/>
            <a:ext cx="3048000" cy="366712"/>
          </a:xfrm>
          <a:prstGeom prst="rect">
            <a:avLst/>
          </a:prstGeo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600" dirty="0" smtClean="0">
                <a:sym typeface="华文新魏" pitchFamily="2" charset="-122"/>
              </a:rPr>
              <a:t>版权所有，谢绝复制</a:t>
            </a:r>
            <a:endParaRPr lang="zh-CN" altLang="en-US" sz="1600" dirty="0"/>
          </a:p>
        </p:txBody>
      </p:sp>
      <p:pic>
        <p:nvPicPr>
          <p:cNvPr id="2" name="图片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4025" y="215342"/>
            <a:ext cx="3203575" cy="741568"/>
          </a:xfrm>
          <a:prstGeom prst="rect">
            <a:avLst/>
          </a:prstGeom>
        </p:spPr>
      </p:pic>
      <p:sp>
        <p:nvSpPr>
          <p:cNvPr id="9" name="Shape 5"/>
          <p:cNvSpPr>
            <a:spLocks noGrp="1"/>
          </p:cNvSpPr>
          <p:nvPr>
            <p:ph type="sldNum" sz="quarter" idx="11"/>
          </p:nvPr>
        </p:nvSpPr>
        <p:spPr>
          <a:xfrm>
            <a:off x="685800" y="6324600"/>
            <a:ext cx="1520825" cy="366713"/>
          </a:xfrm>
          <a:prstGeom prst="rect">
            <a:avLst/>
          </a:prstGeom>
        </p:spPr>
        <p:txBody>
          <a:bodyPr/>
          <a:lstStyle>
            <a:lvl1pPr>
              <a:defRPr b="0">
                <a:solidFill>
                  <a:schemeClr val="tx1"/>
                </a:solidFill>
              </a:defRPr>
            </a:lvl1pPr>
          </a:lstStyle>
          <a:p>
            <a:r>
              <a:rPr lang="zh-CN" altLang="en-US" dirty="0" smtClean="0"/>
              <a:t>第</a:t>
            </a:r>
            <a:fld id="{013907DE-7433-469B-952A-942E92E3B273}" type="slidenum">
              <a:rPr lang="en-US" altLang="zh-CN" smtClean="0"/>
              <a:pPr/>
              <a:t>‹#›</a:t>
            </a:fld>
            <a:r>
              <a:rPr lang="zh-CN" altLang="en-US" dirty="0" smtClean="0"/>
              <a:t>页</a:t>
            </a:r>
            <a:endParaRPr lang="zh-CN" dirty="0"/>
          </a:p>
        </p:txBody>
      </p:sp>
      <p:sp>
        <p:nvSpPr>
          <p:cNvPr id="11" name="矩形 10"/>
          <p:cNvSpPr/>
          <p:nvPr userDrawn="1"/>
        </p:nvSpPr>
        <p:spPr>
          <a:xfrm>
            <a:off x="3801322" y="420113"/>
            <a:ext cx="5082327" cy="461665"/>
          </a:xfrm>
          <a:prstGeom prst="rect">
            <a:avLst/>
          </a:prstGeom>
        </p:spPr>
        <p:txBody>
          <a:bodyPr wrap="square">
            <a:spAutoFit/>
          </a:bodyPr>
          <a:lstStyle/>
          <a:p>
            <a:r>
              <a:rPr lang="en-US"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Values  =</a:t>
            </a:r>
            <a:r>
              <a:rPr lang="zh-CN"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i="1" dirty="0" smtClean="0">
                <a:effectLst/>
                <a:latin typeface="华文宋体" panose="02010600040101010101" pitchFamily="2" charset="-122"/>
                <a:ea typeface="华文宋体" panose="02010600040101010101" pitchFamily="2" charset="-122"/>
                <a:cs typeface="Times New Roman" panose="02020603050405020304" pitchFamily="18" charset="0"/>
              </a:rPr>
              <a:t>People</a:t>
            </a:r>
            <a:r>
              <a:rPr lang="en-US"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i="1" dirty="0" smtClean="0">
                <a:effectLst/>
                <a:latin typeface="华文宋体" panose="02010600040101010101" pitchFamily="2" charset="-122"/>
                <a:ea typeface="华文宋体" panose="02010600040101010101" pitchFamily="2" charset="-122"/>
                <a:cs typeface="Times New Roman" panose="02020603050405020304" pitchFamily="18" charset="0"/>
              </a:rPr>
              <a:t>Knowledge</a:t>
            </a:r>
            <a:r>
              <a:rPr lang="zh-CN" altLang="zh-CN" sz="2400" b="1" dirty="0" smtClean="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baseline="30000" dirty="0" smtClean="0">
                <a:effectLst/>
                <a:latin typeface="华文宋体" panose="02010600040101010101" pitchFamily="2" charset="-122"/>
                <a:ea typeface="华文宋体" panose="02010600040101010101" pitchFamily="2" charset="-122"/>
                <a:cs typeface="Times New Roman" panose="02020603050405020304" pitchFamily="18" charset="0"/>
              </a:rPr>
              <a:t>sharing</a:t>
            </a:r>
            <a:endParaRPr lang="zh-CN" altLang="en-US" sz="2400" dirty="0">
              <a:latin typeface="华文宋体" panose="02010600040101010101" pitchFamily="2" charset="-122"/>
              <a:ea typeface="华文宋体" panose="02010600040101010101" pitchFamily="2" charset="-122"/>
            </a:endParaRPr>
          </a:p>
        </p:txBody>
      </p:sp>
    </p:spTree>
  </p:cSld>
  <p:clrMap bg1="lt1" tx1="dk1" bg2="lt2" tx2="dk2" accent1="accent1" accent2="accent2" accent3="accent3" accent4="accent4" accent5="accent5" accent6="accent6" hlink="hlink" folHlink="folHlink"/>
  <p:sldLayoutIdLst>
    <p:sldLayoutId id="2147483753" r:id="rId1"/>
    <p:sldLayoutId id="2147483746" r:id="rId2"/>
    <p:sldLayoutId id="2147483754" r:id="rId3"/>
    <p:sldLayoutId id="2147483749" r:id="rId4"/>
    <p:sldLayoutId id="2147483745" r:id="rId5"/>
    <p:sldLayoutId id="2147483748" r:id="rId6"/>
    <p:sldLayoutId id="2147483747" r:id="rId7"/>
    <p:sldLayoutId id="2147483750" r:id="rId8"/>
    <p:sldLayoutId id="2147483751" r:id="rId9"/>
    <p:sldLayoutId id="2147483752" r:id="rId10"/>
  </p:sldLayoutIdLst>
  <p:timing>
    <p:tnLst>
      <p:par>
        <p:cTn id="1" dur="indefinite" restart="never" nodeType="tmRoot"/>
      </p:par>
    </p:tnLst>
  </p:timing>
  <p:hf hdr="0" dt="0"/>
  <p:txStyles>
    <p:title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p:titleStyle>
    <p:bodyStyle>
      <a:lvl1pPr marL="273050" indent="-273050" algn="l" rtl="0" eaLnBrk="0" fontAlgn="base" hangingPunct="0">
        <a:spcBef>
          <a:spcPts val="600"/>
        </a:spcBef>
        <a:spcAft>
          <a:spcPct val="0"/>
        </a:spcAft>
        <a:buClr>
          <a:schemeClr val="accent1"/>
        </a:buClr>
        <a:buSzPct val="76000"/>
        <a:buFont typeface="Wingdings 3" panose="05040102010807070707" pitchFamily="18" charset="2"/>
        <a:buChar char=""/>
        <a:defRPr lang="zh-CN"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anose="05040102010807070707" pitchFamily="18" charset="2"/>
        <a:buChar char=""/>
        <a:defRPr lang="zh-CN"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anose="05040102010807070707" pitchFamily="18" charset="2"/>
        <a:buChar char=""/>
        <a:defRPr lang="zh-CN"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549FB3"/>
        </a:buClr>
        <a:buSzPct val="70000"/>
        <a:buFont typeface="Wingdings" panose="05000000000000000000" pitchFamily="2" charset="2"/>
        <a:buChar char=""/>
        <a:defRPr lang="zh-CN"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anose="05000000000000000000" pitchFamily="2" charset="2"/>
        <a:buChar char=""/>
        <a:defRPr lang="zh-CN" sz="1600" kern="1200">
          <a:solidFill>
            <a:schemeClr val="tx1"/>
          </a:solidFill>
          <a:latin typeface="+mn-lt"/>
          <a:ea typeface="+mn-ea"/>
          <a:cs typeface="+mn-cs"/>
        </a:defRPr>
      </a:lvl5pPr>
      <a:lvl6pPr marL="1645920" indent="-182880" algn="l" rtl="0" latinLnBrk="0">
        <a:spcBef>
          <a:spcPts val="300"/>
        </a:spcBef>
        <a:buClr>
          <a:srgbClr val="9FB8CD">
            <a:shade val="75000"/>
          </a:srgbClr>
        </a:buClr>
        <a:buSzPct val="75000"/>
        <a:buFont typeface="Wingdings 3"/>
        <a:buChar char=""/>
        <a:defRPr lang="zh-CN" sz="1600" kern="1200">
          <a:solidFill>
            <a:schemeClr val="tx1"/>
          </a:solidFill>
          <a:latin typeface="+mn-lt"/>
          <a:ea typeface="+mn-ea"/>
          <a:cs typeface="+mn-cs"/>
        </a:defRPr>
      </a:lvl6pPr>
      <a:lvl7pPr marL="1828800" indent="-182880" algn="l" rtl="0" latinLnBrk="0">
        <a:spcBef>
          <a:spcPts val="300"/>
        </a:spcBef>
        <a:buClr>
          <a:srgbClr val="727CA3">
            <a:shade val="75000"/>
          </a:srgbClr>
        </a:buClr>
        <a:buSzPct val="75000"/>
        <a:buFont typeface="Wingdings 3"/>
        <a:buChar char=""/>
        <a:defRPr lang="zh-CN" sz="1400" kern="1200">
          <a:solidFill>
            <a:schemeClr val="tx1"/>
          </a:solidFill>
          <a:latin typeface="+mn-lt"/>
          <a:ea typeface="+mn-ea"/>
          <a:cs typeface="+mn-cs"/>
        </a:defRPr>
      </a:lvl7pPr>
      <a:lvl8pPr marL="2011680" indent="-182880" algn="l" rtl="0" latinLnBrk="0">
        <a:spcBef>
          <a:spcPts val="300"/>
        </a:spcBef>
        <a:buClr>
          <a:prstClr val="white">
            <a:shade val="50000"/>
          </a:prstClr>
        </a:buClr>
        <a:buSzPct val="75000"/>
        <a:buFont typeface="Wingdings 3"/>
        <a:buChar char=""/>
        <a:defRPr lang="zh-CN" sz="1400" kern="1200">
          <a:solidFill>
            <a:schemeClr val="tx1"/>
          </a:solidFill>
          <a:latin typeface="+mn-lt"/>
          <a:ea typeface="+mn-ea"/>
          <a:cs typeface="+mn-cs"/>
        </a:defRPr>
      </a:lvl8pPr>
      <a:lvl9pPr marL="2194560" indent="-182880" algn="l" rtl="0" latinLnBrk="0">
        <a:spcBef>
          <a:spcPts val="300"/>
        </a:spcBef>
        <a:buClr>
          <a:srgbClr val="9FB8CD"/>
        </a:buClr>
        <a:buSzPct val="75000"/>
        <a:buFont typeface="Wingdings 3"/>
        <a:buChar char=""/>
        <a:defRPr lang="zh-CN" sz="1200" kern="1200">
          <a:solidFill>
            <a:schemeClr val="tx1"/>
          </a:solidFill>
          <a:latin typeface="+mn-lt"/>
          <a:ea typeface="+mn-ea"/>
          <a:cs typeface="+mn-cs"/>
        </a:defRPr>
      </a:lvl9pPr>
    </p:bodyStyle>
    <p:otherStyle>
      <a:lvl1pPr marL="0" algn="l" rtl="0" latinLnBrk="0">
        <a:defRPr lang="zh-CN" kern="1200">
          <a:solidFill>
            <a:schemeClr val="tx1"/>
          </a:solidFill>
          <a:latin typeface="+mn-lt"/>
          <a:ea typeface="+mn-ea"/>
          <a:cs typeface="+mn-cs"/>
        </a:defRPr>
      </a:lvl1pPr>
      <a:lvl2pPr marL="457200" algn="l" rtl="0">
        <a:defRPr lang="zh-CN" kern="1200">
          <a:solidFill>
            <a:schemeClr val="tx1"/>
          </a:solidFill>
          <a:latin typeface="+mn-lt"/>
          <a:ea typeface="+mn-ea"/>
          <a:cs typeface="+mn-cs"/>
        </a:defRPr>
      </a:lvl2pPr>
      <a:lvl3pPr marL="914400" algn="l" rtl="0">
        <a:defRPr lang="zh-CN" kern="1200">
          <a:solidFill>
            <a:schemeClr val="tx1"/>
          </a:solidFill>
          <a:latin typeface="+mn-lt"/>
          <a:ea typeface="+mn-ea"/>
          <a:cs typeface="+mn-cs"/>
        </a:defRPr>
      </a:lvl3pPr>
      <a:lvl4pPr marL="1371600" algn="l" rtl="0">
        <a:defRPr lang="zh-CN" kern="1200">
          <a:solidFill>
            <a:schemeClr val="tx1"/>
          </a:solidFill>
          <a:latin typeface="+mn-lt"/>
          <a:ea typeface="+mn-ea"/>
          <a:cs typeface="+mn-cs"/>
        </a:defRPr>
      </a:lvl4pPr>
      <a:lvl5pPr marL="1828800" algn="l" rtl="0">
        <a:defRPr lang="zh-CN" kern="1200">
          <a:solidFill>
            <a:schemeClr val="tx1"/>
          </a:solidFill>
          <a:latin typeface="+mn-lt"/>
          <a:ea typeface="+mn-ea"/>
          <a:cs typeface="+mn-cs"/>
        </a:defRPr>
      </a:lvl5pPr>
      <a:lvl6pPr marL="2286000" algn="l" rtl="0">
        <a:defRPr lang="zh-CN" kern="1200">
          <a:solidFill>
            <a:schemeClr val="tx1"/>
          </a:solidFill>
          <a:latin typeface="+mn-lt"/>
          <a:ea typeface="+mn-ea"/>
          <a:cs typeface="+mn-cs"/>
        </a:defRPr>
      </a:lvl6pPr>
      <a:lvl7pPr marL="2743200" algn="l" rtl="0">
        <a:defRPr lang="zh-CN" kern="1200">
          <a:solidFill>
            <a:schemeClr val="tx1"/>
          </a:solidFill>
          <a:latin typeface="+mn-lt"/>
          <a:ea typeface="+mn-ea"/>
          <a:cs typeface="+mn-cs"/>
        </a:defRPr>
      </a:lvl7pPr>
      <a:lvl8pPr marL="3200400" algn="l" rtl="0">
        <a:defRPr lang="zh-CN" kern="1200">
          <a:solidFill>
            <a:schemeClr val="tx1"/>
          </a:solidFill>
          <a:latin typeface="+mn-lt"/>
          <a:ea typeface="+mn-ea"/>
          <a:cs typeface="+mn-cs"/>
        </a:defRPr>
      </a:lvl8pPr>
      <a:lvl9pPr marL="3657600" algn="l" rtl="0">
        <a:defRPr lang="zh-CN"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59.wmf"/><Relationship Id="rId3" Type="http://schemas.openxmlformats.org/officeDocument/2006/relationships/image" Target="../media/image49.wmf"/><Relationship Id="rId7" Type="http://schemas.openxmlformats.org/officeDocument/2006/relationships/image" Target="../media/image53.png"/><Relationship Id="rId12" Type="http://schemas.openxmlformats.org/officeDocument/2006/relationships/image" Target="../media/image58.wmf"/><Relationship Id="rId2" Type="http://schemas.openxmlformats.org/officeDocument/2006/relationships/image" Target="../media/image48.wmf"/><Relationship Id="rId1" Type="http://schemas.openxmlformats.org/officeDocument/2006/relationships/slideLayout" Target="../slideLayouts/slideLayout6.xml"/><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51.wmf"/><Relationship Id="rId10" Type="http://schemas.openxmlformats.org/officeDocument/2006/relationships/image" Target="../media/image56.png"/><Relationship Id="rId4" Type="http://schemas.openxmlformats.org/officeDocument/2006/relationships/image" Target="../media/image50.wmf"/><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0%A1%C7%F8%D2%F4%C0%D6%B9%E3%B2%A5&amp;in=21902&amp;cl=2&amp;lm=-1&amp;pn=47&amp;rn=1&amp;di=41129279265&amp;ln=2000&amp;fr=&amp;fmq=&amp;ic=0&amp;s=0&amp;se=1&amp;sme=0&amp;tab=&amp;width=&amp;height=&amp;face=0" TargetMode="External"/><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78.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79.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image.baidu.com/i?ct=503316480&amp;z=0&amp;tn=baiduimagedetail&amp;word=%B4%F2%B5%E7%BB%B0&amp;in=22304&amp;cl=2&amp;cm=1&amp;sc=0&amp;lm=-1&amp;pn=3&amp;rn=1&amp;di=6125618832&amp;ln=2000&amp;fr=&amp;ic=0&amp;s=0" TargetMode="External"/><Relationship Id="rId13" Type="http://schemas.openxmlformats.org/officeDocument/2006/relationships/image" Target="../media/image18.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hyperlink" Target="http://image.baidu.com/i?ct=503316480&amp;z=0&amp;tn=baiduimagedetail&amp;word=%C9%CC%C6%CC%C3%C5%C3%E6&amp;in=14705&amp;cl=2&amp;cm=1&amp;sc=0&amp;lm=-1&amp;pn=4&amp;rn=1&amp;di=8475445648&amp;ln=2000&amp;fr=&amp;ic=0&amp;s=0" TargetMode="External"/><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7.jpeg"/><Relationship Id="rId5" Type="http://schemas.openxmlformats.org/officeDocument/2006/relationships/image" Target="../media/image13.jpeg"/><Relationship Id="rId15" Type="http://schemas.openxmlformats.org/officeDocument/2006/relationships/image" Target="../media/image19.jpeg"/><Relationship Id="rId10" Type="http://schemas.openxmlformats.org/officeDocument/2006/relationships/hyperlink" Target="http://imgnews.baidu.com/i?ct=520093696&amp;z=0&amp;tn=baiduimagenewsdetail&amp;word=%C9%CC%CE%F1%C8%CB%CA%BF&amp;in=9030&amp;cl=2&amp;lm=-1&amp;pn=4&amp;rn=1" TargetMode="External"/><Relationship Id="rId4" Type="http://schemas.openxmlformats.org/officeDocument/2006/relationships/image" Target="../media/image12.jpeg"/><Relationship Id="rId9" Type="http://schemas.openxmlformats.org/officeDocument/2006/relationships/image" Target="../media/image16.jpeg"/><Relationship Id="rId14" Type="http://schemas.openxmlformats.org/officeDocument/2006/relationships/hyperlink" Target="http://image.baidu.com/i?ct=503316480&amp;z=0&amp;tn=baiduimagedetail&amp;word=%C9%CC%C6%CC%C3%C5%C3%E6&amp;in=31193&amp;cl=2&amp;cm=1&amp;sc=0&amp;lm=-1&amp;pn=55&amp;rn=1&amp;di=11348482048&amp;ln=2000&amp;fr=&amp;ic=0&amp;s=0"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hyperlink" Target="http://www.inewthink.com/"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8.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hyperlink" Target="http://image.baidu.com/i?ct=503316480&amp;z=0&amp;tn=baiduimagedetail&amp;word=%B7%A2%B6%CC%D0%C5&amp;in=24609&amp;cl=2&amp;cm=1&amp;sc=0&amp;lm=-1&amp;pn=4&amp;rn=1&amp;di=10806048450&amp;ln=2000&amp;fr=&amp;ic=0&amp;s=0&amp;se=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5.jpeg"/><Relationship Id="rId7" Type="http://schemas.openxmlformats.org/officeDocument/2006/relationships/image" Target="../media/image28.jpeg"/><Relationship Id="rId12" Type="http://schemas.openxmlformats.org/officeDocument/2006/relationships/image" Target="../media/image33.jpeg"/><Relationship Id="rId17" Type="http://schemas.openxmlformats.org/officeDocument/2006/relationships/image" Target="../media/image38.png"/><Relationship Id="rId2" Type="http://schemas.openxmlformats.org/officeDocument/2006/relationships/image" Target="../media/image24.jpeg"/><Relationship Id="rId16" Type="http://schemas.openxmlformats.org/officeDocument/2006/relationships/image" Target="../media/image37.png"/><Relationship Id="rId20"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hyperlink" Target="http://image.baidu.com/i?ct=503316480&amp;z=0&amp;tn=baiduimagedetail&amp;word=%D0%A1%C7%F8%BC%E0%BF%D8&amp;in=24752&amp;cl=2&amp;cm=1&amp;sc=0&amp;lm=-1&amp;pn=0&amp;rn=1&amp;di=11265455377&amp;ln=2000&amp;fr=&amp;ic=0&amp;s=0" TargetMode="External"/><Relationship Id="rId11" Type="http://schemas.openxmlformats.org/officeDocument/2006/relationships/image" Target="../media/image32.jpeg"/><Relationship Id="rId5" Type="http://schemas.openxmlformats.org/officeDocument/2006/relationships/image" Target="../media/image27.jpe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6.jpeg"/><Relationship Id="rId9" Type="http://schemas.openxmlformats.org/officeDocument/2006/relationships/image" Target="../media/image30.jpe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1</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10244" name="TextBox 3"/>
          <p:cNvSpPr txBox="1">
            <a:spLocks noChangeArrowheads="1"/>
          </p:cNvSpPr>
          <p:nvPr/>
        </p:nvSpPr>
        <p:spPr bwMode="auto">
          <a:xfrm>
            <a:off x="457200" y="2362200"/>
            <a:ext cx="8229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800" b="1" dirty="0" smtClean="0"/>
              <a:t>新思维科技智能社区</a:t>
            </a:r>
            <a:endParaRPr lang="zh-CN" altLang="en-US" sz="4800" b="1" dirty="0"/>
          </a:p>
        </p:txBody>
      </p:sp>
      <p:sp>
        <p:nvSpPr>
          <p:cNvPr id="6" name="Text Box 14" descr="新闻纸"/>
          <p:cNvSpPr txBox="1">
            <a:spLocks noChangeArrowheads="1"/>
          </p:cNvSpPr>
          <p:nvPr/>
        </p:nvSpPr>
        <p:spPr bwMode="auto">
          <a:xfrm>
            <a:off x="2590800" y="4174123"/>
            <a:ext cx="3719514" cy="584775"/>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pPr algn="ctr">
              <a:spcBef>
                <a:spcPct val="50000"/>
              </a:spcBef>
            </a:pPr>
            <a:r>
              <a:rPr lang="zh-CN" altLang="zh-CN" sz="3200" dirty="0">
                <a:latin typeface="+mn-ea"/>
              </a:rPr>
              <a:t>诚信</a:t>
            </a:r>
            <a:r>
              <a:rPr lang="en-US" altLang="zh-CN" sz="3200" dirty="0">
                <a:latin typeface="+mn-ea"/>
              </a:rPr>
              <a:t> </a:t>
            </a:r>
            <a:r>
              <a:rPr lang="zh-CN" altLang="zh-CN" sz="3200" dirty="0">
                <a:latin typeface="+mn-ea"/>
              </a:rPr>
              <a:t>严谨</a:t>
            </a:r>
            <a:r>
              <a:rPr lang="en-US" altLang="zh-CN" sz="3200" dirty="0">
                <a:latin typeface="+mn-ea"/>
              </a:rPr>
              <a:t> </a:t>
            </a:r>
            <a:r>
              <a:rPr lang="zh-CN" altLang="zh-CN" sz="3200" dirty="0">
                <a:latin typeface="+mn-ea"/>
              </a:rPr>
              <a:t>创新</a:t>
            </a:r>
            <a:endParaRPr lang="zh-CN" altLang="en-US" sz="32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p:cTn id="7" dur="1000" fill="hold"/>
                                        <p:tgtEl>
                                          <p:spTgt spid="10244"/>
                                        </p:tgtEl>
                                        <p:attrNameLst>
                                          <p:attrName>ppt_w</p:attrName>
                                        </p:attrNameLst>
                                      </p:cBhvr>
                                      <p:tavLst>
                                        <p:tav tm="0">
                                          <p:val>
                                            <p:fltVal val="0"/>
                                          </p:val>
                                        </p:tav>
                                        <p:tav tm="100000">
                                          <p:val>
                                            <p:strVal val="#ppt_w"/>
                                          </p:val>
                                        </p:tav>
                                      </p:tavLst>
                                    </p:anim>
                                    <p:anim calcmode="lin" valueType="num">
                                      <p:cBhvr>
                                        <p:cTn id="8" dur="1000" fill="hold"/>
                                        <p:tgtEl>
                                          <p:spTgt spid="10244"/>
                                        </p:tgtEl>
                                        <p:attrNameLst>
                                          <p:attrName>ppt_h</p:attrName>
                                        </p:attrNameLst>
                                      </p:cBhvr>
                                      <p:tavLst>
                                        <p:tav tm="0">
                                          <p:val>
                                            <p:fltVal val="0"/>
                                          </p:val>
                                        </p:tav>
                                        <p:tav tm="100000">
                                          <p:val>
                                            <p:strVal val="#ppt_h"/>
                                          </p:val>
                                        </p:tav>
                                      </p:tavLst>
                                    </p:anim>
                                    <p:anim calcmode="lin" valueType="num">
                                      <p:cBhvr>
                                        <p:cTn id="9" dur="1000" fill="hold"/>
                                        <p:tgtEl>
                                          <p:spTgt spid="10244"/>
                                        </p:tgtEl>
                                        <p:attrNameLst>
                                          <p:attrName>style.rotation</p:attrName>
                                        </p:attrNameLst>
                                      </p:cBhvr>
                                      <p:tavLst>
                                        <p:tav tm="0">
                                          <p:val>
                                            <p:fltVal val="90"/>
                                          </p:val>
                                        </p:tav>
                                        <p:tav tm="100000">
                                          <p:val>
                                            <p:fltVal val="0"/>
                                          </p:val>
                                        </p:tav>
                                      </p:tavLst>
                                    </p:anim>
                                    <p:animEffect transition="in" filter="fade">
                                      <p:cBhvr>
                                        <p:cTn id="10" dur="1000"/>
                                        <p:tgtEl>
                                          <p:spTgt spid="10244"/>
                                        </p:tgtEl>
                                      </p:cBhvr>
                                    </p:animEffect>
                                  </p:childTnLst>
                                </p:cTn>
                              </p:par>
                            </p:childTnLst>
                          </p:cTn>
                        </p:par>
                        <p:par>
                          <p:cTn id="11" fill="hold">
                            <p:stCondLst>
                              <p:cond delay="1000"/>
                            </p:stCondLst>
                            <p:childTnLst>
                              <p:par>
                                <p:cTn id="12" presetID="10" presetClass="entr" presetSubtype="0" fill="hold" grpId="1"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par>
                          <p:cTn id="15" fill="hold">
                            <p:stCondLst>
                              <p:cond delay="2000"/>
                            </p:stCondLst>
                            <p:childTnLst>
                              <p:par>
                                <p:cTn id="16" presetID="6" presetClass="emph" presetSubtype="0" fill="hold" grpId="0" nodeType="afterEffect">
                                  <p:stCondLst>
                                    <p:cond delay="0"/>
                                  </p:stCondLst>
                                  <p:childTnLst>
                                    <p:animScale>
                                      <p:cBhvr>
                                        <p:cTn id="17"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6" grpId="0" animBg="1"/>
      <p:bldP spid="6"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idx="4294967295"/>
          </p:nvPr>
        </p:nvSpPr>
        <p:spPr>
          <a:xfrm>
            <a:off x="762000" y="1179512"/>
            <a:ext cx="7086600" cy="801688"/>
          </a:xfrm>
          <a:prstGeom prst="rect">
            <a:avLst/>
          </a:prstGeom>
        </p:spPr>
        <p:txBody>
          <a:bodyPr/>
          <a:lstStyle/>
          <a:p>
            <a:pPr>
              <a:defRPr/>
            </a:pPr>
            <a:r>
              <a:rPr lang="zh-CN" altLang="en-US" sz="2800" dirty="0" smtClean="0">
                <a:solidFill>
                  <a:srgbClr val="CC6600"/>
                </a:solidFill>
              </a:rPr>
              <a:t>基于云计算技术的社区信息网络</a:t>
            </a:r>
            <a:endParaRPr lang="zh-CN" altLang="en-US" sz="2800" dirty="0" smtClean="0">
              <a:solidFill>
                <a:srgbClr val="CC6600"/>
              </a:solidFill>
            </a:endParaRPr>
          </a:p>
        </p:txBody>
      </p:sp>
      <p:pic>
        <p:nvPicPr>
          <p:cNvPr id="14339" name="Picture 2" descr="C:\DOCUME~1\myj\LOCALS~1\Temp\RMABYGD7$~GWML7[XE{8[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981200"/>
            <a:ext cx="56483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矩形 73"/>
          <p:cNvSpPr>
            <a:spLocks noChangeArrowheads="1"/>
          </p:cNvSpPr>
          <p:nvPr/>
        </p:nvSpPr>
        <p:spPr bwMode="auto">
          <a:xfrm>
            <a:off x="304800" y="1905000"/>
            <a:ext cx="26289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200000"/>
              </a:lnSpc>
              <a:buClr>
                <a:srgbClr val="FF0000"/>
              </a:buClr>
              <a:buFontTx/>
              <a:buBlip>
                <a:blip r:embed="rId3"/>
              </a:buBlip>
            </a:pPr>
            <a:r>
              <a:rPr lang="zh-CN" altLang="en-US" sz="1600" b="1" dirty="0">
                <a:solidFill>
                  <a:srgbClr val="0066FF"/>
                </a:solidFill>
                <a:latin typeface="华文细黑" panose="02010600040101010101" pitchFamily="2" charset="-122"/>
                <a:ea typeface="华文细黑" panose="02010600040101010101" pitchFamily="2" charset="-122"/>
              </a:rPr>
              <a:t>小区专属频道：</a:t>
            </a:r>
            <a:r>
              <a:rPr lang="zh-CN" altLang="en-US" sz="1600" dirty="0">
                <a:solidFill>
                  <a:srgbClr val="000000"/>
                </a:solidFill>
                <a:latin typeface="华文细黑" panose="02010600040101010101" pitchFamily="2" charset="-122"/>
                <a:ea typeface="华文细黑" panose="02010600040101010101" pitchFamily="2" charset="-122"/>
              </a:rPr>
              <a:t>针对于数字小区</a:t>
            </a:r>
            <a:r>
              <a:rPr lang="zh-CN" altLang="en-US" sz="1600" dirty="0" smtClean="0">
                <a:solidFill>
                  <a:srgbClr val="000000"/>
                </a:solidFill>
                <a:latin typeface="华文细黑" panose="02010600040101010101" pitchFamily="2" charset="-122"/>
                <a:ea typeface="华文细黑" panose="02010600040101010101" pitchFamily="2" charset="-122"/>
              </a:rPr>
              <a:t>，</a:t>
            </a:r>
            <a:r>
              <a:rPr lang="zh-CN" altLang="en-US" sz="1600" dirty="0">
                <a:solidFill>
                  <a:srgbClr val="000000"/>
                </a:solidFill>
                <a:latin typeface="华文细黑" panose="02010600040101010101" pitchFamily="2" charset="-122"/>
                <a:ea typeface="华文细黑" panose="02010600040101010101" pitchFamily="2" charset="-122"/>
              </a:rPr>
              <a:t>新</a:t>
            </a:r>
            <a:r>
              <a:rPr lang="zh-CN" altLang="en-US" sz="1600" dirty="0" smtClean="0">
                <a:solidFill>
                  <a:srgbClr val="000000"/>
                </a:solidFill>
                <a:latin typeface="华文细黑" panose="02010600040101010101" pitchFamily="2" charset="-122"/>
                <a:ea typeface="华文细黑" panose="02010600040101010101" pitchFamily="2" charset="-122"/>
              </a:rPr>
              <a:t>思维科技以</a:t>
            </a:r>
            <a:r>
              <a:rPr lang="zh-CN" altLang="en-US" sz="1600" dirty="0">
                <a:solidFill>
                  <a:srgbClr val="000000"/>
                </a:solidFill>
                <a:latin typeface="华文细黑" panose="02010600040101010101" pitchFamily="2" charset="-122"/>
                <a:ea typeface="华文细黑" panose="02010600040101010101" pitchFamily="2" charset="-122"/>
              </a:rPr>
              <a:t>强大的光纤宽带为通道，结合互联网、多媒体、通讯等多种技术，让小区业主通过</a:t>
            </a:r>
            <a:r>
              <a:rPr lang="zh-CN" altLang="en-US" sz="1600" dirty="0" smtClean="0">
                <a:solidFill>
                  <a:srgbClr val="000000"/>
                </a:solidFill>
                <a:latin typeface="华文细黑" panose="02010600040101010101" pitchFamily="2" charset="-122"/>
                <a:ea typeface="华文细黑" panose="02010600040101010101" pitchFamily="2" charset="-122"/>
              </a:rPr>
              <a:t>“点播终端</a:t>
            </a:r>
            <a:r>
              <a:rPr lang="en-US" altLang="zh-CN" sz="1600" dirty="0" smtClean="0">
                <a:solidFill>
                  <a:srgbClr val="000000"/>
                </a:solidFill>
                <a:latin typeface="华文细黑" panose="02010600040101010101" pitchFamily="2" charset="-122"/>
                <a:ea typeface="华文细黑" panose="02010600040101010101" pitchFamily="2" charset="-122"/>
              </a:rPr>
              <a:t>+</a:t>
            </a:r>
            <a:r>
              <a:rPr lang="zh-CN" altLang="en-US" sz="1600" dirty="0">
                <a:solidFill>
                  <a:srgbClr val="000000"/>
                </a:solidFill>
                <a:latin typeface="华文细黑" panose="02010600040101010101" pitchFamily="2" charset="-122"/>
                <a:ea typeface="华文细黑" panose="02010600040101010101" pitchFamily="2" charset="-122"/>
              </a:rPr>
              <a:t>普通电视机”在家中享受个性化、互动化、高品质的视听、应用信息服务。</a:t>
            </a:r>
          </a:p>
        </p:txBody>
      </p:sp>
    </p:spTree>
    <p:extLst>
      <p:ext uri="{BB962C8B-B14F-4D97-AF65-F5344CB8AC3E}">
        <p14:creationId xmlns:p14="http://schemas.microsoft.com/office/powerpoint/2010/main" val="12800722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11</a:t>
            </a:fld>
            <a:r>
              <a:rPr lang="zh-CN" altLang="en-US" smtClean="0"/>
              <a:t>页</a:t>
            </a:r>
            <a:endParaRPr lang="zh-CN"/>
          </a:p>
        </p:txBody>
      </p:sp>
    </p:spTree>
    <p:extLst>
      <p:ext uri="{BB962C8B-B14F-4D97-AF65-F5344CB8AC3E}">
        <p14:creationId xmlns:p14="http://schemas.microsoft.com/office/powerpoint/2010/main" val="3724256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12</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思维建筑</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新思维商贸</a:t>
            </a:r>
            <a:endParaRPr lang="zh-CN" altLang="en-US" sz="2400" b="1" dirty="0">
              <a:solidFill>
                <a:schemeClr val="tx1"/>
              </a:solidFill>
              <a:latin typeface="+mj-ea"/>
              <a:ea typeface="+mj-ea"/>
            </a:endParaRP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智能社区解决方案</a:t>
            </a:r>
            <a:endParaRPr lang="en-US" altLang="zh-CN" sz="2400" b="1" dirty="0" smtClean="0">
              <a:solidFill>
                <a:schemeClr val="tx1"/>
              </a:solidFill>
              <a:latin typeface="+mj-ea"/>
              <a:ea typeface="+mj-ea"/>
            </a:endParaRPr>
          </a:p>
        </p:txBody>
      </p:sp>
    </p:spTree>
    <p:extLst>
      <p:ext uri="{BB962C8B-B14F-4D97-AF65-F5344CB8AC3E}">
        <p14:creationId xmlns:p14="http://schemas.microsoft.com/office/powerpoint/2010/main" val="7503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8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81000" y="1219200"/>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dirty="0">
                <a:solidFill>
                  <a:srgbClr val="CC6600"/>
                </a:solidFill>
                <a:latin typeface="微软雅黑" panose="020B0503020204020204" pitchFamily="34" charset="-122"/>
                <a:ea typeface="微软雅黑" panose="020B0503020204020204" pitchFamily="34" charset="-122"/>
              </a:rPr>
              <a:t>周界防范系统解决方案</a:t>
            </a:r>
          </a:p>
        </p:txBody>
      </p:sp>
      <p:sp>
        <p:nvSpPr>
          <p:cNvPr id="36871" name="Text Box 7"/>
          <p:cNvSpPr txBox="1">
            <a:spLocks noChangeArrowheads="1"/>
          </p:cNvSpPr>
          <p:nvPr/>
        </p:nvSpPr>
        <p:spPr bwMode="auto">
          <a:xfrm>
            <a:off x="5791200" y="3024188"/>
            <a:ext cx="184150" cy="42703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endParaRPr lang="zh-CN" altLang="en-US" sz="2200">
              <a:solidFill>
                <a:schemeClr val="accent1"/>
              </a:solidFill>
              <a:latin typeface="Arial" charset="0"/>
              <a:ea typeface="微软雅黑" pitchFamily="34" charset="-122"/>
            </a:endParaRPr>
          </a:p>
        </p:txBody>
      </p:sp>
      <p:sp>
        <p:nvSpPr>
          <p:cNvPr id="36872" name="Text Box 8"/>
          <p:cNvSpPr txBox="1">
            <a:spLocks noChangeArrowheads="1"/>
          </p:cNvSpPr>
          <p:nvPr/>
        </p:nvSpPr>
        <p:spPr bwMode="auto">
          <a:xfrm>
            <a:off x="1295400" y="5867400"/>
            <a:ext cx="2209800" cy="42703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zh-CN" altLang="en-US" sz="2200" dirty="0">
                <a:solidFill>
                  <a:schemeClr val="accent1"/>
                </a:solidFill>
                <a:latin typeface="Arial" charset="0"/>
                <a:ea typeface="微软雅黑" pitchFamily="34" charset="-122"/>
              </a:rPr>
              <a:t>周界防范拓朴图</a:t>
            </a:r>
          </a:p>
        </p:txBody>
      </p:sp>
      <p:pic>
        <p:nvPicPr>
          <p:cNvPr id="23557" name="Picture 10" descr="zj-b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06177"/>
            <a:ext cx="50292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12" descr="201061310717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4069" y="3581400"/>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Rectangle 13"/>
          <p:cNvSpPr>
            <a:spLocks noChangeArrowheads="1"/>
          </p:cNvSpPr>
          <p:nvPr/>
        </p:nvSpPr>
        <p:spPr bwMode="auto">
          <a:xfrm>
            <a:off x="5181600" y="1600200"/>
            <a:ext cx="3117850" cy="1006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r>
              <a:rPr lang="zh-CN" altLang="en-US" dirty="0">
                <a:solidFill>
                  <a:srgbClr val="446DF2"/>
                </a:solidFill>
                <a:latin typeface="Arial" charset="0"/>
                <a:ea typeface="黑体" pitchFamily="2" charset="-122"/>
              </a:rPr>
              <a:t>周界防越报警系统主要</a:t>
            </a:r>
          </a:p>
          <a:p>
            <a:pPr eaLnBrk="0" hangingPunct="0">
              <a:defRPr/>
            </a:pPr>
            <a:r>
              <a:rPr lang="zh-CN" altLang="en-US" dirty="0">
                <a:solidFill>
                  <a:srgbClr val="446DF2"/>
                </a:solidFill>
                <a:latin typeface="Arial" charset="0"/>
                <a:ea typeface="黑体" pitchFamily="2" charset="-122"/>
              </a:rPr>
              <a:t>设在被保护区域，可实</a:t>
            </a:r>
          </a:p>
          <a:p>
            <a:pPr eaLnBrk="0" hangingPunct="0">
              <a:defRPr/>
            </a:pPr>
            <a:r>
              <a:rPr lang="zh-CN" altLang="en-US" dirty="0">
                <a:solidFill>
                  <a:srgbClr val="446DF2"/>
                </a:solidFill>
                <a:latin typeface="Arial" charset="0"/>
                <a:ea typeface="黑体" pitchFamily="2" charset="-122"/>
              </a:rPr>
              <a:t>施对场区的封闭式保护。</a:t>
            </a:r>
            <a:r>
              <a:rPr lang="zh-CN" altLang="en-US" dirty="0">
                <a:latin typeface="Arial" charset="0"/>
              </a:rPr>
              <a:t>  </a:t>
            </a:r>
          </a:p>
        </p:txBody>
      </p:sp>
    </p:spTree>
    <p:extLst>
      <p:ext uri="{BB962C8B-B14F-4D97-AF65-F5344CB8AC3E}">
        <p14:creationId xmlns:p14="http://schemas.microsoft.com/office/powerpoint/2010/main" val="413689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90698" y="1173162"/>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dirty="0">
                <a:solidFill>
                  <a:srgbClr val="CC6600"/>
                </a:solidFill>
                <a:latin typeface="微软雅黑" panose="020B0503020204020204" pitchFamily="34" charset="-122"/>
                <a:ea typeface="微软雅黑" panose="020B0503020204020204" pitchFamily="34" charset="-122"/>
              </a:rPr>
              <a:t>电子巡更系统解决方案</a:t>
            </a:r>
          </a:p>
        </p:txBody>
      </p:sp>
      <p:sp>
        <p:nvSpPr>
          <p:cNvPr id="24579" name="TextBox 4"/>
          <p:cNvSpPr txBox="1">
            <a:spLocks noChangeArrowheads="1"/>
          </p:cNvSpPr>
          <p:nvPr/>
        </p:nvSpPr>
        <p:spPr bwMode="auto">
          <a:xfrm>
            <a:off x="4724400" y="3200400"/>
            <a:ext cx="3962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en-US" altLang="zh-CN" sz="2200">
              <a:solidFill>
                <a:schemeClr val="tx1"/>
              </a:solidFill>
              <a:latin typeface="微软雅黑" panose="020B0503020204020204" pitchFamily="34" charset="-122"/>
              <a:ea typeface="微软雅黑" panose="020B0503020204020204" pitchFamily="34" charset="-122"/>
            </a:endParaRPr>
          </a:p>
        </p:txBody>
      </p:sp>
      <p:pic>
        <p:nvPicPr>
          <p:cNvPr id="24580" name="Picture 6" descr="电子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514600"/>
            <a:ext cx="3733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8" descr="shicaron-xunggen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88620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Rectangle 9"/>
          <p:cNvSpPr>
            <a:spLocks noChangeArrowheads="1"/>
          </p:cNvSpPr>
          <p:nvPr/>
        </p:nvSpPr>
        <p:spPr bwMode="auto">
          <a:xfrm>
            <a:off x="515389" y="1905000"/>
            <a:ext cx="3890963"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b="1" dirty="0">
                <a:solidFill>
                  <a:schemeClr val="accent1"/>
                </a:solidFill>
                <a:latin typeface="新宋体" pitchFamily="49" charset="-122"/>
                <a:ea typeface="新宋体" pitchFamily="49" charset="-122"/>
              </a:rPr>
              <a:t>安全 、经济、实用、完善、兼容</a:t>
            </a:r>
          </a:p>
        </p:txBody>
      </p:sp>
    </p:spTree>
    <p:extLst>
      <p:ext uri="{BB962C8B-B14F-4D97-AF65-F5344CB8AC3E}">
        <p14:creationId xmlns:p14="http://schemas.microsoft.com/office/powerpoint/2010/main" val="43665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685800" y="1157287"/>
            <a:ext cx="414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zh-CN" sz="2800" b="1" dirty="0">
                <a:solidFill>
                  <a:srgbClr val="CC6600"/>
                </a:solidFill>
                <a:latin typeface="微软雅黑" panose="020B0503020204020204" pitchFamily="34" charset="-122"/>
                <a:ea typeface="微软雅黑" panose="020B0503020204020204" pitchFamily="34" charset="-122"/>
              </a:rPr>
              <a:t>闭路监控</a:t>
            </a:r>
            <a:r>
              <a:rPr lang="zh-CN" altLang="en-US" sz="2800" b="1" dirty="0">
                <a:solidFill>
                  <a:srgbClr val="CC6600"/>
                </a:solidFill>
                <a:latin typeface="微软雅黑" panose="020B0503020204020204" pitchFamily="34" charset="-122"/>
                <a:ea typeface="微软雅黑" panose="020B0503020204020204" pitchFamily="34" charset="-122"/>
              </a:rPr>
              <a:t>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pic>
        <p:nvPicPr>
          <p:cNvPr id="21507" name="Picture 5" descr="163632NW-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731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640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609600" y="1083858"/>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zh-CN" sz="2800" b="1" dirty="0">
                <a:solidFill>
                  <a:srgbClr val="CC6600"/>
                </a:solidFill>
                <a:latin typeface="微软雅黑" panose="020B0503020204020204" pitchFamily="34" charset="-122"/>
                <a:ea typeface="微软雅黑" panose="020B0503020204020204" pitchFamily="34" charset="-122"/>
              </a:rPr>
              <a:t>家庭报警</a:t>
            </a:r>
            <a:r>
              <a:rPr lang="zh-CN" altLang="en-US" sz="2800" b="1" dirty="0">
                <a:solidFill>
                  <a:srgbClr val="CC6600"/>
                </a:solidFill>
                <a:latin typeface="微软雅黑" panose="020B0503020204020204" pitchFamily="34" charset="-122"/>
                <a:ea typeface="微软雅黑" panose="020B0503020204020204" pitchFamily="34" charset="-122"/>
              </a:rPr>
              <a:t>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pic>
        <p:nvPicPr>
          <p:cNvPr id="20483" name="Picture 4" descr="家报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5438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2793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42336" y="687982"/>
            <a:ext cx="4451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dirty="0">
                <a:solidFill>
                  <a:srgbClr val="CC6600"/>
                </a:solidFill>
                <a:latin typeface="微软雅黑" panose="020B0503020204020204" pitchFamily="34" charset="-122"/>
                <a:ea typeface="微软雅黑" panose="020B0503020204020204" pitchFamily="34" charset="-122"/>
              </a:rPr>
              <a:t>移动视频监控系统解决方案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88937" y="2209800"/>
            <a:ext cx="8534400" cy="3962400"/>
            <a:chOff x="381000" y="1981200"/>
            <a:chExt cx="8534400" cy="3962400"/>
          </a:xfrm>
        </p:grpSpPr>
        <p:sp>
          <p:nvSpPr>
            <p:cNvPr id="40965" name="AutoShape 5"/>
            <p:cNvSpPr>
              <a:spLocks noChangeArrowheads="1"/>
            </p:cNvSpPr>
            <p:nvPr/>
          </p:nvSpPr>
          <p:spPr bwMode="auto">
            <a:xfrm>
              <a:off x="381000" y="1981200"/>
              <a:ext cx="1905000" cy="3962400"/>
            </a:xfrm>
            <a:prstGeom prst="roundRect">
              <a:avLst>
                <a:gd name="adj" fmla="val 16667"/>
              </a:avLst>
            </a:prstGeom>
            <a:gradFill rotWithShape="1">
              <a:gsLst>
                <a:gs pos="0">
                  <a:schemeClr val="accent1">
                    <a:alpha val="39999"/>
                  </a:schemeClr>
                </a:gs>
                <a:gs pos="100000">
                  <a:schemeClr val="accent1">
                    <a:gamma/>
                    <a:shade val="92157"/>
                    <a:invGamma/>
                    <a:alpha val="39999"/>
                  </a:schemeClr>
                </a:gs>
              </a:gsLst>
              <a:lin ang="5400000" scaled="1"/>
            </a:gradFill>
            <a:ln w="9525" algn="ctr">
              <a:noFill/>
              <a:round/>
              <a:headEnd/>
              <a:tailEnd/>
            </a:ln>
            <a:effectLst/>
          </p:spPr>
          <p:txBody>
            <a:bodyPr wrap="none" anchor="ctr"/>
            <a:lstStyle/>
            <a:p>
              <a:pPr>
                <a:defRPr/>
              </a:pPr>
              <a:endParaRPr lang="zh-CN" altLang="en-US">
                <a:latin typeface="Arial" charset="0"/>
              </a:endParaRPr>
            </a:p>
          </p:txBody>
        </p:sp>
        <p:sp>
          <p:nvSpPr>
            <p:cNvPr id="40966" name="AutoShape 6"/>
            <p:cNvSpPr>
              <a:spLocks noChangeArrowheads="1"/>
            </p:cNvSpPr>
            <p:nvPr/>
          </p:nvSpPr>
          <p:spPr bwMode="auto">
            <a:xfrm>
              <a:off x="3657600" y="1981200"/>
              <a:ext cx="1905000" cy="3962400"/>
            </a:xfrm>
            <a:prstGeom prst="roundRect">
              <a:avLst>
                <a:gd name="adj" fmla="val 16667"/>
              </a:avLst>
            </a:prstGeom>
            <a:gradFill rotWithShape="1">
              <a:gsLst>
                <a:gs pos="0">
                  <a:schemeClr val="accent1">
                    <a:alpha val="39999"/>
                  </a:schemeClr>
                </a:gs>
                <a:gs pos="100000">
                  <a:schemeClr val="accent1">
                    <a:gamma/>
                    <a:shade val="92157"/>
                    <a:invGamma/>
                    <a:alpha val="39999"/>
                  </a:schemeClr>
                </a:gs>
              </a:gsLst>
              <a:lin ang="5400000" scaled="1"/>
            </a:gradFill>
            <a:ln w="9525" algn="ctr">
              <a:noFill/>
              <a:round/>
              <a:headEnd/>
              <a:tailEnd/>
            </a:ln>
            <a:effectLst/>
          </p:spPr>
          <p:txBody>
            <a:bodyPr wrap="none" anchor="ctr"/>
            <a:lstStyle/>
            <a:p>
              <a:pPr>
                <a:defRPr/>
              </a:pPr>
              <a:endParaRPr lang="zh-CN" altLang="en-US">
                <a:latin typeface="Arial" charset="0"/>
              </a:endParaRPr>
            </a:p>
          </p:txBody>
        </p:sp>
        <p:sp>
          <p:nvSpPr>
            <p:cNvPr id="40967" name="AutoShape 7"/>
            <p:cNvSpPr>
              <a:spLocks noChangeArrowheads="1"/>
            </p:cNvSpPr>
            <p:nvPr/>
          </p:nvSpPr>
          <p:spPr bwMode="auto">
            <a:xfrm>
              <a:off x="7010400" y="1981200"/>
              <a:ext cx="1905000" cy="3962400"/>
            </a:xfrm>
            <a:prstGeom prst="roundRect">
              <a:avLst>
                <a:gd name="adj" fmla="val 16667"/>
              </a:avLst>
            </a:prstGeom>
            <a:gradFill rotWithShape="1">
              <a:gsLst>
                <a:gs pos="0">
                  <a:schemeClr val="accent1">
                    <a:alpha val="39999"/>
                  </a:schemeClr>
                </a:gs>
                <a:gs pos="100000">
                  <a:schemeClr val="accent1">
                    <a:gamma/>
                    <a:shade val="92157"/>
                    <a:invGamma/>
                    <a:alpha val="39999"/>
                  </a:schemeClr>
                </a:gs>
              </a:gsLst>
              <a:lin ang="5400000" scaled="1"/>
            </a:gradFill>
            <a:ln w="9525" algn="ctr">
              <a:noFill/>
              <a:round/>
              <a:headEnd/>
              <a:tailEnd/>
            </a:ln>
            <a:effectLst/>
          </p:spPr>
          <p:txBody>
            <a:bodyPr wrap="none" anchor="ctr"/>
            <a:lstStyle/>
            <a:p>
              <a:pPr>
                <a:defRPr/>
              </a:pPr>
              <a:endParaRPr lang="zh-CN" altLang="en-US">
                <a:latin typeface="Arial" charset="0"/>
              </a:endParaRPr>
            </a:p>
          </p:txBody>
        </p:sp>
        <p:sp>
          <p:nvSpPr>
            <p:cNvPr id="22534" name="Line 8"/>
            <p:cNvSpPr>
              <a:spLocks noChangeShapeType="1"/>
            </p:cNvSpPr>
            <p:nvPr/>
          </p:nvSpPr>
          <p:spPr bwMode="auto">
            <a:xfrm>
              <a:off x="838200" y="2681288"/>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35" name="Line 9"/>
            <p:cNvSpPr>
              <a:spLocks noChangeShapeType="1"/>
            </p:cNvSpPr>
            <p:nvPr/>
          </p:nvSpPr>
          <p:spPr bwMode="auto">
            <a:xfrm>
              <a:off x="838200" y="3062288"/>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36" name="Line 10"/>
            <p:cNvSpPr>
              <a:spLocks noChangeShapeType="1"/>
            </p:cNvSpPr>
            <p:nvPr/>
          </p:nvSpPr>
          <p:spPr bwMode="auto">
            <a:xfrm>
              <a:off x="838200" y="3595688"/>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37" name="Line 11"/>
            <p:cNvSpPr>
              <a:spLocks noChangeShapeType="1"/>
            </p:cNvSpPr>
            <p:nvPr/>
          </p:nvSpPr>
          <p:spPr bwMode="auto">
            <a:xfrm>
              <a:off x="838200" y="4129088"/>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38" name="Line 12"/>
            <p:cNvSpPr>
              <a:spLocks noChangeShapeType="1"/>
            </p:cNvSpPr>
            <p:nvPr/>
          </p:nvSpPr>
          <p:spPr bwMode="auto">
            <a:xfrm>
              <a:off x="838200" y="4549775"/>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39" name="Line 13"/>
            <p:cNvSpPr>
              <a:spLocks noChangeShapeType="1"/>
            </p:cNvSpPr>
            <p:nvPr/>
          </p:nvSpPr>
          <p:spPr bwMode="auto">
            <a:xfrm>
              <a:off x="838200" y="5006975"/>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40" name="Line 14"/>
            <p:cNvSpPr>
              <a:spLocks noChangeShapeType="1"/>
            </p:cNvSpPr>
            <p:nvPr/>
          </p:nvSpPr>
          <p:spPr bwMode="auto">
            <a:xfrm>
              <a:off x="838200" y="5311775"/>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41" name="Line 15"/>
            <p:cNvSpPr>
              <a:spLocks noChangeShapeType="1"/>
            </p:cNvSpPr>
            <p:nvPr/>
          </p:nvSpPr>
          <p:spPr bwMode="auto">
            <a:xfrm>
              <a:off x="838200" y="5692775"/>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42" name="Line 16"/>
            <p:cNvSpPr>
              <a:spLocks noChangeShapeType="1"/>
            </p:cNvSpPr>
            <p:nvPr/>
          </p:nvSpPr>
          <p:spPr bwMode="auto">
            <a:xfrm>
              <a:off x="4632325" y="4549775"/>
              <a:ext cx="2895600"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43" name="Line 17"/>
            <p:cNvSpPr>
              <a:spLocks noChangeShapeType="1"/>
            </p:cNvSpPr>
            <p:nvPr/>
          </p:nvSpPr>
          <p:spPr bwMode="auto">
            <a:xfrm flipV="1">
              <a:off x="1965325" y="3940175"/>
              <a:ext cx="4191000" cy="114300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44" name="Line 18"/>
            <p:cNvSpPr>
              <a:spLocks noChangeShapeType="1"/>
            </p:cNvSpPr>
            <p:nvPr/>
          </p:nvSpPr>
          <p:spPr bwMode="auto">
            <a:xfrm>
              <a:off x="3108325" y="3863975"/>
              <a:ext cx="4114800" cy="182880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22545" name="Picture 20" descr="辅图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7925" y="3330575"/>
              <a:ext cx="181768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6" name="Picture 21" descr="基站"/>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5925" y="2644775"/>
              <a:ext cx="3460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Picture 22" descr="地图"/>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800" y="2698750"/>
              <a:ext cx="15240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8" name="Picture 23" descr="天线"/>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2925" y="2909888"/>
              <a:ext cx="241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24"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2528888"/>
              <a:ext cx="3810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0" name="Picture 25" descr="信息世界展牌"/>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4876800"/>
              <a:ext cx="15240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1" name="Picture 26" descr="视频服务器"/>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79525" y="3138488"/>
              <a:ext cx="68580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2" name="Picture 27"/>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48600" y="2851150"/>
              <a:ext cx="317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53" name="Group 28"/>
            <p:cNvGrpSpPr>
              <a:grpSpLocks/>
            </p:cNvGrpSpPr>
            <p:nvPr/>
          </p:nvGrpSpPr>
          <p:grpSpPr bwMode="auto">
            <a:xfrm>
              <a:off x="7315200" y="3962400"/>
              <a:ext cx="885825" cy="768350"/>
              <a:chOff x="4598" y="2434"/>
              <a:chExt cx="558" cy="484"/>
            </a:xfrm>
          </p:grpSpPr>
          <p:sp>
            <p:nvSpPr>
              <p:cNvPr id="22712" name="AutoShape 29"/>
              <p:cNvSpPr>
                <a:spLocks noChangeAspect="1" noChangeArrowheads="1" noTextEdit="1"/>
              </p:cNvSpPr>
              <p:nvPr/>
            </p:nvSpPr>
            <p:spPr bwMode="auto">
              <a:xfrm>
                <a:off x="4598" y="2434"/>
                <a:ext cx="558"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grpSp>
            <p:nvGrpSpPr>
              <p:cNvPr id="22713" name="Group 30"/>
              <p:cNvGrpSpPr>
                <a:grpSpLocks/>
              </p:cNvGrpSpPr>
              <p:nvPr/>
            </p:nvGrpSpPr>
            <p:grpSpPr bwMode="auto">
              <a:xfrm>
                <a:off x="4598" y="2434"/>
                <a:ext cx="558" cy="484"/>
                <a:chOff x="3552" y="576"/>
                <a:chExt cx="558" cy="484"/>
              </a:xfrm>
            </p:grpSpPr>
            <p:sp>
              <p:nvSpPr>
                <p:cNvPr id="22805" name="Freeform 31"/>
                <p:cNvSpPr>
                  <a:spLocks/>
                </p:cNvSpPr>
                <p:nvPr/>
              </p:nvSpPr>
              <p:spPr bwMode="auto">
                <a:xfrm>
                  <a:off x="3554" y="576"/>
                  <a:ext cx="327" cy="343"/>
                </a:xfrm>
                <a:custGeom>
                  <a:avLst/>
                  <a:gdLst>
                    <a:gd name="T0" fmla="*/ 0 w 9481"/>
                    <a:gd name="T1" fmla="*/ 1 h 9951"/>
                    <a:gd name="T2" fmla="*/ 5 w 9481"/>
                    <a:gd name="T3" fmla="*/ 0 h 9951"/>
                    <a:gd name="T4" fmla="*/ 5 w 9481"/>
                    <a:gd name="T5" fmla="*/ 0 h 9951"/>
                    <a:gd name="T6" fmla="*/ 5 w 9481"/>
                    <a:gd name="T7" fmla="*/ 0 h 9951"/>
                    <a:gd name="T8" fmla="*/ 5 w 9481"/>
                    <a:gd name="T9" fmla="*/ 0 h 9951"/>
                    <a:gd name="T10" fmla="*/ 5 w 9481"/>
                    <a:gd name="T11" fmla="*/ 0 h 9951"/>
                    <a:gd name="T12" fmla="*/ 5 w 9481"/>
                    <a:gd name="T13" fmla="*/ 0 h 9951"/>
                    <a:gd name="T14" fmla="*/ 5 w 9481"/>
                    <a:gd name="T15" fmla="*/ 0 h 9951"/>
                    <a:gd name="T16" fmla="*/ 5 w 9481"/>
                    <a:gd name="T17" fmla="*/ 0 h 9951"/>
                    <a:gd name="T18" fmla="*/ 5 w 9481"/>
                    <a:gd name="T19" fmla="*/ 0 h 9951"/>
                    <a:gd name="T20" fmla="*/ 5 w 9481"/>
                    <a:gd name="T21" fmla="*/ 0 h 9951"/>
                    <a:gd name="T22" fmla="*/ 5 w 9481"/>
                    <a:gd name="T23" fmla="*/ 0 h 9951"/>
                    <a:gd name="T24" fmla="*/ 5 w 9481"/>
                    <a:gd name="T25" fmla="*/ 0 h 9951"/>
                    <a:gd name="T26" fmla="*/ 5 w 9481"/>
                    <a:gd name="T27" fmla="*/ 0 h 9951"/>
                    <a:gd name="T28" fmla="*/ 5 w 9481"/>
                    <a:gd name="T29" fmla="*/ 0 h 9951"/>
                    <a:gd name="T30" fmla="*/ 6 w 9481"/>
                    <a:gd name="T31" fmla="*/ 0 h 9951"/>
                    <a:gd name="T32" fmla="*/ 6 w 9481"/>
                    <a:gd name="T33" fmla="*/ 0 h 9951"/>
                    <a:gd name="T34" fmla="*/ 6 w 9481"/>
                    <a:gd name="T35" fmla="*/ 0 h 9951"/>
                    <a:gd name="T36" fmla="*/ 6 w 9481"/>
                    <a:gd name="T37" fmla="*/ 0 h 9951"/>
                    <a:gd name="T38" fmla="*/ 6 w 9481"/>
                    <a:gd name="T39" fmla="*/ 0 h 9951"/>
                    <a:gd name="T40" fmla="*/ 6 w 9481"/>
                    <a:gd name="T41" fmla="*/ 0 h 9951"/>
                    <a:gd name="T42" fmla="*/ 6 w 9481"/>
                    <a:gd name="T43" fmla="*/ 0 h 9951"/>
                    <a:gd name="T44" fmla="*/ 9 w 9481"/>
                    <a:gd name="T45" fmla="*/ 0 h 9951"/>
                    <a:gd name="T46" fmla="*/ 11 w 9481"/>
                    <a:gd name="T47" fmla="*/ 8 h 9951"/>
                    <a:gd name="T48" fmla="*/ 11 w 9481"/>
                    <a:gd name="T49" fmla="*/ 8 h 9951"/>
                    <a:gd name="T50" fmla="*/ 11 w 9481"/>
                    <a:gd name="T51" fmla="*/ 8 h 9951"/>
                    <a:gd name="T52" fmla="*/ 9 w 9481"/>
                    <a:gd name="T53" fmla="*/ 8 h 9951"/>
                    <a:gd name="T54" fmla="*/ 9 w 9481"/>
                    <a:gd name="T55" fmla="*/ 9 h 9951"/>
                    <a:gd name="T56" fmla="*/ 6 w 9481"/>
                    <a:gd name="T57" fmla="*/ 10 h 9951"/>
                    <a:gd name="T58" fmla="*/ 6 w 9481"/>
                    <a:gd name="T59" fmla="*/ 10 h 9951"/>
                    <a:gd name="T60" fmla="*/ 4 w 9481"/>
                    <a:gd name="T61" fmla="*/ 11 h 9951"/>
                    <a:gd name="T62" fmla="*/ 4 w 9481"/>
                    <a:gd name="T63" fmla="*/ 11 h 9951"/>
                    <a:gd name="T64" fmla="*/ 3 w 9481"/>
                    <a:gd name="T65" fmla="*/ 12 h 9951"/>
                    <a:gd name="T66" fmla="*/ 0 w 9481"/>
                    <a:gd name="T67" fmla="*/ 1 h 99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81"/>
                    <a:gd name="T103" fmla="*/ 0 h 9951"/>
                    <a:gd name="T104" fmla="*/ 9481 w 9481"/>
                    <a:gd name="T105" fmla="*/ 9951 h 99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81" h="9951">
                      <a:moveTo>
                        <a:pt x="0" y="1096"/>
                      </a:moveTo>
                      <a:lnTo>
                        <a:pt x="4254" y="393"/>
                      </a:lnTo>
                      <a:lnTo>
                        <a:pt x="4261" y="388"/>
                      </a:lnTo>
                      <a:lnTo>
                        <a:pt x="4282" y="375"/>
                      </a:lnTo>
                      <a:lnTo>
                        <a:pt x="4300" y="367"/>
                      </a:lnTo>
                      <a:lnTo>
                        <a:pt x="4322" y="358"/>
                      </a:lnTo>
                      <a:lnTo>
                        <a:pt x="4351" y="348"/>
                      </a:lnTo>
                      <a:lnTo>
                        <a:pt x="4384" y="338"/>
                      </a:lnTo>
                      <a:lnTo>
                        <a:pt x="4425" y="328"/>
                      </a:lnTo>
                      <a:lnTo>
                        <a:pt x="4471" y="319"/>
                      </a:lnTo>
                      <a:lnTo>
                        <a:pt x="4496" y="314"/>
                      </a:lnTo>
                      <a:lnTo>
                        <a:pt x="4525" y="310"/>
                      </a:lnTo>
                      <a:lnTo>
                        <a:pt x="4554" y="306"/>
                      </a:lnTo>
                      <a:lnTo>
                        <a:pt x="4585" y="303"/>
                      </a:lnTo>
                      <a:lnTo>
                        <a:pt x="4618" y="300"/>
                      </a:lnTo>
                      <a:lnTo>
                        <a:pt x="4653" y="297"/>
                      </a:lnTo>
                      <a:lnTo>
                        <a:pt x="4691" y="295"/>
                      </a:lnTo>
                      <a:lnTo>
                        <a:pt x="4730" y="294"/>
                      </a:lnTo>
                      <a:lnTo>
                        <a:pt x="4771" y="293"/>
                      </a:lnTo>
                      <a:lnTo>
                        <a:pt x="4815" y="293"/>
                      </a:lnTo>
                      <a:lnTo>
                        <a:pt x="4860" y="293"/>
                      </a:lnTo>
                      <a:lnTo>
                        <a:pt x="4908" y="295"/>
                      </a:lnTo>
                      <a:lnTo>
                        <a:pt x="7837" y="0"/>
                      </a:lnTo>
                      <a:lnTo>
                        <a:pt x="9481" y="6509"/>
                      </a:lnTo>
                      <a:lnTo>
                        <a:pt x="9097" y="6746"/>
                      </a:lnTo>
                      <a:lnTo>
                        <a:pt x="9007" y="6468"/>
                      </a:lnTo>
                      <a:lnTo>
                        <a:pt x="7763" y="7057"/>
                      </a:lnTo>
                      <a:lnTo>
                        <a:pt x="7829" y="7351"/>
                      </a:lnTo>
                      <a:lnTo>
                        <a:pt x="4974" y="8749"/>
                      </a:lnTo>
                      <a:lnTo>
                        <a:pt x="4876" y="8389"/>
                      </a:lnTo>
                      <a:lnTo>
                        <a:pt x="3043" y="9281"/>
                      </a:lnTo>
                      <a:lnTo>
                        <a:pt x="3133" y="9641"/>
                      </a:lnTo>
                      <a:lnTo>
                        <a:pt x="2445" y="9951"/>
                      </a:lnTo>
                      <a:lnTo>
                        <a:pt x="0" y="1096"/>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6" name="Freeform 32"/>
                <p:cNvSpPr>
                  <a:spLocks/>
                </p:cNvSpPr>
                <p:nvPr/>
              </p:nvSpPr>
              <p:spPr bwMode="auto">
                <a:xfrm>
                  <a:off x="3554" y="576"/>
                  <a:ext cx="327" cy="343"/>
                </a:xfrm>
                <a:custGeom>
                  <a:avLst/>
                  <a:gdLst>
                    <a:gd name="T0" fmla="*/ 0 w 9481"/>
                    <a:gd name="T1" fmla="*/ 1 h 9951"/>
                    <a:gd name="T2" fmla="*/ 5 w 9481"/>
                    <a:gd name="T3" fmla="*/ 0 h 9951"/>
                    <a:gd name="T4" fmla="*/ 5 w 9481"/>
                    <a:gd name="T5" fmla="*/ 0 h 9951"/>
                    <a:gd name="T6" fmla="*/ 5 w 9481"/>
                    <a:gd name="T7" fmla="*/ 0 h 9951"/>
                    <a:gd name="T8" fmla="*/ 5 w 9481"/>
                    <a:gd name="T9" fmla="*/ 0 h 9951"/>
                    <a:gd name="T10" fmla="*/ 5 w 9481"/>
                    <a:gd name="T11" fmla="*/ 0 h 9951"/>
                    <a:gd name="T12" fmla="*/ 5 w 9481"/>
                    <a:gd name="T13" fmla="*/ 0 h 9951"/>
                    <a:gd name="T14" fmla="*/ 5 w 9481"/>
                    <a:gd name="T15" fmla="*/ 0 h 9951"/>
                    <a:gd name="T16" fmla="*/ 5 w 9481"/>
                    <a:gd name="T17" fmla="*/ 0 h 9951"/>
                    <a:gd name="T18" fmla="*/ 5 w 9481"/>
                    <a:gd name="T19" fmla="*/ 0 h 9951"/>
                    <a:gd name="T20" fmla="*/ 5 w 9481"/>
                    <a:gd name="T21" fmla="*/ 0 h 9951"/>
                    <a:gd name="T22" fmla="*/ 5 w 9481"/>
                    <a:gd name="T23" fmla="*/ 0 h 9951"/>
                    <a:gd name="T24" fmla="*/ 5 w 9481"/>
                    <a:gd name="T25" fmla="*/ 0 h 9951"/>
                    <a:gd name="T26" fmla="*/ 5 w 9481"/>
                    <a:gd name="T27" fmla="*/ 0 h 9951"/>
                    <a:gd name="T28" fmla="*/ 5 w 9481"/>
                    <a:gd name="T29" fmla="*/ 0 h 9951"/>
                    <a:gd name="T30" fmla="*/ 6 w 9481"/>
                    <a:gd name="T31" fmla="*/ 0 h 9951"/>
                    <a:gd name="T32" fmla="*/ 6 w 9481"/>
                    <a:gd name="T33" fmla="*/ 0 h 9951"/>
                    <a:gd name="T34" fmla="*/ 6 w 9481"/>
                    <a:gd name="T35" fmla="*/ 0 h 9951"/>
                    <a:gd name="T36" fmla="*/ 6 w 9481"/>
                    <a:gd name="T37" fmla="*/ 0 h 9951"/>
                    <a:gd name="T38" fmla="*/ 6 w 9481"/>
                    <a:gd name="T39" fmla="*/ 0 h 9951"/>
                    <a:gd name="T40" fmla="*/ 6 w 9481"/>
                    <a:gd name="T41" fmla="*/ 0 h 9951"/>
                    <a:gd name="T42" fmla="*/ 6 w 9481"/>
                    <a:gd name="T43" fmla="*/ 0 h 9951"/>
                    <a:gd name="T44" fmla="*/ 9 w 9481"/>
                    <a:gd name="T45" fmla="*/ 0 h 9951"/>
                    <a:gd name="T46" fmla="*/ 11 w 9481"/>
                    <a:gd name="T47" fmla="*/ 8 h 9951"/>
                    <a:gd name="T48" fmla="*/ 11 w 9481"/>
                    <a:gd name="T49" fmla="*/ 8 h 9951"/>
                    <a:gd name="T50" fmla="*/ 11 w 9481"/>
                    <a:gd name="T51" fmla="*/ 8 h 9951"/>
                    <a:gd name="T52" fmla="*/ 9 w 9481"/>
                    <a:gd name="T53" fmla="*/ 8 h 9951"/>
                    <a:gd name="T54" fmla="*/ 9 w 9481"/>
                    <a:gd name="T55" fmla="*/ 9 h 9951"/>
                    <a:gd name="T56" fmla="*/ 6 w 9481"/>
                    <a:gd name="T57" fmla="*/ 10 h 9951"/>
                    <a:gd name="T58" fmla="*/ 6 w 9481"/>
                    <a:gd name="T59" fmla="*/ 10 h 9951"/>
                    <a:gd name="T60" fmla="*/ 4 w 9481"/>
                    <a:gd name="T61" fmla="*/ 11 h 9951"/>
                    <a:gd name="T62" fmla="*/ 4 w 9481"/>
                    <a:gd name="T63" fmla="*/ 11 h 9951"/>
                    <a:gd name="T64" fmla="*/ 3 w 9481"/>
                    <a:gd name="T65" fmla="*/ 12 h 9951"/>
                    <a:gd name="T66" fmla="*/ 0 w 9481"/>
                    <a:gd name="T67" fmla="*/ 1 h 99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81"/>
                    <a:gd name="T103" fmla="*/ 0 h 9951"/>
                    <a:gd name="T104" fmla="*/ 9481 w 9481"/>
                    <a:gd name="T105" fmla="*/ 9951 h 99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81" h="9951">
                      <a:moveTo>
                        <a:pt x="0" y="1096"/>
                      </a:moveTo>
                      <a:lnTo>
                        <a:pt x="4254" y="393"/>
                      </a:lnTo>
                      <a:lnTo>
                        <a:pt x="4261" y="388"/>
                      </a:lnTo>
                      <a:lnTo>
                        <a:pt x="4282" y="375"/>
                      </a:lnTo>
                      <a:lnTo>
                        <a:pt x="4300" y="367"/>
                      </a:lnTo>
                      <a:lnTo>
                        <a:pt x="4322" y="358"/>
                      </a:lnTo>
                      <a:lnTo>
                        <a:pt x="4351" y="348"/>
                      </a:lnTo>
                      <a:lnTo>
                        <a:pt x="4384" y="338"/>
                      </a:lnTo>
                      <a:lnTo>
                        <a:pt x="4425" y="328"/>
                      </a:lnTo>
                      <a:lnTo>
                        <a:pt x="4471" y="319"/>
                      </a:lnTo>
                      <a:lnTo>
                        <a:pt x="4496" y="314"/>
                      </a:lnTo>
                      <a:lnTo>
                        <a:pt x="4525" y="310"/>
                      </a:lnTo>
                      <a:lnTo>
                        <a:pt x="4554" y="306"/>
                      </a:lnTo>
                      <a:lnTo>
                        <a:pt x="4585" y="303"/>
                      </a:lnTo>
                      <a:lnTo>
                        <a:pt x="4618" y="300"/>
                      </a:lnTo>
                      <a:lnTo>
                        <a:pt x="4653" y="297"/>
                      </a:lnTo>
                      <a:lnTo>
                        <a:pt x="4691" y="295"/>
                      </a:lnTo>
                      <a:lnTo>
                        <a:pt x="4730" y="294"/>
                      </a:lnTo>
                      <a:lnTo>
                        <a:pt x="4771" y="293"/>
                      </a:lnTo>
                      <a:lnTo>
                        <a:pt x="4815" y="293"/>
                      </a:lnTo>
                      <a:lnTo>
                        <a:pt x="4860" y="293"/>
                      </a:lnTo>
                      <a:lnTo>
                        <a:pt x="4908" y="295"/>
                      </a:lnTo>
                      <a:lnTo>
                        <a:pt x="7837" y="0"/>
                      </a:lnTo>
                      <a:lnTo>
                        <a:pt x="9481" y="6509"/>
                      </a:lnTo>
                      <a:lnTo>
                        <a:pt x="9097" y="6746"/>
                      </a:lnTo>
                      <a:lnTo>
                        <a:pt x="9007" y="6468"/>
                      </a:lnTo>
                      <a:lnTo>
                        <a:pt x="7763" y="7057"/>
                      </a:lnTo>
                      <a:lnTo>
                        <a:pt x="7829" y="7351"/>
                      </a:lnTo>
                      <a:lnTo>
                        <a:pt x="4974" y="8749"/>
                      </a:lnTo>
                      <a:lnTo>
                        <a:pt x="4876" y="8389"/>
                      </a:lnTo>
                      <a:lnTo>
                        <a:pt x="3043" y="9281"/>
                      </a:lnTo>
                      <a:lnTo>
                        <a:pt x="3133" y="9641"/>
                      </a:lnTo>
                      <a:lnTo>
                        <a:pt x="2445" y="9951"/>
                      </a:lnTo>
                      <a:lnTo>
                        <a:pt x="0" y="1096"/>
                      </a:lnTo>
                      <a:close/>
                    </a:path>
                  </a:pathLst>
                </a:custGeom>
                <a:noFill/>
                <a:ln w="1588">
                  <a:solidFill>
                    <a:srgbClr val="9E9E9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7" name="Freeform 33"/>
                <p:cNvSpPr>
                  <a:spLocks/>
                </p:cNvSpPr>
                <p:nvPr/>
              </p:nvSpPr>
              <p:spPr bwMode="auto">
                <a:xfrm>
                  <a:off x="3556" y="616"/>
                  <a:ext cx="87" cy="303"/>
                </a:xfrm>
                <a:custGeom>
                  <a:avLst/>
                  <a:gdLst>
                    <a:gd name="T0" fmla="*/ 0 w 2517"/>
                    <a:gd name="T1" fmla="*/ 0 h 8786"/>
                    <a:gd name="T2" fmla="*/ 0 w 2517"/>
                    <a:gd name="T3" fmla="*/ 0 h 8786"/>
                    <a:gd name="T4" fmla="*/ 3 w 2517"/>
                    <a:gd name="T5" fmla="*/ 10 h 8786"/>
                    <a:gd name="T6" fmla="*/ 3 w 2517"/>
                    <a:gd name="T7" fmla="*/ 10 h 8786"/>
                    <a:gd name="T8" fmla="*/ 0 w 2517"/>
                    <a:gd name="T9" fmla="*/ 0 h 8786"/>
                    <a:gd name="T10" fmla="*/ 0 60000 65536"/>
                    <a:gd name="T11" fmla="*/ 0 60000 65536"/>
                    <a:gd name="T12" fmla="*/ 0 60000 65536"/>
                    <a:gd name="T13" fmla="*/ 0 60000 65536"/>
                    <a:gd name="T14" fmla="*/ 0 60000 65536"/>
                    <a:gd name="T15" fmla="*/ 0 w 2517"/>
                    <a:gd name="T16" fmla="*/ 0 h 8786"/>
                    <a:gd name="T17" fmla="*/ 2517 w 2517"/>
                    <a:gd name="T18" fmla="*/ 8786 h 8786"/>
                  </a:gdLst>
                  <a:ahLst/>
                  <a:cxnLst>
                    <a:cxn ang="T10">
                      <a:pos x="T0" y="T1"/>
                    </a:cxn>
                    <a:cxn ang="T11">
                      <a:pos x="T2" y="T3"/>
                    </a:cxn>
                    <a:cxn ang="T12">
                      <a:pos x="T4" y="T5"/>
                    </a:cxn>
                    <a:cxn ang="T13">
                      <a:pos x="T6" y="T7"/>
                    </a:cxn>
                    <a:cxn ang="T14">
                      <a:pos x="T8" y="T9"/>
                    </a:cxn>
                  </a:cxnLst>
                  <a:rect l="T15" t="T16" r="T17" b="T18"/>
                  <a:pathLst>
                    <a:path w="2517" h="8786">
                      <a:moveTo>
                        <a:pt x="0" y="0"/>
                      </a:moveTo>
                      <a:lnTo>
                        <a:pt x="106" y="115"/>
                      </a:lnTo>
                      <a:lnTo>
                        <a:pt x="2517" y="8744"/>
                      </a:lnTo>
                      <a:lnTo>
                        <a:pt x="2422" y="8786"/>
                      </a:lnTo>
                      <a:lnTo>
                        <a:pt x="0" y="0"/>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8" name="Freeform 34"/>
                <p:cNvSpPr>
                  <a:spLocks/>
                </p:cNvSpPr>
                <p:nvPr/>
              </p:nvSpPr>
              <p:spPr bwMode="auto">
                <a:xfrm>
                  <a:off x="3552" y="614"/>
                  <a:ext cx="87" cy="307"/>
                </a:xfrm>
                <a:custGeom>
                  <a:avLst/>
                  <a:gdLst>
                    <a:gd name="T0" fmla="*/ 3 w 2515"/>
                    <a:gd name="T1" fmla="*/ 11 h 8889"/>
                    <a:gd name="T2" fmla="*/ 3 w 2515"/>
                    <a:gd name="T3" fmla="*/ 11 h 8889"/>
                    <a:gd name="T4" fmla="*/ 0 w 2515"/>
                    <a:gd name="T5" fmla="*/ 0 h 8889"/>
                    <a:gd name="T6" fmla="*/ 0 w 2515"/>
                    <a:gd name="T7" fmla="*/ 0 h 8889"/>
                    <a:gd name="T8" fmla="*/ 3 w 2515"/>
                    <a:gd name="T9" fmla="*/ 11 h 8889"/>
                    <a:gd name="T10" fmla="*/ 0 60000 65536"/>
                    <a:gd name="T11" fmla="*/ 0 60000 65536"/>
                    <a:gd name="T12" fmla="*/ 0 60000 65536"/>
                    <a:gd name="T13" fmla="*/ 0 60000 65536"/>
                    <a:gd name="T14" fmla="*/ 0 60000 65536"/>
                    <a:gd name="T15" fmla="*/ 0 w 2515"/>
                    <a:gd name="T16" fmla="*/ 0 h 8889"/>
                    <a:gd name="T17" fmla="*/ 2515 w 2515"/>
                    <a:gd name="T18" fmla="*/ 8889 h 8889"/>
                  </a:gdLst>
                  <a:ahLst/>
                  <a:cxnLst>
                    <a:cxn ang="T10">
                      <a:pos x="T0" y="T1"/>
                    </a:cxn>
                    <a:cxn ang="T11">
                      <a:pos x="T2" y="T3"/>
                    </a:cxn>
                    <a:cxn ang="T12">
                      <a:pos x="T4" y="T5"/>
                    </a:cxn>
                    <a:cxn ang="T13">
                      <a:pos x="T6" y="T7"/>
                    </a:cxn>
                    <a:cxn ang="T14">
                      <a:pos x="T8" y="T9"/>
                    </a:cxn>
                  </a:cxnLst>
                  <a:rect l="T15" t="T16" r="T17" b="T18"/>
                  <a:pathLst>
                    <a:path w="2515" h="8889">
                      <a:moveTo>
                        <a:pt x="2515" y="8855"/>
                      </a:moveTo>
                      <a:lnTo>
                        <a:pt x="2373" y="8889"/>
                      </a:lnTo>
                      <a:lnTo>
                        <a:pt x="0" y="66"/>
                      </a:lnTo>
                      <a:lnTo>
                        <a:pt x="70" y="0"/>
                      </a:lnTo>
                      <a:lnTo>
                        <a:pt x="2515" y="8855"/>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9" name="Freeform 35"/>
                <p:cNvSpPr>
                  <a:spLocks/>
                </p:cNvSpPr>
                <p:nvPr/>
              </p:nvSpPr>
              <p:spPr bwMode="auto">
                <a:xfrm>
                  <a:off x="3571" y="626"/>
                  <a:ext cx="6" cy="23"/>
                </a:xfrm>
                <a:custGeom>
                  <a:avLst/>
                  <a:gdLst>
                    <a:gd name="T0" fmla="*/ 0 w 176"/>
                    <a:gd name="T1" fmla="*/ 0 h 682"/>
                    <a:gd name="T2" fmla="*/ 0 w 176"/>
                    <a:gd name="T3" fmla="*/ 0 h 682"/>
                    <a:gd name="T4" fmla="*/ 0 w 176"/>
                    <a:gd name="T5" fmla="*/ 0 h 682"/>
                    <a:gd name="T6" fmla="*/ 0 w 176"/>
                    <a:gd name="T7" fmla="*/ 1 h 682"/>
                    <a:gd name="T8" fmla="*/ 0 w 176"/>
                    <a:gd name="T9" fmla="*/ 0 h 682"/>
                    <a:gd name="T10" fmla="*/ 0 60000 65536"/>
                    <a:gd name="T11" fmla="*/ 0 60000 65536"/>
                    <a:gd name="T12" fmla="*/ 0 60000 65536"/>
                    <a:gd name="T13" fmla="*/ 0 60000 65536"/>
                    <a:gd name="T14" fmla="*/ 0 60000 65536"/>
                    <a:gd name="T15" fmla="*/ 0 w 176"/>
                    <a:gd name="T16" fmla="*/ 0 h 682"/>
                    <a:gd name="T17" fmla="*/ 176 w 176"/>
                    <a:gd name="T18" fmla="*/ 682 h 682"/>
                  </a:gdLst>
                  <a:ahLst/>
                  <a:cxnLst>
                    <a:cxn ang="T10">
                      <a:pos x="T0" y="T1"/>
                    </a:cxn>
                    <a:cxn ang="T11">
                      <a:pos x="T2" y="T3"/>
                    </a:cxn>
                    <a:cxn ang="T12">
                      <a:pos x="T4" y="T5"/>
                    </a:cxn>
                    <a:cxn ang="T13">
                      <a:pos x="T6" y="T7"/>
                    </a:cxn>
                    <a:cxn ang="T14">
                      <a:pos x="T8" y="T9"/>
                    </a:cxn>
                  </a:cxnLst>
                  <a:rect l="T15" t="T16" r="T17" b="T18"/>
                  <a:pathLst>
                    <a:path w="176" h="682">
                      <a:moveTo>
                        <a:pt x="0" y="28"/>
                      </a:moveTo>
                      <a:lnTo>
                        <a:pt x="0" y="28"/>
                      </a:lnTo>
                      <a:lnTo>
                        <a:pt x="176" y="0"/>
                      </a:lnTo>
                      <a:lnTo>
                        <a:pt x="176" y="682"/>
                      </a:lnTo>
                      <a:lnTo>
                        <a:pt x="0" y="28"/>
                      </a:lnTo>
                      <a:close/>
                    </a:path>
                  </a:pathLst>
                </a:custGeom>
                <a:solidFill>
                  <a:srgbClr val="009E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0" name="Freeform 36"/>
                <p:cNvSpPr>
                  <a:spLocks/>
                </p:cNvSpPr>
                <p:nvPr/>
              </p:nvSpPr>
              <p:spPr bwMode="auto">
                <a:xfrm>
                  <a:off x="3571" y="625"/>
                  <a:ext cx="12" cy="47"/>
                </a:xfrm>
                <a:custGeom>
                  <a:avLst/>
                  <a:gdLst>
                    <a:gd name="T0" fmla="*/ 0 w 351"/>
                    <a:gd name="T1" fmla="*/ 0 h 1363"/>
                    <a:gd name="T2" fmla="*/ 0 w 351"/>
                    <a:gd name="T3" fmla="*/ 0 h 1363"/>
                    <a:gd name="T4" fmla="*/ 0 w 351"/>
                    <a:gd name="T5" fmla="*/ 0 h 1363"/>
                    <a:gd name="T6" fmla="*/ 0 w 351"/>
                    <a:gd name="T7" fmla="*/ 2 h 1363"/>
                    <a:gd name="T8" fmla="*/ 0 w 351"/>
                    <a:gd name="T9" fmla="*/ 0 h 1363"/>
                    <a:gd name="T10" fmla="*/ 0 60000 65536"/>
                    <a:gd name="T11" fmla="*/ 0 60000 65536"/>
                    <a:gd name="T12" fmla="*/ 0 60000 65536"/>
                    <a:gd name="T13" fmla="*/ 0 60000 65536"/>
                    <a:gd name="T14" fmla="*/ 0 60000 65536"/>
                    <a:gd name="T15" fmla="*/ 0 w 351"/>
                    <a:gd name="T16" fmla="*/ 0 h 1363"/>
                    <a:gd name="T17" fmla="*/ 351 w 351"/>
                    <a:gd name="T18" fmla="*/ 1363 h 1363"/>
                  </a:gdLst>
                  <a:ahLst/>
                  <a:cxnLst>
                    <a:cxn ang="T10">
                      <a:pos x="T0" y="T1"/>
                    </a:cxn>
                    <a:cxn ang="T11">
                      <a:pos x="T2" y="T3"/>
                    </a:cxn>
                    <a:cxn ang="T12">
                      <a:pos x="T4" y="T5"/>
                    </a:cxn>
                    <a:cxn ang="T13">
                      <a:pos x="T6" y="T7"/>
                    </a:cxn>
                    <a:cxn ang="T14">
                      <a:pos x="T8" y="T9"/>
                    </a:cxn>
                  </a:cxnLst>
                  <a:rect l="T15" t="T16" r="T17" b="T18"/>
                  <a:pathLst>
                    <a:path w="351" h="1363">
                      <a:moveTo>
                        <a:pt x="0" y="56"/>
                      </a:moveTo>
                      <a:lnTo>
                        <a:pt x="0" y="56"/>
                      </a:lnTo>
                      <a:lnTo>
                        <a:pt x="351" y="0"/>
                      </a:lnTo>
                      <a:lnTo>
                        <a:pt x="351" y="1363"/>
                      </a:lnTo>
                      <a:lnTo>
                        <a:pt x="0" y="56"/>
                      </a:lnTo>
                      <a:close/>
                    </a:path>
                  </a:pathLst>
                </a:custGeom>
                <a:solidFill>
                  <a:srgbClr val="009E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1" name="Freeform 37"/>
                <p:cNvSpPr>
                  <a:spLocks/>
                </p:cNvSpPr>
                <p:nvPr/>
              </p:nvSpPr>
              <p:spPr bwMode="auto">
                <a:xfrm>
                  <a:off x="3577" y="624"/>
                  <a:ext cx="12" cy="70"/>
                </a:xfrm>
                <a:custGeom>
                  <a:avLst/>
                  <a:gdLst>
                    <a:gd name="T0" fmla="*/ 0 w 351"/>
                    <a:gd name="T1" fmla="*/ 1 h 2045"/>
                    <a:gd name="T2" fmla="*/ 0 w 351"/>
                    <a:gd name="T3" fmla="*/ 0 h 2045"/>
                    <a:gd name="T4" fmla="*/ 0 w 351"/>
                    <a:gd name="T5" fmla="*/ 0 h 2045"/>
                    <a:gd name="T6" fmla="*/ 0 w 351"/>
                    <a:gd name="T7" fmla="*/ 2 h 2045"/>
                    <a:gd name="T8" fmla="*/ 0 w 351"/>
                    <a:gd name="T9" fmla="*/ 1 h 2045"/>
                    <a:gd name="T10" fmla="*/ 0 60000 65536"/>
                    <a:gd name="T11" fmla="*/ 0 60000 65536"/>
                    <a:gd name="T12" fmla="*/ 0 60000 65536"/>
                    <a:gd name="T13" fmla="*/ 0 60000 65536"/>
                    <a:gd name="T14" fmla="*/ 0 60000 65536"/>
                    <a:gd name="T15" fmla="*/ 0 w 351"/>
                    <a:gd name="T16" fmla="*/ 0 h 2045"/>
                    <a:gd name="T17" fmla="*/ 351 w 351"/>
                    <a:gd name="T18" fmla="*/ 2045 h 2045"/>
                  </a:gdLst>
                  <a:ahLst/>
                  <a:cxnLst>
                    <a:cxn ang="T10">
                      <a:pos x="T0" y="T1"/>
                    </a:cxn>
                    <a:cxn ang="T11">
                      <a:pos x="T2" y="T3"/>
                    </a:cxn>
                    <a:cxn ang="T12">
                      <a:pos x="T4" y="T5"/>
                    </a:cxn>
                    <a:cxn ang="T13">
                      <a:pos x="T6" y="T7"/>
                    </a:cxn>
                    <a:cxn ang="T14">
                      <a:pos x="T8" y="T9"/>
                    </a:cxn>
                  </a:cxnLst>
                  <a:rect l="T15" t="T16" r="T17" b="T18"/>
                  <a:pathLst>
                    <a:path w="351" h="2045">
                      <a:moveTo>
                        <a:pt x="0" y="738"/>
                      </a:moveTo>
                      <a:lnTo>
                        <a:pt x="0" y="56"/>
                      </a:lnTo>
                      <a:lnTo>
                        <a:pt x="351" y="0"/>
                      </a:lnTo>
                      <a:lnTo>
                        <a:pt x="351" y="2045"/>
                      </a:lnTo>
                      <a:lnTo>
                        <a:pt x="0" y="738"/>
                      </a:lnTo>
                      <a:close/>
                    </a:path>
                  </a:pathLst>
                </a:custGeom>
                <a:solidFill>
                  <a:srgbClr val="009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2" name="Freeform 38"/>
                <p:cNvSpPr>
                  <a:spLocks/>
                </p:cNvSpPr>
                <p:nvPr/>
              </p:nvSpPr>
              <p:spPr bwMode="auto">
                <a:xfrm>
                  <a:off x="3583" y="623"/>
                  <a:ext cx="12" cy="94"/>
                </a:xfrm>
                <a:custGeom>
                  <a:avLst/>
                  <a:gdLst>
                    <a:gd name="T0" fmla="*/ 0 w 352"/>
                    <a:gd name="T1" fmla="*/ 2 h 2726"/>
                    <a:gd name="T2" fmla="*/ 0 w 352"/>
                    <a:gd name="T3" fmla="*/ 0 h 2726"/>
                    <a:gd name="T4" fmla="*/ 0 w 352"/>
                    <a:gd name="T5" fmla="*/ 0 h 2726"/>
                    <a:gd name="T6" fmla="*/ 0 w 352"/>
                    <a:gd name="T7" fmla="*/ 3 h 2726"/>
                    <a:gd name="T8" fmla="*/ 0 w 352"/>
                    <a:gd name="T9" fmla="*/ 2 h 2726"/>
                    <a:gd name="T10" fmla="*/ 0 60000 65536"/>
                    <a:gd name="T11" fmla="*/ 0 60000 65536"/>
                    <a:gd name="T12" fmla="*/ 0 60000 65536"/>
                    <a:gd name="T13" fmla="*/ 0 60000 65536"/>
                    <a:gd name="T14" fmla="*/ 0 60000 65536"/>
                    <a:gd name="T15" fmla="*/ 0 w 352"/>
                    <a:gd name="T16" fmla="*/ 0 h 2726"/>
                    <a:gd name="T17" fmla="*/ 352 w 352"/>
                    <a:gd name="T18" fmla="*/ 2726 h 2726"/>
                  </a:gdLst>
                  <a:ahLst/>
                  <a:cxnLst>
                    <a:cxn ang="T10">
                      <a:pos x="T0" y="T1"/>
                    </a:cxn>
                    <a:cxn ang="T11">
                      <a:pos x="T2" y="T3"/>
                    </a:cxn>
                    <a:cxn ang="T12">
                      <a:pos x="T4" y="T5"/>
                    </a:cxn>
                    <a:cxn ang="T13">
                      <a:pos x="T6" y="T7"/>
                    </a:cxn>
                    <a:cxn ang="T14">
                      <a:pos x="T8" y="T9"/>
                    </a:cxn>
                  </a:cxnLst>
                  <a:rect l="T15" t="T16" r="T17" b="T18"/>
                  <a:pathLst>
                    <a:path w="352" h="2726">
                      <a:moveTo>
                        <a:pt x="0" y="1419"/>
                      </a:moveTo>
                      <a:lnTo>
                        <a:pt x="0" y="56"/>
                      </a:lnTo>
                      <a:lnTo>
                        <a:pt x="352" y="0"/>
                      </a:lnTo>
                      <a:lnTo>
                        <a:pt x="352" y="2726"/>
                      </a:lnTo>
                      <a:lnTo>
                        <a:pt x="0" y="1419"/>
                      </a:lnTo>
                      <a:close/>
                    </a:path>
                  </a:pathLst>
                </a:custGeom>
                <a:solidFill>
                  <a:srgbClr val="009B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3" name="Freeform 39"/>
                <p:cNvSpPr>
                  <a:spLocks/>
                </p:cNvSpPr>
                <p:nvPr/>
              </p:nvSpPr>
              <p:spPr bwMode="auto">
                <a:xfrm>
                  <a:off x="3589" y="622"/>
                  <a:ext cx="12" cy="117"/>
                </a:xfrm>
                <a:custGeom>
                  <a:avLst/>
                  <a:gdLst>
                    <a:gd name="T0" fmla="*/ 0 w 351"/>
                    <a:gd name="T1" fmla="*/ 2 h 3409"/>
                    <a:gd name="T2" fmla="*/ 0 w 351"/>
                    <a:gd name="T3" fmla="*/ 0 h 3409"/>
                    <a:gd name="T4" fmla="*/ 0 w 351"/>
                    <a:gd name="T5" fmla="*/ 0 h 3409"/>
                    <a:gd name="T6" fmla="*/ 0 w 351"/>
                    <a:gd name="T7" fmla="*/ 4 h 3409"/>
                    <a:gd name="T8" fmla="*/ 0 w 351"/>
                    <a:gd name="T9" fmla="*/ 2 h 3409"/>
                    <a:gd name="T10" fmla="*/ 0 60000 65536"/>
                    <a:gd name="T11" fmla="*/ 0 60000 65536"/>
                    <a:gd name="T12" fmla="*/ 0 60000 65536"/>
                    <a:gd name="T13" fmla="*/ 0 60000 65536"/>
                    <a:gd name="T14" fmla="*/ 0 60000 65536"/>
                    <a:gd name="T15" fmla="*/ 0 w 351"/>
                    <a:gd name="T16" fmla="*/ 0 h 3409"/>
                    <a:gd name="T17" fmla="*/ 351 w 351"/>
                    <a:gd name="T18" fmla="*/ 3409 h 3409"/>
                  </a:gdLst>
                  <a:ahLst/>
                  <a:cxnLst>
                    <a:cxn ang="T10">
                      <a:pos x="T0" y="T1"/>
                    </a:cxn>
                    <a:cxn ang="T11">
                      <a:pos x="T2" y="T3"/>
                    </a:cxn>
                    <a:cxn ang="T12">
                      <a:pos x="T4" y="T5"/>
                    </a:cxn>
                    <a:cxn ang="T13">
                      <a:pos x="T6" y="T7"/>
                    </a:cxn>
                    <a:cxn ang="T14">
                      <a:pos x="T8" y="T9"/>
                    </a:cxn>
                  </a:cxnLst>
                  <a:rect l="T15" t="T16" r="T17" b="T18"/>
                  <a:pathLst>
                    <a:path w="351" h="3409">
                      <a:moveTo>
                        <a:pt x="0" y="2102"/>
                      </a:moveTo>
                      <a:lnTo>
                        <a:pt x="0" y="57"/>
                      </a:lnTo>
                      <a:lnTo>
                        <a:pt x="351" y="0"/>
                      </a:lnTo>
                      <a:lnTo>
                        <a:pt x="351" y="3409"/>
                      </a:lnTo>
                      <a:lnTo>
                        <a:pt x="0" y="2102"/>
                      </a:lnTo>
                      <a:close/>
                    </a:path>
                  </a:pathLst>
                </a:custGeom>
                <a:solidFill>
                  <a:srgbClr val="009AD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4" name="Freeform 40"/>
                <p:cNvSpPr>
                  <a:spLocks/>
                </p:cNvSpPr>
                <p:nvPr/>
              </p:nvSpPr>
              <p:spPr bwMode="auto">
                <a:xfrm>
                  <a:off x="3595" y="621"/>
                  <a:ext cx="12" cy="141"/>
                </a:xfrm>
                <a:custGeom>
                  <a:avLst/>
                  <a:gdLst>
                    <a:gd name="T0" fmla="*/ 0 w 351"/>
                    <a:gd name="T1" fmla="*/ 3 h 4090"/>
                    <a:gd name="T2" fmla="*/ 0 w 351"/>
                    <a:gd name="T3" fmla="*/ 0 h 4090"/>
                    <a:gd name="T4" fmla="*/ 0 w 351"/>
                    <a:gd name="T5" fmla="*/ 0 h 4090"/>
                    <a:gd name="T6" fmla="*/ 0 w 351"/>
                    <a:gd name="T7" fmla="*/ 5 h 4090"/>
                    <a:gd name="T8" fmla="*/ 0 w 351"/>
                    <a:gd name="T9" fmla="*/ 3 h 4090"/>
                    <a:gd name="T10" fmla="*/ 0 60000 65536"/>
                    <a:gd name="T11" fmla="*/ 0 60000 65536"/>
                    <a:gd name="T12" fmla="*/ 0 60000 65536"/>
                    <a:gd name="T13" fmla="*/ 0 60000 65536"/>
                    <a:gd name="T14" fmla="*/ 0 60000 65536"/>
                    <a:gd name="T15" fmla="*/ 0 w 351"/>
                    <a:gd name="T16" fmla="*/ 0 h 4090"/>
                    <a:gd name="T17" fmla="*/ 351 w 351"/>
                    <a:gd name="T18" fmla="*/ 4090 h 4090"/>
                  </a:gdLst>
                  <a:ahLst/>
                  <a:cxnLst>
                    <a:cxn ang="T10">
                      <a:pos x="T0" y="T1"/>
                    </a:cxn>
                    <a:cxn ang="T11">
                      <a:pos x="T2" y="T3"/>
                    </a:cxn>
                    <a:cxn ang="T12">
                      <a:pos x="T4" y="T5"/>
                    </a:cxn>
                    <a:cxn ang="T13">
                      <a:pos x="T6" y="T7"/>
                    </a:cxn>
                    <a:cxn ang="T14">
                      <a:pos x="T8" y="T9"/>
                    </a:cxn>
                  </a:cxnLst>
                  <a:rect l="T15" t="T16" r="T17" b="T18"/>
                  <a:pathLst>
                    <a:path w="351" h="4090">
                      <a:moveTo>
                        <a:pt x="0" y="2782"/>
                      </a:moveTo>
                      <a:lnTo>
                        <a:pt x="0" y="56"/>
                      </a:lnTo>
                      <a:lnTo>
                        <a:pt x="351" y="0"/>
                      </a:lnTo>
                      <a:lnTo>
                        <a:pt x="351" y="4090"/>
                      </a:lnTo>
                      <a:lnTo>
                        <a:pt x="0" y="2782"/>
                      </a:lnTo>
                      <a:close/>
                    </a:path>
                  </a:pathLst>
                </a:custGeom>
                <a:solidFill>
                  <a:srgbClr val="0098D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5" name="Freeform 41"/>
                <p:cNvSpPr>
                  <a:spLocks/>
                </p:cNvSpPr>
                <p:nvPr/>
              </p:nvSpPr>
              <p:spPr bwMode="auto">
                <a:xfrm>
                  <a:off x="3601" y="620"/>
                  <a:ext cx="12" cy="164"/>
                </a:xfrm>
                <a:custGeom>
                  <a:avLst/>
                  <a:gdLst>
                    <a:gd name="T0" fmla="*/ 0 w 352"/>
                    <a:gd name="T1" fmla="*/ 4 h 4771"/>
                    <a:gd name="T2" fmla="*/ 0 w 352"/>
                    <a:gd name="T3" fmla="*/ 0 h 4771"/>
                    <a:gd name="T4" fmla="*/ 0 w 352"/>
                    <a:gd name="T5" fmla="*/ 0 h 4771"/>
                    <a:gd name="T6" fmla="*/ 0 w 352"/>
                    <a:gd name="T7" fmla="*/ 6 h 4771"/>
                    <a:gd name="T8" fmla="*/ 0 w 352"/>
                    <a:gd name="T9" fmla="*/ 4 h 4771"/>
                    <a:gd name="T10" fmla="*/ 0 60000 65536"/>
                    <a:gd name="T11" fmla="*/ 0 60000 65536"/>
                    <a:gd name="T12" fmla="*/ 0 60000 65536"/>
                    <a:gd name="T13" fmla="*/ 0 60000 65536"/>
                    <a:gd name="T14" fmla="*/ 0 60000 65536"/>
                    <a:gd name="T15" fmla="*/ 0 w 352"/>
                    <a:gd name="T16" fmla="*/ 0 h 4771"/>
                    <a:gd name="T17" fmla="*/ 352 w 352"/>
                    <a:gd name="T18" fmla="*/ 4771 h 4771"/>
                  </a:gdLst>
                  <a:ahLst/>
                  <a:cxnLst>
                    <a:cxn ang="T10">
                      <a:pos x="T0" y="T1"/>
                    </a:cxn>
                    <a:cxn ang="T11">
                      <a:pos x="T2" y="T3"/>
                    </a:cxn>
                    <a:cxn ang="T12">
                      <a:pos x="T4" y="T5"/>
                    </a:cxn>
                    <a:cxn ang="T13">
                      <a:pos x="T6" y="T7"/>
                    </a:cxn>
                    <a:cxn ang="T14">
                      <a:pos x="T8" y="T9"/>
                    </a:cxn>
                  </a:cxnLst>
                  <a:rect l="T15" t="T16" r="T17" b="T18"/>
                  <a:pathLst>
                    <a:path w="352" h="4771">
                      <a:moveTo>
                        <a:pt x="0" y="3464"/>
                      </a:moveTo>
                      <a:lnTo>
                        <a:pt x="0" y="55"/>
                      </a:lnTo>
                      <a:lnTo>
                        <a:pt x="352" y="0"/>
                      </a:lnTo>
                      <a:lnTo>
                        <a:pt x="352" y="4771"/>
                      </a:lnTo>
                      <a:lnTo>
                        <a:pt x="0" y="3464"/>
                      </a:lnTo>
                      <a:close/>
                    </a:path>
                  </a:pathLst>
                </a:custGeom>
                <a:solidFill>
                  <a:srgbClr val="009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6" name="Freeform 42"/>
                <p:cNvSpPr>
                  <a:spLocks/>
                </p:cNvSpPr>
                <p:nvPr/>
              </p:nvSpPr>
              <p:spPr bwMode="auto">
                <a:xfrm>
                  <a:off x="3607" y="619"/>
                  <a:ext cx="12" cy="188"/>
                </a:xfrm>
                <a:custGeom>
                  <a:avLst/>
                  <a:gdLst>
                    <a:gd name="T0" fmla="*/ 0 w 351"/>
                    <a:gd name="T1" fmla="*/ 5 h 5454"/>
                    <a:gd name="T2" fmla="*/ 0 w 351"/>
                    <a:gd name="T3" fmla="*/ 0 h 5454"/>
                    <a:gd name="T4" fmla="*/ 0 w 351"/>
                    <a:gd name="T5" fmla="*/ 0 h 5454"/>
                    <a:gd name="T6" fmla="*/ 0 w 351"/>
                    <a:gd name="T7" fmla="*/ 6 h 5454"/>
                    <a:gd name="T8" fmla="*/ 0 w 351"/>
                    <a:gd name="T9" fmla="*/ 5 h 5454"/>
                    <a:gd name="T10" fmla="*/ 0 60000 65536"/>
                    <a:gd name="T11" fmla="*/ 0 60000 65536"/>
                    <a:gd name="T12" fmla="*/ 0 60000 65536"/>
                    <a:gd name="T13" fmla="*/ 0 60000 65536"/>
                    <a:gd name="T14" fmla="*/ 0 60000 65536"/>
                    <a:gd name="T15" fmla="*/ 0 w 351"/>
                    <a:gd name="T16" fmla="*/ 0 h 5454"/>
                    <a:gd name="T17" fmla="*/ 351 w 351"/>
                    <a:gd name="T18" fmla="*/ 5454 h 5454"/>
                  </a:gdLst>
                  <a:ahLst/>
                  <a:cxnLst>
                    <a:cxn ang="T10">
                      <a:pos x="T0" y="T1"/>
                    </a:cxn>
                    <a:cxn ang="T11">
                      <a:pos x="T2" y="T3"/>
                    </a:cxn>
                    <a:cxn ang="T12">
                      <a:pos x="T4" y="T5"/>
                    </a:cxn>
                    <a:cxn ang="T13">
                      <a:pos x="T6" y="T7"/>
                    </a:cxn>
                    <a:cxn ang="T14">
                      <a:pos x="T8" y="T9"/>
                    </a:cxn>
                  </a:cxnLst>
                  <a:rect l="T15" t="T16" r="T17" b="T18"/>
                  <a:pathLst>
                    <a:path w="351" h="5454">
                      <a:moveTo>
                        <a:pt x="0" y="4147"/>
                      </a:moveTo>
                      <a:lnTo>
                        <a:pt x="0" y="57"/>
                      </a:lnTo>
                      <a:lnTo>
                        <a:pt x="351" y="0"/>
                      </a:lnTo>
                      <a:lnTo>
                        <a:pt x="351" y="5454"/>
                      </a:lnTo>
                      <a:lnTo>
                        <a:pt x="0" y="4147"/>
                      </a:lnTo>
                      <a:close/>
                    </a:path>
                  </a:pathLst>
                </a:custGeom>
                <a:solidFill>
                  <a:srgbClr val="0095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7" name="Freeform 43"/>
                <p:cNvSpPr>
                  <a:spLocks/>
                </p:cNvSpPr>
                <p:nvPr/>
              </p:nvSpPr>
              <p:spPr bwMode="auto">
                <a:xfrm>
                  <a:off x="3613" y="618"/>
                  <a:ext cx="13" cy="212"/>
                </a:xfrm>
                <a:custGeom>
                  <a:avLst/>
                  <a:gdLst>
                    <a:gd name="T0" fmla="*/ 0 w 351"/>
                    <a:gd name="T1" fmla="*/ 6 h 6134"/>
                    <a:gd name="T2" fmla="*/ 0 w 351"/>
                    <a:gd name="T3" fmla="*/ 0 h 6134"/>
                    <a:gd name="T4" fmla="*/ 0 w 351"/>
                    <a:gd name="T5" fmla="*/ 0 h 6134"/>
                    <a:gd name="T6" fmla="*/ 0 w 351"/>
                    <a:gd name="T7" fmla="*/ 7 h 6134"/>
                    <a:gd name="T8" fmla="*/ 0 w 351"/>
                    <a:gd name="T9" fmla="*/ 6 h 6134"/>
                    <a:gd name="T10" fmla="*/ 0 60000 65536"/>
                    <a:gd name="T11" fmla="*/ 0 60000 65536"/>
                    <a:gd name="T12" fmla="*/ 0 60000 65536"/>
                    <a:gd name="T13" fmla="*/ 0 60000 65536"/>
                    <a:gd name="T14" fmla="*/ 0 60000 65536"/>
                    <a:gd name="T15" fmla="*/ 0 w 351"/>
                    <a:gd name="T16" fmla="*/ 0 h 6134"/>
                    <a:gd name="T17" fmla="*/ 351 w 351"/>
                    <a:gd name="T18" fmla="*/ 6134 h 6134"/>
                  </a:gdLst>
                  <a:ahLst/>
                  <a:cxnLst>
                    <a:cxn ang="T10">
                      <a:pos x="T0" y="T1"/>
                    </a:cxn>
                    <a:cxn ang="T11">
                      <a:pos x="T2" y="T3"/>
                    </a:cxn>
                    <a:cxn ang="T12">
                      <a:pos x="T4" y="T5"/>
                    </a:cxn>
                    <a:cxn ang="T13">
                      <a:pos x="T6" y="T7"/>
                    </a:cxn>
                    <a:cxn ang="T14">
                      <a:pos x="T8" y="T9"/>
                    </a:cxn>
                  </a:cxnLst>
                  <a:rect l="T15" t="T16" r="T17" b="T18"/>
                  <a:pathLst>
                    <a:path w="351" h="6134">
                      <a:moveTo>
                        <a:pt x="0" y="4827"/>
                      </a:moveTo>
                      <a:lnTo>
                        <a:pt x="0" y="56"/>
                      </a:lnTo>
                      <a:lnTo>
                        <a:pt x="351" y="0"/>
                      </a:lnTo>
                      <a:lnTo>
                        <a:pt x="351" y="6134"/>
                      </a:lnTo>
                      <a:lnTo>
                        <a:pt x="0" y="4827"/>
                      </a:lnTo>
                      <a:close/>
                    </a:path>
                  </a:pathLst>
                </a:custGeom>
                <a:solidFill>
                  <a:srgbClr val="009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8" name="Freeform 44"/>
                <p:cNvSpPr>
                  <a:spLocks/>
                </p:cNvSpPr>
                <p:nvPr/>
              </p:nvSpPr>
              <p:spPr bwMode="auto">
                <a:xfrm>
                  <a:off x="3619" y="617"/>
                  <a:ext cx="13" cy="235"/>
                </a:xfrm>
                <a:custGeom>
                  <a:avLst/>
                  <a:gdLst>
                    <a:gd name="T0" fmla="*/ 0 w 352"/>
                    <a:gd name="T1" fmla="*/ 7 h 6816"/>
                    <a:gd name="T2" fmla="*/ 0 w 352"/>
                    <a:gd name="T3" fmla="*/ 0 h 6816"/>
                    <a:gd name="T4" fmla="*/ 0 w 352"/>
                    <a:gd name="T5" fmla="*/ 0 h 6816"/>
                    <a:gd name="T6" fmla="*/ 0 w 352"/>
                    <a:gd name="T7" fmla="*/ 8 h 6816"/>
                    <a:gd name="T8" fmla="*/ 0 w 352"/>
                    <a:gd name="T9" fmla="*/ 7 h 6816"/>
                    <a:gd name="T10" fmla="*/ 0 60000 65536"/>
                    <a:gd name="T11" fmla="*/ 0 60000 65536"/>
                    <a:gd name="T12" fmla="*/ 0 60000 65536"/>
                    <a:gd name="T13" fmla="*/ 0 60000 65536"/>
                    <a:gd name="T14" fmla="*/ 0 60000 65536"/>
                    <a:gd name="T15" fmla="*/ 0 w 352"/>
                    <a:gd name="T16" fmla="*/ 0 h 6816"/>
                    <a:gd name="T17" fmla="*/ 352 w 352"/>
                    <a:gd name="T18" fmla="*/ 6816 h 6816"/>
                  </a:gdLst>
                  <a:ahLst/>
                  <a:cxnLst>
                    <a:cxn ang="T10">
                      <a:pos x="T0" y="T1"/>
                    </a:cxn>
                    <a:cxn ang="T11">
                      <a:pos x="T2" y="T3"/>
                    </a:cxn>
                    <a:cxn ang="T12">
                      <a:pos x="T4" y="T5"/>
                    </a:cxn>
                    <a:cxn ang="T13">
                      <a:pos x="T6" y="T7"/>
                    </a:cxn>
                    <a:cxn ang="T14">
                      <a:pos x="T8" y="T9"/>
                    </a:cxn>
                  </a:cxnLst>
                  <a:rect l="T15" t="T16" r="T17" b="T18"/>
                  <a:pathLst>
                    <a:path w="352" h="6816">
                      <a:moveTo>
                        <a:pt x="0" y="5509"/>
                      </a:moveTo>
                      <a:lnTo>
                        <a:pt x="0" y="55"/>
                      </a:lnTo>
                      <a:lnTo>
                        <a:pt x="352" y="0"/>
                      </a:lnTo>
                      <a:lnTo>
                        <a:pt x="352" y="6816"/>
                      </a:lnTo>
                      <a:lnTo>
                        <a:pt x="0" y="5509"/>
                      </a:lnTo>
                      <a:close/>
                    </a:path>
                  </a:pathLst>
                </a:custGeom>
                <a:solidFill>
                  <a:srgbClr val="0093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19" name="Freeform 45"/>
                <p:cNvSpPr>
                  <a:spLocks/>
                </p:cNvSpPr>
                <p:nvPr/>
              </p:nvSpPr>
              <p:spPr bwMode="auto">
                <a:xfrm>
                  <a:off x="3626" y="616"/>
                  <a:ext cx="12" cy="259"/>
                </a:xfrm>
                <a:custGeom>
                  <a:avLst/>
                  <a:gdLst>
                    <a:gd name="T0" fmla="*/ 0 w 351"/>
                    <a:gd name="T1" fmla="*/ 7 h 7498"/>
                    <a:gd name="T2" fmla="*/ 0 w 351"/>
                    <a:gd name="T3" fmla="*/ 0 h 7498"/>
                    <a:gd name="T4" fmla="*/ 0 w 351"/>
                    <a:gd name="T5" fmla="*/ 0 h 7498"/>
                    <a:gd name="T6" fmla="*/ 0 w 351"/>
                    <a:gd name="T7" fmla="*/ 9 h 7498"/>
                    <a:gd name="T8" fmla="*/ 0 w 351"/>
                    <a:gd name="T9" fmla="*/ 7 h 7498"/>
                    <a:gd name="T10" fmla="*/ 0 60000 65536"/>
                    <a:gd name="T11" fmla="*/ 0 60000 65536"/>
                    <a:gd name="T12" fmla="*/ 0 60000 65536"/>
                    <a:gd name="T13" fmla="*/ 0 60000 65536"/>
                    <a:gd name="T14" fmla="*/ 0 60000 65536"/>
                    <a:gd name="T15" fmla="*/ 0 w 351"/>
                    <a:gd name="T16" fmla="*/ 0 h 7498"/>
                    <a:gd name="T17" fmla="*/ 351 w 351"/>
                    <a:gd name="T18" fmla="*/ 7498 h 7498"/>
                  </a:gdLst>
                  <a:ahLst/>
                  <a:cxnLst>
                    <a:cxn ang="T10">
                      <a:pos x="T0" y="T1"/>
                    </a:cxn>
                    <a:cxn ang="T11">
                      <a:pos x="T2" y="T3"/>
                    </a:cxn>
                    <a:cxn ang="T12">
                      <a:pos x="T4" y="T5"/>
                    </a:cxn>
                    <a:cxn ang="T13">
                      <a:pos x="T6" y="T7"/>
                    </a:cxn>
                    <a:cxn ang="T14">
                      <a:pos x="T8" y="T9"/>
                    </a:cxn>
                  </a:cxnLst>
                  <a:rect l="T15" t="T16" r="T17" b="T18"/>
                  <a:pathLst>
                    <a:path w="351" h="7498">
                      <a:moveTo>
                        <a:pt x="0" y="6191"/>
                      </a:moveTo>
                      <a:lnTo>
                        <a:pt x="0" y="57"/>
                      </a:lnTo>
                      <a:lnTo>
                        <a:pt x="351" y="0"/>
                      </a:lnTo>
                      <a:lnTo>
                        <a:pt x="351" y="7498"/>
                      </a:lnTo>
                      <a:lnTo>
                        <a:pt x="0" y="6191"/>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0" name="Freeform 46"/>
                <p:cNvSpPr>
                  <a:spLocks/>
                </p:cNvSpPr>
                <p:nvPr/>
              </p:nvSpPr>
              <p:spPr bwMode="auto">
                <a:xfrm>
                  <a:off x="3632" y="615"/>
                  <a:ext cx="12" cy="275"/>
                </a:xfrm>
                <a:custGeom>
                  <a:avLst/>
                  <a:gdLst>
                    <a:gd name="T0" fmla="*/ 0 w 351"/>
                    <a:gd name="T1" fmla="*/ 8 h 7978"/>
                    <a:gd name="T2" fmla="*/ 0 w 351"/>
                    <a:gd name="T3" fmla="*/ 0 h 7978"/>
                    <a:gd name="T4" fmla="*/ 0 w 351"/>
                    <a:gd name="T5" fmla="*/ 0 h 7978"/>
                    <a:gd name="T6" fmla="*/ 0 w 351"/>
                    <a:gd name="T7" fmla="*/ 9 h 7978"/>
                    <a:gd name="T8" fmla="*/ 0 w 351"/>
                    <a:gd name="T9" fmla="*/ 9 h 7978"/>
                    <a:gd name="T10" fmla="*/ 0 w 351"/>
                    <a:gd name="T11" fmla="*/ 8 h 7978"/>
                    <a:gd name="T12" fmla="*/ 0 60000 65536"/>
                    <a:gd name="T13" fmla="*/ 0 60000 65536"/>
                    <a:gd name="T14" fmla="*/ 0 60000 65536"/>
                    <a:gd name="T15" fmla="*/ 0 60000 65536"/>
                    <a:gd name="T16" fmla="*/ 0 60000 65536"/>
                    <a:gd name="T17" fmla="*/ 0 60000 65536"/>
                    <a:gd name="T18" fmla="*/ 0 w 351"/>
                    <a:gd name="T19" fmla="*/ 0 h 7978"/>
                    <a:gd name="T20" fmla="*/ 351 w 351"/>
                    <a:gd name="T21" fmla="*/ 7978 h 7978"/>
                  </a:gdLst>
                  <a:ahLst/>
                  <a:cxnLst>
                    <a:cxn ang="T12">
                      <a:pos x="T0" y="T1"/>
                    </a:cxn>
                    <a:cxn ang="T13">
                      <a:pos x="T2" y="T3"/>
                    </a:cxn>
                    <a:cxn ang="T14">
                      <a:pos x="T4" y="T5"/>
                    </a:cxn>
                    <a:cxn ang="T15">
                      <a:pos x="T6" y="T7"/>
                    </a:cxn>
                    <a:cxn ang="T16">
                      <a:pos x="T8" y="T9"/>
                    </a:cxn>
                    <a:cxn ang="T17">
                      <a:pos x="T10" y="T11"/>
                    </a:cxn>
                  </a:cxnLst>
                  <a:rect l="T18" t="T19" r="T20" b="T21"/>
                  <a:pathLst>
                    <a:path w="351" h="7978">
                      <a:moveTo>
                        <a:pt x="0" y="6873"/>
                      </a:moveTo>
                      <a:lnTo>
                        <a:pt x="0" y="57"/>
                      </a:lnTo>
                      <a:lnTo>
                        <a:pt x="351" y="0"/>
                      </a:lnTo>
                      <a:lnTo>
                        <a:pt x="351" y="7954"/>
                      </a:lnTo>
                      <a:lnTo>
                        <a:pt x="296" y="7978"/>
                      </a:lnTo>
                      <a:lnTo>
                        <a:pt x="0" y="6873"/>
                      </a:lnTo>
                      <a:close/>
                    </a:path>
                  </a:pathLst>
                </a:custGeom>
                <a:solidFill>
                  <a:srgbClr val="0090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1" name="Freeform 47"/>
                <p:cNvSpPr>
                  <a:spLocks/>
                </p:cNvSpPr>
                <p:nvPr/>
              </p:nvSpPr>
              <p:spPr bwMode="auto">
                <a:xfrm>
                  <a:off x="3638" y="614"/>
                  <a:ext cx="12" cy="276"/>
                </a:xfrm>
                <a:custGeom>
                  <a:avLst/>
                  <a:gdLst>
                    <a:gd name="T0" fmla="*/ 0 w 352"/>
                    <a:gd name="T1" fmla="*/ 9 h 8005"/>
                    <a:gd name="T2" fmla="*/ 0 w 352"/>
                    <a:gd name="T3" fmla="*/ 0 h 8005"/>
                    <a:gd name="T4" fmla="*/ 0 w 352"/>
                    <a:gd name="T5" fmla="*/ 0 h 8005"/>
                    <a:gd name="T6" fmla="*/ 0 w 352"/>
                    <a:gd name="T7" fmla="*/ 9 h 8005"/>
                    <a:gd name="T8" fmla="*/ 0 w 352"/>
                    <a:gd name="T9" fmla="*/ 10 h 8005"/>
                    <a:gd name="T10" fmla="*/ 0 w 352"/>
                    <a:gd name="T11" fmla="*/ 9 h 8005"/>
                    <a:gd name="T12" fmla="*/ 0 60000 65536"/>
                    <a:gd name="T13" fmla="*/ 0 60000 65536"/>
                    <a:gd name="T14" fmla="*/ 0 60000 65536"/>
                    <a:gd name="T15" fmla="*/ 0 60000 65536"/>
                    <a:gd name="T16" fmla="*/ 0 60000 65536"/>
                    <a:gd name="T17" fmla="*/ 0 60000 65536"/>
                    <a:gd name="T18" fmla="*/ 0 w 352"/>
                    <a:gd name="T19" fmla="*/ 0 h 8005"/>
                    <a:gd name="T20" fmla="*/ 352 w 352"/>
                    <a:gd name="T21" fmla="*/ 8005 h 8005"/>
                  </a:gdLst>
                  <a:ahLst/>
                  <a:cxnLst>
                    <a:cxn ang="T12">
                      <a:pos x="T0" y="T1"/>
                    </a:cxn>
                    <a:cxn ang="T13">
                      <a:pos x="T2" y="T3"/>
                    </a:cxn>
                    <a:cxn ang="T14">
                      <a:pos x="T4" y="T5"/>
                    </a:cxn>
                    <a:cxn ang="T15">
                      <a:pos x="T6" y="T7"/>
                    </a:cxn>
                    <a:cxn ang="T16">
                      <a:pos x="T8" y="T9"/>
                    </a:cxn>
                    <a:cxn ang="T17">
                      <a:pos x="T10" y="T11"/>
                    </a:cxn>
                  </a:cxnLst>
                  <a:rect l="T18" t="T19" r="T20" b="T21"/>
                  <a:pathLst>
                    <a:path w="352" h="8005">
                      <a:moveTo>
                        <a:pt x="0" y="7553"/>
                      </a:moveTo>
                      <a:lnTo>
                        <a:pt x="0" y="55"/>
                      </a:lnTo>
                      <a:lnTo>
                        <a:pt x="352" y="0"/>
                      </a:lnTo>
                      <a:lnTo>
                        <a:pt x="352" y="7901"/>
                      </a:lnTo>
                      <a:lnTo>
                        <a:pt x="121" y="8005"/>
                      </a:lnTo>
                      <a:lnTo>
                        <a:pt x="0" y="7553"/>
                      </a:lnTo>
                      <a:close/>
                    </a:path>
                  </a:pathLst>
                </a:custGeom>
                <a:solidFill>
                  <a:srgbClr val="008F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2" name="Freeform 48"/>
                <p:cNvSpPr>
                  <a:spLocks/>
                </p:cNvSpPr>
                <p:nvPr/>
              </p:nvSpPr>
              <p:spPr bwMode="auto">
                <a:xfrm>
                  <a:off x="3644" y="613"/>
                  <a:ext cx="12" cy="276"/>
                </a:xfrm>
                <a:custGeom>
                  <a:avLst/>
                  <a:gdLst>
                    <a:gd name="T0" fmla="*/ 0 w 351"/>
                    <a:gd name="T1" fmla="*/ 10 h 8009"/>
                    <a:gd name="T2" fmla="*/ 0 w 351"/>
                    <a:gd name="T3" fmla="*/ 0 h 8009"/>
                    <a:gd name="T4" fmla="*/ 0 w 351"/>
                    <a:gd name="T5" fmla="*/ 0 h 8009"/>
                    <a:gd name="T6" fmla="*/ 0 w 351"/>
                    <a:gd name="T7" fmla="*/ 9 h 8009"/>
                    <a:gd name="T8" fmla="*/ 0 w 351"/>
                    <a:gd name="T9" fmla="*/ 10 h 8009"/>
                    <a:gd name="T10" fmla="*/ 0 60000 65536"/>
                    <a:gd name="T11" fmla="*/ 0 60000 65536"/>
                    <a:gd name="T12" fmla="*/ 0 60000 65536"/>
                    <a:gd name="T13" fmla="*/ 0 60000 65536"/>
                    <a:gd name="T14" fmla="*/ 0 60000 65536"/>
                    <a:gd name="T15" fmla="*/ 0 w 351"/>
                    <a:gd name="T16" fmla="*/ 0 h 8009"/>
                    <a:gd name="T17" fmla="*/ 351 w 351"/>
                    <a:gd name="T18" fmla="*/ 8009 h 8009"/>
                  </a:gdLst>
                  <a:ahLst/>
                  <a:cxnLst>
                    <a:cxn ang="T10">
                      <a:pos x="T0" y="T1"/>
                    </a:cxn>
                    <a:cxn ang="T11">
                      <a:pos x="T2" y="T3"/>
                    </a:cxn>
                    <a:cxn ang="T12">
                      <a:pos x="T4" y="T5"/>
                    </a:cxn>
                    <a:cxn ang="T13">
                      <a:pos x="T6" y="T7"/>
                    </a:cxn>
                    <a:cxn ang="T14">
                      <a:pos x="T8" y="T9"/>
                    </a:cxn>
                  </a:cxnLst>
                  <a:rect l="T15" t="T16" r="T17" b="T18"/>
                  <a:pathLst>
                    <a:path w="351" h="8009">
                      <a:moveTo>
                        <a:pt x="0" y="8009"/>
                      </a:moveTo>
                      <a:lnTo>
                        <a:pt x="0" y="55"/>
                      </a:lnTo>
                      <a:lnTo>
                        <a:pt x="351" y="0"/>
                      </a:lnTo>
                      <a:lnTo>
                        <a:pt x="351" y="7850"/>
                      </a:lnTo>
                      <a:lnTo>
                        <a:pt x="0" y="8009"/>
                      </a:lnTo>
                      <a:close/>
                    </a:path>
                  </a:pathLst>
                </a:custGeom>
                <a:solidFill>
                  <a:srgbClr val="008D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3" name="Freeform 49"/>
                <p:cNvSpPr>
                  <a:spLocks/>
                </p:cNvSpPr>
                <p:nvPr/>
              </p:nvSpPr>
              <p:spPr bwMode="auto">
                <a:xfrm>
                  <a:off x="3650" y="612"/>
                  <a:ext cx="12" cy="275"/>
                </a:xfrm>
                <a:custGeom>
                  <a:avLst/>
                  <a:gdLst>
                    <a:gd name="T0" fmla="*/ 0 w 351"/>
                    <a:gd name="T1" fmla="*/ 10 h 7958"/>
                    <a:gd name="T2" fmla="*/ 0 w 351"/>
                    <a:gd name="T3" fmla="*/ 0 h 7958"/>
                    <a:gd name="T4" fmla="*/ 0 w 351"/>
                    <a:gd name="T5" fmla="*/ 0 h 7958"/>
                    <a:gd name="T6" fmla="*/ 0 w 351"/>
                    <a:gd name="T7" fmla="*/ 9 h 7958"/>
                    <a:gd name="T8" fmla="*/ 0 w 351"/>
                    <a:gd name="T9" fmla="*/ 10 h 7958"/>
                    <a:gd name="T10" fmla="*/ 0 60000 65536"/>
                    <a:gd name="T11" fmla="*/ 0 60000 65536"/>
                    <a:gd name="T12" fmla="*/ 0 60000 65536"/>
                    <a:gd name="T13" fmla="*/ 0 60000 65536"/>
                    <a:gd name="T14" fmla="*/ 0 60000 65536"/>
                    <a:gd name="T15" fmla="*/ 0 w 351"/>
                    <a:gd name="T16" fmla="*/ 0 h 7958"/>
                    <a:gd name="T17" fmla="*/ 351 w 351"/>
                    <a:gd name="T18" fmla="*/ 7958 h 7958"/>
                  </a:gdLst>
                  <a:ahLst/>
                  <a:cxnLst>
                    <a:cxn ang="T10">
                      <a:pos x="T0" y="T1"/>
                    </a:cxn>
                    <a:cxn ang="T11">
                      <a:pos x="T2" y="T3"/>
                    </a:cxn>
                    <a:cxn ang="T12">
                      <a:pos x="T4" y="T5"/>
                    </a:cxn>
                    <a:cxn ang="T13">
                      <a:pos x="T6" y="T7"/>
                    </a:cxn>
                    <a:cxn ang="T14">
                      <a:pos x="T8" y="T9"/>
                    </a:cxn>
                  </a:cxnLst>
                  <a:rect l="T15" t="T16" r="T17" b="T18"/>
                  <a:pathLst>
                    <a:path w="351" h="7958">
                      <a:moveTo>
                        <a:pt x="0" y="7958"/>
                      </a:moveTo>
                      <a:lnTo>
                        <a:pt x="0" y="57"/>
                      </a:lnTo>
                      <a:lnTo>
                        <a:pt x="351" y="0"/>
                      </a:lnTo>
                      <a:lnTo>
                        <a:pt x="351" y="7799"/>
                      </a:lnTo>
                      <a:lnTo>
                        <a:pt x="0" y="7958"/>
                      </a:lnTo>
                      <a:close/>
                    </a:path>
                  </a:pathLst>
                </a:custGeom>
                <a:solidFill>
                  <a:srgbClr val="008CC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4" name="Freeform 50"/>
                <p:cNvSpPr>
                  <a:spLocks/>
                </p:cNvSpPr>
                <p:nvPr/>
              </p:nvSpPr>
              <p:spPr bwMode="auto">
                <a:xfrm>
                  <a:off x="3656" y="611"/>
                  <a:ext cx="12" cy="273"/>
                </a:xfrm>
                <a:custGeom>
                  <a:avLst/>
                  <a:gdLst>
                    <a:gd name="T0" fmla="*/ 0 w 352"/>
                    <a:gd name="T1" fmla="*/ 9 h 7907"/>
                    <a:gd name="T2" fmla="*/ 0 w 352"/>
                    <a:gd name="T3" fmla="*/ 0 h 7907"/>
                    <a:gd name="T4" fmla="*/ 0 w 352"/>
                    <a:gd name="T5" fmla="*/ 0 h 7907"/>
                    <a:gd name="T6" fmla="*/ 0 w 352"/>
                    <a:gd name="T7" fmla="*/ 9 h 7907"/>
                    <a:gd name="T8" fmla="*/ 0 w 352"/>
                    <a:gd name="T9" fmla="*/ 9 h 7907"/>
                    <a:gd name="T10" fmla="*/ 0 60000 65536"/>
                    <a:gd name="T11" fmla="*/ 0 60000 65536"/>
                    <a:gd name="T12" fmla="*/ 0 60000 65536"/>
                    <a:gd name="T13" fmla="*/ 0 60000 65536"/>
                    <a:gd name="T14" fmla="*/ 0 60000 65536"/>
                    <a:gd name="T15" fmla="*/ 0 w 352"/>
                    <a:gd name="T16" fmla="*/ 0 h 7907"/>
                    <a:gd name="T17" fmla="*/ 352 w 352"/>
                    <a:gd name="T18" fmla="*/ 7907 h 7907"/>
                  </a:gdLst>
                  <a:ahLst/>
                  <a:cxnLst>
                    <a:cxn ang="T10">
                      <a:pos x="T0" y="T1"/>
                    </a:cxn>
                    <a:cxn ang="T11">
                      <a:pos x="T2" y="T3"/>
                    </a:cxn>
                    <a:cxn ang="T12">
                      <a:pos x="T4" y="T5"/>
                    </a:cxn>
                    <a:cxn ang="T13">
                      <a:pos x="T6" y="T7"/>
                    </a:cxn>
                    <a:cxn ang="T14">
                      <a:pos x="T8" y="T9"/>
                    </a:cxn>
                  </a:cxnLst>
                  <a:rect l="T15" t="T16" r="T17" b="T18"/>
                  <a:pathLst>
                    <a:path w="352" h="7907">
                      <a:moveTo>
                        <a:pt x="0" y="7907"/>
                      </a:moveTo>
                      <a:lnTo>
                        <a:pt x="0" y="57"/>
                      </a:lnTo>
                      <a:lnTo>
                        <a:pt x="352" y="0"/>
                      </a:lnTo>
                      <a:lnTo>
                        <a:pt x="352" y="7748"/>
                      </a:lnTo>
                      <a:lnTo>
                        <a:pt x="0" y="7907"/>
                      </a:lnTo>
                      <a:close/>
                    </a:path>
                  </a:pathLst>
                </a:custGeom>
                <a:solidFill>
                  <a:srgbClr val="008A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5" name="Freeform 51"/>
                <p:cNvSpPr>
                  <a:spLocks/>
                </p:cNvSpPr>
                <p:nvPr/>
              </p:nvSpPr>
              <p:spPr bwMode="auto">
                <a:xfrm>
                  <a:off x="3662" y="610"/>
                  <a:ext cx="12" cy="271"/>
                </a:xfrm>
                <a:custGeom>
                  <a:avLst/>
                  <a:gdLst>
                    <a:gd name="T0" fmla="*/ 0 w 351"/>
                    <a:gd name="T1" fmla="*/ 9 h 7854"/>
                    <a:gd name="T2" fmla="*/ 0 w 351"/>
                    <a:gd name="T3" fmla="*/ 0 h 7854"/>
                    <a:gd name="T4" fmla="*/ 0 w 351"/>
                    <a:gd name="T5" fmla="*/ 0 h 7854"/>
                    <a:gd name="T6" fmla="*/ 0 w 351"/>
                    <a:gd name="T7" fmla="*/ 9 h 7854"/>
                    <a:gd name="T8" fmla="*/ 0 w 351"/>
                    <a:gd name="T9" fmla="*/ 9 h 7854"/>
                    <a:gd name="T10" fmla="*/ 0 60000 65536"/>
                    <a:gd name="T11" fmla="*/ 0 60000 65536"/>
                    <a:gd name="T12" fmla="*/ 0 60000 65536"/>
                    <a:gd name="T13" fmla="*/ 0 60000 65536"/>
                    <a:gd name="T14" fmla="*/ 0 60000 65536"/>
                    <a:gd name="T15" fmla="*/ 0 w 351"/>
                    <a:gd name="T16" fmla="*/ 0 h 7854"/>
                    <a:gd name="T17" fmla="*/ 351 w 351"/>
                    <a:gd name="T18" fmla="*/ 7854 h 7854"/>
                  </a:gdLst>
                  <a:ahLst/>
                  <a:cxnLst>
                    <a:cxn ang="T10">
                      <a:pos x="T0" y="T1"/>
                    </a:cxn>
                    <a:cxn ang="T11">
                      <a:pos x="T2" y="T3"/>
                    </a:cxn>
                    <a:cxn ang="T12">
                      <a:pos x="T4" y="T5"/>
                    </a:cxn>
                    <a:cxn ang="T13">
                      <a:pos x="T6" y="T7"/>
                    </a:cxn>
                    <a:cxn ang="T14">
                      <a:pos x="T8" y="T9"/>
                    </a:cxn>
                  </a:cxnLst>
                  <a:rect l="T15" t="T16" r="T17" b="T18"/>
                  <a:pathLst>
                    <a:path w="351" h="7854">
                      <a:moveTo>
                        <a:pt x="0" y="7854"/>
                      </a:moveTo>
                      <a:lnTo>
                        <a:pt x="0" y="55"/>
                      </a:lnTo>
                      <a:lnTo>
                        <a:pt x="351" y="0"/>
                      </a:lnTo>
                      <a:lnTo>
                        <a:pt x="351" y="7696"/>
                      </a:lnTo>
                      <a:lnTo>
                        <a:pt x="0" y="7854"/>
                      </a:lnTo>
                      <a:close/>
                    </a:path>
                  </a:pathLst>
                </a:custGeom>
                <a:solidFill>
                  <a:srgbClr val="0089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6" name="Freeform 52"/>
                <p:cNvSpPr>
                  <a:spLocks/>
                </p:cNvSpPr>
                <p:nvPr/>
              </p:nvSpPr>
              <p:spPr bwMode="auto">
                <a:xfrm>
                  <a:off x="3668" y="609"/>
                  <a:ext cx="12" cy="269"/>
                </a:xfrm>
                <a:custGeom>
                  <a:avLst/>
                  <a:gdLst>
                    <a:gd name="T0" fmla="*/ 0 w 351"/>
                    <a:gd name="T1" fmla="*/ 9 h 7804"/>
                    <a:gd name="T2" fmla="*/ 0 w 351"/>
                    <a:gd name="T3" fmla="*/ 0 h 7804"/>
                    <a:gd name="T4" fmla="*/ 0 w 351"/>
                    <a:gd name="T5" fmla="*/ 0 h 7804"/>
                    <a:gd name="T6" fmla="*/ 0 w 351"/>
                    <a:gd name="T7" fmla="*/ 9 h 7804"/>
                    <a:gd name="T8" fmla="*/ 0 w 351"/>
                    <a:gd name="T9" fmla="*/ 9 h 7804"/>
                    <a:gd name="T10" fmla="*/ 0 60000 65536"/>
                    <a:gd name="T11" fmla="*/ 0 60000 65536"/>
                    <a:gd name="T12" fmla="*/ 0 60000 65536"/>
                    <a:gd name="T13" fmla="*/ 0 60000 65536"/>
                    <a:gd name="T14" fmla="*/ 0 60000 65536"/>
                    <a:gd name="T15" fmla="*/ 0 w 351"/>
                    <a:gd name="T16" fmla="*/ 0 h 7804"/>
                    <a:gd name="T17" fmla="*/ 351 w 351"/>
                    <a:gd name="T18" fmla="*/ 7804 h 7804"/>
                  </a:gdLst>
                  <a:ahLst/>
                  <a:cxnLst>
                    <a:cxn ang="T10">
                      <a:pos x="T0" y="T1"/>
                    </a:cxn>
                    <a:cxn ang="T11">
                      <a:pos x="T2" y="T3"/>
                    </a:cxn>
                    <a:cxn ang="T12">
                      <a:pos x="T4" y="T5"/>
                    </a:cxn>
                    <a:cxn ang="T13">
                      <a:pos x="T6" y="T7"/>
                    </a:cxn>
                    <a:cxn ang="T14">
                      <a:pos x="T8" y="T9"/>
                    </a:cxn>
                  </a:cxnLst>
                  <a:rect l="T15" t="T16" r="T17" b="T18"/>
                  <a:pathLst>
                    <a:path w="351" h="7804">
                      <a:moveTo>
                        <a:pt x="0" y="7804"/>
                      </a:moveTo>
                      <a:lnTo>
                        <a:pt x="0" y="56"/>
                      </a:lnTo>
                      <a:lnTo>
                        <a:pt x="351" y="0"/>
                      </a:lnTo>
                      <a:lnTo>
                        <a:pt x="351" y="7646"/>
                      </a:lnTo>
                      <a:lnTo>
                        <a:pt x="0" y="7804"/>
                      </a:lnTo>
                      <a:close/>
                    </a:path>
                  </a:pathLst>
                </a:custGeom>
                <a:solidFill>
                  <a:srgbClr val="0088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7" name="Freeform 53"/>
                <p:cNvSpPr>
                  <a:spLocks/>
                </p:cNvSpPr>
                <p:nvPr/>
              </p:nvSpPr>
              <p:spPr bwMode="auto">
                <a:xfrm>
                  <a:off x="3674" y="608"/>
                  <a:ext cx="12" cy="268"/>
                </a:xfrm>
                <a:custGeom>
                  <a:avLst/>
                  <a:gdLst>
                    <a:gd name="T0" fmla="*/ 0 w 352"/>
                    <a:gd name="T1" fmla="*/ 9 h 7753"/>
                    <a:gd name="T2" fmla="*/ 0 w 352"/>
                    <a:gd name="T3" fmla="*/ 0 h 7753"/>
                    <a:gd name="T4" fmla="*/ 0 w 352"/>
                    <a:gd name="T5" fmla="*/ 0 h 7753"/>
                    <a:gd name="T6" fmla="*/ 0 w 352"/>
                    <a:gd name="T7" fmla="*/ 9 h 7753"/>
                    <a:gd name="T8" fmla="*/ 0 w 352"/>
                    <a:gd name="T9" fmla="*/ 9 h 7753"/>
                    <a:gd name="T10" fmla="*/ 0 60000 65536"/>
                    <a:gd name="T11" fmla="*/ 0 60000 65536"/>
                    <a:gd name="T12" fmla="*/ 0 60000 65536"/>
                    <a:gd name="T13" fmla="*/ 0 60000 65536"/>
                    <a:gd name="T14" fmla="*/ 0 60000 65536"/>
                    <a:gd name="T15" fmla="*/ 0 w 352"/>
                    <a:gd name="T16" fmla="*/ 0 h 7753"/>
                    <a:gd name="T17" fmla="*/ 352 w 352"/>
                    <a:gd name="T18" fmla="*/ 7753 h 7753"/>
                  </a:gdLst>
                  <a:ahLst/>
                  <a:cxnLst>
                    <a:cxn ang="T10">
                      <a:pos x="T0" y="T1"/>
                    </a:cxn>
                    <a:cxn ang="T11">
                      <a:pos x="T2" y="T3"/>
                    </a:cxn>
                    <a:cxn ang="T12">
                      <a:pos x="T4" y="T5"/>
                    </a:cxn>
                    <a:cxn ang="T13">
                      <a:pos x="T6" y="T7"/>
                    </a:cxn>
                    <a:cxn ang="T14">
                      <a:pos x="T8" y="T9"/>
                    </a:cxn>
                  </a:cxnLst>
                  <a:rect l="T15" t="T16" r="T17" b="T18"/>
                  <a:pathLst>
                    <a:path w="352" h="7753">
                      <a:moveTo>
                        <a:pt x="0" y="7753"/>
                      </a:moveTo>
                      <a:lnTo>
                        <a:pt x="0" y="57"/>
                      </a:lnTo>
                      <a:lnTo>
                        <a:pt x="352" y="0"/>
                      </a:lnTo>
                      <a:lnTo>
                        <a:pt x="352" y="7595"/>
                      </a:lnTo>
                      <a:lnTo>
                        <a:pt x="0" y="7753"/>
                      </a:lnTo>
                      <a:close/>
                    </a:path>
                  </a:pathLst>
                </a:custGeom>
                <a:solidFill>
                  <a:srgbClr val="0086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8" name="Freeform 54"/>
                <p:cNvSpPr>
                  <a:spLocks/>
                </p:cNvSpPr>
                <p:nvPr/>
              </p:nvSpPr>
              <p:spPr bwMode="auto">
                <a:xfrm>
                  <a:off x="3680" y="607"/>
                  <a:ext cx="12" cy="266"/>
                </a:xfrm>
                <a:custGeom>
                  <a:avLst/>
                  <a:gdLst>
                    <a:gd name="T0" fmla="*/ 0 w 351"/>
                    <a:gd name="T1" fmla="*/ 9 h 7702"/>
                    <a:gd name="T2" fmla="*/ 0 w 351"/>
                    <a:gd name="T3" fmla="*/ 0 h 7702"/>
                    <a:gd name="T4" fmla="*/ 0 w 351"/>
                    <a:gd name="T5" fmla="*/ 0 h 7702"/>
                    <a:gd name="T6" fmla="*/ 0 w 351"/>
                    <a:gd name="T7" fmla="*/ 9 h 7702"/>
                    <a:gd name="T8" fmla="*/ 0 w 351"/>
                    <a:gd name="T9" fmla="*/ 9 h 7702"/>
                    <a:gd name="T10" fmla="*/ 0 60000 65536"/>
                    <a:gd name="T11" fmla="*/ 0 60000 65536"/>
                    <a:gd name="T12" fmla="*/ 0 60000 65536"/>
                    <a:gd name="T13" fmla="*/ 0 60000 65536"/>
                    <a:gd name="T14" fmla="*/ 0 60000 65536"/>
                    <a:gd name="T15" fmla="*/ 0 w 351"/>
                    <a:gd name="T16" fmla="*/ 0 h 7702"/>
                    <a:gd name="T17" fmla="*/ 351 w 351"/>
                    <a:gd name="T18" fmla="*/ 7702 h 7702"/>
                  </a:gdLst>
                  <a:ahLst/>
                  <a:cxnLst>
                    <a:cxn ang="T10">
                      <a:pos x="T0" y="T1"/>
                    </a:cxn>
                    <a:cxn ang="T11">
                      <a:pos x="T2" y="T3"/>
                    </a:cxn>
                    <a:cxn ang="T12">
                      <a:pos x="T4" y="T5"/>
                    </a:cxn>
                    <a:cxn ang="T13">
                      <a:pos x="T6" y="T7"/>
                    </a:cxn>
                    <a:cxn ang="T14">
                      <a:pos x="T8" y="T9"/>
                    </a:cxn>
                  </a:cxnLst>
                  <a:rect l="T15" t="T16" r="T17" b="T18"/>
                  <a:pathLst>
                    <a:path w="351" h="7702">
                      <a:moveTo>
                        <a:pt x="0" y="7702"/>
                      </a:moveTo>
                      <a:lnTo>
                        <a:pt x="0" y="56"/>
                      </a:lnTo>
                      <a:lnTo>
                        <a:pt x="351" y="0"/>
                      </a:lnTo>
                      <a:lnTo>
                        <a:pt x="351" y="7543"/>
                      </a:lnTo>
                      <a:lnTo>
                        <a:pt x="0" y="7702"/>
                      </a:lnTo>
                      <a:close/>
                    </a:path>
                  </a:pathLst>
                </a:custGeom>
                <a:solidFill>
                  <a:srgbClr val="0085C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29" name="Freeform 55"/>
                <p:cNvSpPr>
                  <a:spLocks/>
                </p:cNvSpPr>
                <p:nvPr/>
              </p:nvSpPr>
              <p:spPr bwMode="auto">
                <a:xfrm>
                  <a:off x="3686" y="606"/>
                  <a:ext cx="12" cy="264"/>
                </a:xfrm>
                <a:custGeom>
                  <a:avLst/>
                  <a:gdLst>
                    <a:gd name="T0" fmla="*/ 0 w 351"/>
                    <a:gd name="T1" fmla="*/ 9 h 7651"/>
                    <a:gd name="T2" fmla="*/ 0 w 351"/>
                    <a:gd name="T3" fmla="*/ 0 h 7651"/>
                    <a:gd name="T4" fmla="*/ 0 w 351"/>
                    <a:gd name="T5" fmla="*/ 0 h 7651"/>
                    <a:gd name="T6" fmla="*/ 0 w 351"/>
                    <a:gd name="T7" fmla="*/ 9 h 7651"/>
                    <a:gd name="T8" fmla="*/ 0 w 351"/>
                    <a:gd name="T9" fmla="*/ 9 h 7651"/>
                    <a:gd name="T10" fmla="*/ 0 60000 65536"/>
                    <a:gd name="T11" fmla="*/ 0 60000 65536"/>
                    <a:gd name="T12" fmla="*/ 0 60000 65536"/>
                    <a:gd name="T13" fmla="*/ 0 60000 65536"/>
                    <a:gd name="T14" fmla="*/ 0 60000 65536"/>
                    <a:gd name="T15" fmla="*/ 0 w 351"/>
                    <a:gd name="T16" fmla="*/ 0 h 7651"/>
                    <a:gd name="T17" fmla="*/ 351 w 351"/>
                    <a:gd name="T18" fmla="*/ 7651 h 7651"/>
                  </a:gdLst>
                  <a:ahLst/>
                  <a:cxnLst>
                    <a:cxn ang="T10">
                      <a:pos x="T0" y="T1"/>
                    </a:cxn>
                    <a:cxn ang="T11">
                      <a:pos x="T2" y="T3"/>
                    </a:cxn>
                    <a:cxn ang="T12">
                      <a:pos x="T4" y="T5"/>
                    </a:cxn>
                    <a:cxn ang="T13">
                      <a:pos x="T6" y="T7"/>
                    </a:cxn>
                    <a:cxn ang="T14">
                      <a:pos x="T8" y="T9"/>
                    </a:cxn>
                  </a:cxnLst>
                  <a:rect l="T15" t="T16" r="T17" b="T18"/>
                  <a:pathLst>
                    <a:path w="351" h="7651">
                      <a:moveTo>
                        <a:pt x="0" y="7651"/>
                      </a:moveTo>
                      <a:lnTo>
                        <a:pt x="0" y="56"/>
                      </a:lnTo>
                      <a:lnTo>
                        <a:pt x="351" y="0"/>
                      </a:lnTo>
                      <a:lnTo>
                        <a:pt x="351" y="7492"/>
                      </a:lnTo>
                      <a:lnTo>
                        <a:pt x="0" y="7651"/>
                      </a:lnTo>
                      <a:close/>
                    </a:path>
                  </a:pathLst>
                </a:custGeom>
                <a:solidFill>
                  <a:srgbClr val="0084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0" name="Freeform 56"/>
                <p:cNvSpPr>
                  <a:spLocks/>
                </p:cNvSpPr>
                <p:nvPr/>
              </p:nvSpPr>
              <p:spPr bwMode="auto">
                <a:xfrm>
                  <a:off x="3692" y="605"/>
                  <a:ext cx="12" cy="262"/>
                </a:xfrm>
                <a:custGeom>
                  <a:avLst/>
                  <a:gdLst>
                    <a:gd name="T0" fmla="*/ 0 w 352"/>
                    <a:gd name="T1" fmla="*/ 9 h 7599"/>
                    <a:gd name="T2" fmla="*/ 0 w 352"/>
                    <a:gd name="T3" fmla="*/ 0 h 7599"/>
                    <a:gd name="T4" fmla="*/ 0 w 352"/>
                    <a:gd name="T5" fmla="*/ 0 h 7599"/>
                    <a:gd name="T6" fmla="*/ 0 w 352"/>
                    <a:gd name="T7" fmla="*/ 9 h 7599"/>
                    <a:gd name="T8" fmla="*/ 0 w 352"/>
                    <a:gd name="T9" fmla="*/ 9 h 7599"/>
                    <a:gd name="T10" fmla="*/ 0 60000 65536"/>
                    <a:gd name="T11" fmla="*/ 0 60000 65536"/>
                    <a:gd name="T12" fmla="*/ 0 60000 65536"/>
                    <a:gd name="T13" fmla="*/ 0 60000 65536"/>
                    <a:gd name="T14" fmla="*/ 0 60000 65536"/>
                    <a:gd name="T15" fmla="*/ 0 w 352"/>
                    <a:gd name="T16" fmla="*/ 0 h 7599"/>
                    <a:gd name="T17" fmla="*/ 352 w 352"/>
                    <a:gd name="T18" fmla="*/ 7599 h 7599"/>
                  </a:gdLst>
                  <a:ahLst/>
                  <a:cxnLst>
                    <a:cxn ang="T10">
                      <a:pos x="T0" y="T1"/>
                    </a:cxn>
                    <a:cxn ang="T11">
                      <a:pos x="T2" y="T3"/>
                    </a:cxn>
                    <a:cxn ang="T12">
                      <a:pos x="T4" y="T5"/>
                    </a:cxn>
                    <a:cxn ang="T13">
                      <a:pos x="T6" y="T7"/>
                    </a:cxn>
                    <a:cxn ang="T14">
                      <a:pos x="T8" y="T9"/>
                    </a:cxn>
                  </a:cxnLst>
                  <a:rect l="T15" t="T16" r="T17" b="T18"/>
                  <a:pathLst>
                    <a:path w="352" h="7599">
                      <a:moveTo>
                        <a:pt x="0" y="7599"/>
                      </a:moveTo>
                      <a:lnTo>
                        <a:pt x="0" y="56"/>
                      </a:lnTo>
                      <a:lnTo>
                        <a:pt x="352" y="0"/>
                      </a:lnTo>
                      <a:lnTo>
                        <a:pt x="352" y="7440"/>
                      </a:lnTo>
                      <a:lnTo>
                        <a:pt x="0" y="7599"/>
                      </a:lnTo>
                      <a:close/>
                    </a:path>
                  </a:pathLst>
                </a:custGeom>
                <a:solidFill>
                  <a:srgbClr val="0082C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1" name="Freeform 57"/>
                <p:cNvSpPr>
                  <a:spLocks/>
                </p:cNvSpPr>
                <p:nvPr/>
              </p:nvSpPr>
              <p:spPr bwMode="auto">
                <a:xfrm>
                  <a:off x="3698" y="604"/>
                  <a:ext cx="12" cy="261"/>
                </a:xfrm>
                <a:custGeom>
                  <a:avLst/>
                  <a:gdLst>
                    <a:gd name="T0" fmla="*/ 0 w 351"/>
                    <a:gd name="T1" fmla="*/ 9 h 7548"/>
                    <a:gd name="T2" fmla="*/ 0 w 351"/>
                    <a:gd name="T3" fmla="*/ 0 h 7548"/>
                    <a:gd name="T4" fmla="*/ 0 w 351"/>
                    <a:gd name="T5" fmla="*/ 0 h 7548"/>
                    <a:gd name="T6" fmla="*/ 0 w 351"/>
                    <a:gd name="T7" fmla="*/ 9 h 7548"/>
                    <a:gd name="T8" fmla="*/ 0 w 351"/>
                    <a:gd name="T9" fmla="*/ 9 h 7548"/>
                    <a:gd name="T10" fmla="*/ 0 60000 65536"/>
                    <a:gd name="T11" fmla="*/ 0 60000 65536"/>
                    <a:gd name="T12" fmla="*/ 0 60000 65536"/>
                    <a:gd name="T13" fmla="*/ 0 60000 65536"/>
                    <a:gd name="T14" fmla="*/ 0 60000 65536"/>
                    <a:gd name="T15" fmla="*/ 0 w 351"/>
                    <a:gd name="T16" fmla="*/ 0 h 7548"/>
                    <a:gd name="T17" fmla="*/ 351 w 351"/>
                    <a:gd name="T18" fmla="*/ 7548 h 7548"/>
                  </a:gdLst>
                  <a:ahLst/>
                  <a:cxnLst>
                    <a:cxn ang="T10">
                      <a:pos x="T0" y="T1"/>
                    </a:cxn>
                    <a:cxn ang="T11">
                      <a:pos x="T2" y="T3"/>
                    </a:cxn>
                    <a:cxn ang="T12">
                      <a:pos x="T4" y="T5"/>
                    </a:cxn>
                    <a:cxn ang="T13">
                      <a:pos x="T6" y="T7"/>
                    </a:cxn>
                    <a:cxn ang="T14">
                      <a:pos x="T8" y="T9"/>
                    </a:cxn>
                  </a:cxnLst>
                  <a:rect l="T15" t="T16" r="T17" b="T18"/>
                  <a:pathLst>
                    <a:path w="351" h="7548">
                      <a:moveTo>
                        <a:pt x="0" y="7548"/>
                      </a:moveTo>
                      <a:lnTo>
                        <a:pt x="0" y="56"/>
                      </a:lnTo>
                      <a:lnTo>
                        <a:pt x="351" y="0"/>
                      </a:lnTo>
                      <a:lnTo>
                        <a:pt x="351" y="7389"/>
                      </a:lnTo>
                      <a:lnTo>
                        <a:pt x="0" y="7548"/>
                      </a:lnTo>
                      <a:close/>
                    </a:path>
                  </a:pathLst>
                </a:custGeom>
                <a:solidFill>
                  <a:srgbClr val="008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2" name="Freeform 58"/>
                <p:cNvSpPr>
                  <a:spLocks/>
                </p:cNvSpPr>
                <p:nvPr/>
              </p:nvSpPr>
              <p:spPr bwMode="auto">
                <a:xfrm>
                  <a:off x="3704" y="604"/>
                  <a:ext cx="12" cy="258"/>
                </a:xfrm>
                <a:custGeom>
                  <a:avLst/>
                  <a:gdLst>
                    <a:gd name="T0" fmla="*/ 0 w 351"/>
                    <a:gd name="T1" fmla="*/ 9 h 7495"/>
                    <a:gd name="T2" fmla="*/ 0 w 351"/>
                    <a:gd name="T3" fmla="*/ 0 h 7495"/>
                    <a:gd name="T4" fmla="*/ 0 w 351"/>
                    <a:gd name="T5" fmla="*/ 0 h 7495"/>
                    <a:gd name="T6" fmla="*/ 0 w 351"/>
                    <a:gd name="T7" fmla="*/ 9 h 7495"/>
                    <a:gd name="T8" fmla="*/ 0 w 351"/>
                    <a:gd name="T9" fmla="*/ 9 h 7495"/>
                    <a:gd name="T10" fmla="*/ 0 60000 65536"/>
                    <a:gd name="T11" fmla="*/ 0 60000 65536"/>
                    <a:gd name="T12" fmla="*/ 0 60000 65536"/>
                    <a:gd name="T13" fmla="*/ 0 60000 65536"/>
                    <a:gd name="T14" fmla="*/ 0 60000 65536"/>
                    <a:gd name="T15" fmla="*/ 0 w 351"/>
                    <a:gd name="T16" fmla="*/ 0 h 7495"/>
                    <a:gd name="T17" fmla="*/ 351 w 351"/>
                    <a:gd name="T18" fmla="*/ 7495 h 7495"/>
                  </a:gdLst>
                  <a:ahLst/>
                  <a:cxnLst>
                    <a:cxn ang="T10">
                      <a:pos x="T0" y="T1"/>
                    </a:cxn>
                    <a:cxn ang="T11">
                      <a:pos x="T2" y="T3"/>
                    </a:cxn>
                    <a:cxn ang="T12">
                      <a:pos x="T4" y="T5"/>
                    </a:cxn>
                    <a:cxn ang="T13">
                      <a:pos x="T6" y="T7"/>
                    </a:cxn>
                    <a:cxn ang="T14">
                      <a:pos x="T8" y="T9"/>
                    </a:cxn>
                  </a:cxnLst>
                  <a:rect l="T15" t="T16" r="T17" b="T18"/>
                  <a:pathLst>
                    <a:path w="351" h="7495">
                      <a:moveTo>
                        <a:pt x="0" y="7495"/>
                      </a:moveTo>
                      <a:lnTo>
                        <a:pt x="0" y="55"/>
                      </a:lnTo>
                      <a:lnTo>
                        <a:pt x="351" y="0"/>
                      </a:lnTo>
                      <a:lnTo>
                        <a:pt x="351" y="7337"/>
                      </a:lnTo>
                      <a:lnTo>
                        <a:pt x="0" y="7495"/>
                      </a:lnTo>
                      <a:close/>
                    </a:path>
                  </a:pathLst>
                </a:custGeom>
                <a:solidFill>
                  <a:srgbClr val="008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3" name="Freeform 59"/>
                <p:cNvSpPr>
                  <a:spLocks/>
                </p:cNvSpPr>
                <p:nvPr/>
              </p:nvSpPr>
              <p:spPr bwMode="auto">
                <a:xfrm>
                  <a:off x="3710" y="603"/>
                  <a:ext cx="12" cy="256"/>
                </a:xfrm>
                <a:custGeom>
                  <a:avLst/>
                  <a:gdLst>
                    <a:gd name="T0" fmla="*/ 0 w 352"/>
                    <a:gd name="T1" fmla="*/ 9 h 7445"/>
                    <a:gd name="T2" fmla="*/ 0 w 352"/>
                    <a:gd name="T3" fmla="*/ 0 h 7445"/>
                    <a:gd name="T4" fmla="*/ 0 w 352"/>
                    <a:gd name="T5" fmla="*/ 0 h 7445"/>
                    <a:gd name="T6" fmla="*/ 0 w 352"/>
                    <a:gd name="T7" fmla="*/ 9 h 7445"/>
                    <a:gd name="T8" fmla="*/ 0 w 352"/>
                    <a:gd name="T9" fmla="*/ 9 h 7445"/>
                    <a:gd name="T10" fmla="*/ 0 60000 65536"/>
                    <a:gd name="T11" fmla="*/ 0 60000 65536"/>
                    <a:gd name="T12" fmla="*/ 0 60000 65536"/>
                    <a:gd name="T13" fmla="*/ 0 60000 65536"/>
                    <a:gd name="T14" fmla="*/ 0 60000 65536"/>
                    <a:gd name="T15" fmla="*/ 0 w 352"/>
                    <a:gd name="T16" fmla="*/ 0 h 7445"/>
                    <a:gd name="T17" fmla="*/ 352 w 352"/>
                    <a:gd name="T18" fmla="*/ 7445 h 7445"/>
                  </a:gdLst>
                  <a:ahLst/>
                  <a:cxnLst>
                    <a:cxn ang="T10">
                      <a:pos x="T0" y="T1"/>
                    </a:cxn>
                    <a:cxn ang="T11">
                      <a:pos x="T2" y="T3"/>
                    </a:cxn>
                    <a:cxn ang="T12">
                      <a:pos x="T4" y="T5"/>
                    </a:cxn>
                    <a:cxn ang="T13">
                      <a:pos x="T6" y="T7"/>
                    </a:cxn>
                    <a:cxn ang="T14">
                      <a:pos x="T8" y="T9"/>
                    </a:cxn>
                  </a:cxnLst>
                  <a:rect l="T15" t="T16" r="T17" b="T18"/>
                  <a:pathLst>
                    <a:path w="352" h="7445">
                      <a:moveTo>
                        <a:pt x="0" y="7445"/>
                      </a:moveTo>
                      <a:lnTo>
                        <a:pt x="0" y="56"/>
                      </a:lnTo>
                      <a:lnTo>
                        <a:pt x="352" y="0"/>
                      </a:lnTo>
                      <a:lnTo>
                        <a:pt x="352" y="7287"/>
                      </a:lnTo>
                      <a:lnTo>
                        <a:pt x="0" y="7445"/>
                      </a:lnTo>
                      <a:close/>
                    </a:path>
                  </a:pathLst>
                </a:custGeom>
                <a:solidFill>
                  <a:srgbClr val="007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4" name="Freeform 60"/>
                <p:cNvSpPr>
                  <a:spLocks/>
                </p:cNvSpPr>
                <p:nvPr/>
              </p:nvSpPr>
              <p:spPr bwMode="auto">
                <a:xfrm>
                  <a:off x="3716" y="602"/>
                  <a:ext cx="13" cy="255"/>
                </a:xfrm>
                <a:custGeom>
                  <a:avLst/>
                  <a:gdLst>
                    <a:gd name="T0" fmla="*/ 0 w 351"/>
                    <a:gd name="T1" fmla="*/ 9 h 7394"/>
                    <a:gd name="T2" fmla="*/ 0 w 351"/>
                    <a:gd name="T3" fmla="*/ 0 h 7394"/>
                    <a:gd name="T4" fmla="*/ 0 w 351"/>
                    <a:gd name="T5" fmla="*/ 0 h 7394"/>
                    <a:gd name="T6" fmla="*/ 0 w 351"/>
                    <a:gd name="T7" fmla="*/ 9 h 7394"/>
                    <a:gd name="T8" fmla="*/ 0 w 351"/>
                    <a:gd name="T9" fmla="*/ 9 h 7394"/>
                    <a:gd name="T10" fmla="*/ 0 60000 65536"/>
                    <a:gd name="T11" fmla="*/ 0 60000 65536"/>
                    <a:gd name="T12" fmla="*/ 0 60000 65536"/>
                    <a:gd name="T13" fmla="*/ 0 60000 65536"/>
                    <a:gd name="T14" fmla="*/ 0 60000 65536"/>
                    <a:gd name="T15" fmla="*/ 0 w 351"/>
                    <a:gd name="T16" fmla="*/ 0 h 7394"/>
                    <a:gd name="T17" fmla="*/ 351 w 351"/>
                    <a:gd name="T18" fmla="*/ 7394 h 7394"/>
                  </a:gdLst>
                  <a:ahLst/>
                  <a:cxnLst>
                    <a:cxn ang="T10">
                      <a:pos x="T0" y="T1"/>
                    </a:cxn>
                    <a:cxn ang="T11">
                      <a:pos x="T2" y="T3"/>
                    </a:cxn>
                    <a:cxn ang="T12">
                      <a:pos x="T4" y="T5"/>
                    </a:cxn>
                    <a:cxn ang="T13">
                      <a:pos x="T6" y="T7"/>
                    </a:cxn>
                    <a:cxn ang="T14">
                      <a:pos x="T8" y="T9"/>
                    </a:cxn>
                  </a:cxnLst>
                  <a:rect l="T15" t="T16" r="T17" b="T18"/>
                  <a:pathLst>
                    <a:path w="351" h="7394">
                      <a:moveTo>
                        <a:pt x="0" y="7394"/>
                      </a:moveTo>
                      <a:lnTo>
                        <a:pt x="0" y="57"/>
                      </a:lnTo>
                      <a:lnTo>
                        <a:pt x="351" y="0"/>
                      </a:lnTo>
                      <a:lnTo>
                        <a:pt x="351" y="7236"/>
                      </a:lnTo>
                      <a:lnTo>
                        <a:pt x="0" y="7394"/>
                      </a:lnTo>
                      <a:close/>
                    </a:path>
                  </a:pathLst>
                </a:custGeom>
                <a:solidFill>
                  <a:srgbClr val="007D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5" name="Freeform 61"/>
                <p:cNvSpPr>
                  <a:spLocks/>
                </p:cNvSpPr>
                <p:nvPr/>
              </p:nvSpPr>
              <p:spPr bwMode="auto">
                <a:xfrm>
                  <a:off x="3722" y="601"/>
                  <a:ext cx="13" cy="253"/>
                </a:xfrm>
                <a:custGeom>
                  <a:avLst/>
                  <a:gdLst>
                    <a:gd name="T0" fmla="*/ 0 w 351"/>
                    <a:gd name="T1" fmla="*/ 9 h 7343"/>
                    <a:gd name="T2" fmla="*/ 0 w 351"/>
                    <a:gd name="T3" fmla="*/ 0 h 7343"/>
                    <a:gd name="T4" fmla="*/ 0 w 351"/>
                    <a:gd name="T5" fmla="*/ 0 h 7343"/>
                    <a:gd name="T6" fmla="*/ 0 w 351"/>
                    <a:gd name="T7" fmla="*/ 9 h 7343"/>
                    <a:gd name="T8" fmla="*/ 0 w 351"/>
                    <a:gd name="T9" fmla="*/ 9 h 7343"/>
                    <a:gd name="T10" fmla="*/ 0 60000 65536"/>
                    <a:gd name="T11" fmla="*/ 0 60000 65536"/>
                    <a:gd name="T12" fmla="*/ 0 60000 65536"/>
                    <a:gd name="T13" fmla="*/ 0 60000 65536"/>
                    <a:gd name="T14" fmla="*/ 0 60000 65536"/>
                    <a:gd name="T15" fmla="*/ 0 w 351"/>
                    <a:gd name="T16" fmla="*/ 0 h 7343"/>
                    <a:gd name="T17" fmla="*/ 351 w 351"/>
                    <a:gd name="T18" fmla="*/ 7343 h 7343"/>
                  </a:gdLst>
                  <a:ahLst/>
                  <a:cxnLst>
                    <a:cxn ang="T10">
                      <a:pos x="T0" y="T1"/>
                    </a:cxn>
                    <a:cxn ang="T11">
                      <a:pos x="T2" y="T3"/>
                    </a:cxn>
                    <a:cxn ang="T12">
                      <a:pos x="T4" y="T5"/>
                    </a:cxn>
                    <a:cxn ang="T13">
                      <a:pos x="T6" y="T7"/>
                    </a:cxn>
                    <a:cxn ang="T14">
                      <a:pos x="T8" y="T9"/>
                    </a:cxn>
                  </a:cxnLst>
                  <a:rect l="T15" t="T16" r="T17" b="T18"/>
                  <a:pathLst>
                    <a:path w="351" h="7343">
                      <a:moveTo>
                        <a:pt x="0" y="7343"/>
                      </a:moveTo>
                      <a:lnTo>
                        <a:pt x="0" y="56"/>
                      </a:lnTo>
                      <a:lnTo>
                        <a:pt x="351" y="0"/>
                      </a:lnTo>
                      <a:lnTo>
                        <a:pt x="351" y="7184"/>
                      </a:lnTo>
                      <a:lnTo>
                        <a:pt x="0" y="7343"/>
                      </a:lnTo>
                      <a:close/>
                    </a:path>
                  </a:pathLst>
                </a:custGeom>
                <a:solidFill>
                  <a:srgbClr val="007CB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6" name="Freeform 62"/>
                <p:cNvSpPr>
                  <a:spLocks/>
                </p:cNvSpPr>
                <p:nvPr/>
              </p:nvSpPr>
              <p:spPr bwMode="auto">
                <a:xfrm>
                  <a:off x="3729" y="600"/>
                  <a:ext cx="12" cy="251"/>
                </a:xfrm>
                <a:custGeom>
                  <a:avLst/>
                  <a:gdLst>
                    <a:gd name="T0" fmla="*/ 0 w 352"/>
                    <a:gd name="T1" fmla="*/ 9 h 7292"/>
                    <a:gd name="T2" fmla="*/ 0 w 352"/>
                    <a:gd name="T3" fmla="*/ 0 h 7292"/>
                    <a:gd name="T4" fmla="*/ 0 w 352"/>
                    <a:gd name="T5" fmla="*/ 0 h 7292"/>
                    <a:gd name="T6" fmla="*/ 0 w 352"/>
                    <a:gd name="T7" fmla="*/ 8 h 7292"/>
                    <a:gd name="T8" fmla="*/ 0 w 352"/>
                    <a:gd name="T9" fmla="*/ 9 h 7292"/>
                    <a:gd name="T10" fmla="*/ 0 60000 65536"/>
                    <a:gd name="T11" fmla="*/ 0 60000 65536"/>
                    <a:gd name="T12" fmla="*/ 0 60000 65536"/>
                    <a:gd name="T13" fmla="*/ 0 60000 65536"/>
                    <a:gd name="T14" fmla="*/ 0 60000 65536"/>
                    <a:gd name="T15" fmla="*/ 0 w 352"/>
                    <a:gd name="T16" fmla="*/ 0 h 7292"/>
                    <a:gd name="T17" fmla="*/ 352 w 352"/>
                    <a:gd name="T18" fmla="*/ 7292 h 7292"/>
                  </a:gdLst>
                  <a:ahLst/>
                  <a:cxnLst>
                    <a:cxn ang="T10">
                      <a:pos x="T0" y="T1"/>
                    </a:cxn>
                    <a:cxn ang="T11">
                      <a:pos x="T2" y="T3"/>
                    </a:cxn>
                    <a:cxn ang="T12">
                      <a:pos x="T4" y="T5"/>
                    </a:cxn>
                    <a:cxn ang="T13">
                      <a:pos x="T6" y="T7"/>
                    </a:cxn>
                    <a:cxn ang="T14">
                      <a:pos x="T8" y="T9"/>
                    </a:cxn>
                  </a:cxnLst>
                  <a:rect l="T15" t="T16" r="T17" b="T18"/>
                  <a:pathLst>
                    <a:path w="352" h="7292">
                      <a:moveTo>
                        <a:pt x="0" y="7292"/>
                      </a:moveTo>
                      <a:lnTo>
                        <a:pt x="0" y="56"/>
                      </a:lnTo>
                      <a:lnTo>
                        <a:pt x="352" y="0"/>
                      </a:lnTo>
                      <a:lnTo>
                        <a:pt x="352" y="7133"/>
                      </a:lnTo>
                      <a:lnTo>
                        <a:pt x="0" y="7292"/>
                      </a:lnTo>
                      <a:close/>
                    </a:path>
                  </a:pathLst>
                </a:custGeom>
                <a:solidFill>
                  <a:srgbClr val="007BB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7" name="Freeform 63"/>
                <p:cNvSpPr>
                  <a:spLocks/>
                </p:cNvSpPr>
                <p:nvPr/>
              </p:nvSpPr>
              <p:spPr bwMode="auto">
                <a:xfrm>
                  <a:off x="3735" y="599"/>
                  <a:ext cx="12" cy="249"/>
                </a:xfrm>
                <a:custGeom>
                  <a:avLst/>
                  <a:gdLst>
                    <a:gd name="T0" fmla="*/ 0 w 350"/>
                    <a:gd name="T1" fmla="*/ 9 h 7240"/>
                    <a:gd name="T2" fmla="*/ 0 w 350"/>
                    <a:gd name="T3" fmla="*/ 0 h 7240"/>
                    <a:gd name="T4" fmla="*/ 0 w 350"/>
                    <a:gd name="T5" fmla="*/ 0 h 7240"/>
                    <a:gd name="T6" fmla="*/ 0 w 350"/>
                    <a:gd name="T7" fmla="*/ 8 h 7240"/>
                    <a:gd name="T8" fmla="*/ 0 w 350"/>
                    <a:gd name="T9" fmla="*/ 9 h 7240"/>
                    <a:gd name="T10" fmla="*/ 0 60000 65536"/>
                    <a:gd name="T11" fmla="*/ 0 60000 65536"/>
                    <a:gd name="T12" fmla="*/ 0 60000 65536"/>
                    <a:gd name="T13" fmla="*/ 0 60000 65536"/>
                    <a:gd name="T14" fmla="*/ 0 60000 65536"/>
                    <a:gd name="T15" fmla="*/ 0 w 350"/>
                    <a:gd name="T16" fmla="*/ 0 h 7240"/>
                    <a:gd name="T17" fmla="*/ 350 w 350"/>
                    <a:gd name="T18" fmla="*/ 7240 h 7240"/>
                  </a:gdLst>
                  <a:ahLst/>
                  <a:cxnLst>
                    <a:cxn ang="T10">
                      <a:pos x="T0" y="T1"/>
                    </a:cxn>
                    <a:cxn ang="T11">
                      <a:pos x="T2" y="T3"/>
                    </a:cxn>
                    <a:cxn ang="T12">
                      <a:pos x="T4" y="T5"/>
                    </a:cxn>
                    <a:cxn ang="T13">
                      <a:pos x="T6" y="T7"/>
                    </a:cxn>
                    <a:cxn ang="T14">
                      <a:pos x="T8" y="T9"/>
                    </a:cxn>
                  </a:cxnLst>
                  <a:rect l="T15" t="T16" r="T17" b="T18"/>
                  <a:pathLst>
                    <a:path w="350" h="7240">
                      <a:moveTo>
                        <a:pt x="0" y="7240"/>
                      </a:moveTo>
                      <a:lnTo>
                        <a:pt x="0" y="56"/>
                      </a:lnTo>
                      <a:lnTo>
                        <a:pt x="350" y="0"/>
                      </a:lnTo>
                      <a:lnTo>
                        <a:pt x="350" y="7081"/>
                      </a:lnTo>
                      <a:lnTo>
                        <a:pt x="0" y="7240"/>
                      </a:lnTo>
                      <a:close/>
                    </a:path>
                  </a:pathLst>
                </a:custGeom>
                <a:solidFill>
                  <a:srgbClr val="007AB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8" name="Freeform 64"/>
                <p:cNvSpPr>
                  <a:spLocks/>
                </p:cNvSpPr>
                <p:nvPr/>
              </p:nvSpPr>
              <p:spPr bwMode="auto">
                <a:xfrm>
                  <a:off x="3741" y="598"/>
                  <a:ext cx="12" cy="248"/>
                </a:xfrm>
                <a:custGeom>
                  <a:avLst/>
                  <a:gdLst>
                    <a:gd name="T0" fmla="*/ 0 w 350"/>
                    <a:gd name="T1" fmla="*/ 9 h 7189"/>
                    <a:gd name="T2" fmla="*/ 0 w 350"/>
                    <a:gd name="T3" fmla="*/ 0 h 7189"/>
                    <a:gd name="T4" fmla="*/ 0 w 350"/>
                    <a:gd name="T5" fmla="*/ 0 h 7189"/>
                    <a:gd name="T6" fmla="*/ 0 w 350"/>
                    <a:gd name="T7" fmla="*/ 8 h 7189"/>
                    <a:gd name="T8" fmla="*/ 0 w 350"/>
                    <a:gd name="T9" fmla="*/ 9 h 7189"/>
                    <a:gd name="T10" fmla="*/ 0 60000 65536"/>
                    <a:gd name="T11" fmla="*/ 0 60000 65536"/>
                    <a:gd name="T12" fmla="*/ 0 60000 65536"/>
                    <a:gd name="T13" fmla="*/ 0 60000 65536"/>
                    <a:gd name="T14" fmla="*/ 0 60000 65536"/>
                    <a:gd name="T15" fmla="*/ 0 w 350"/>
                    <a:gd name="T16" fmla="*/ 0 h 7189"/>
                    <a:gd name="T17" fmla="*/ 350 w 350"/>
                    <a:gd name="T18" fmla="*/ 7189 h 7189"/>
                  </a:gdLst>
                  <a:ahLst/>
                  <a:cxnLst>
                    <a:cxn ang="T10">
                      <a:pos x="T0" y="T1"/>
                    </a:cxn>
                    <a:cxn ang="T11">
                      <a:pos x="T2" y="T3"/>
                    </a:cxn>
                    <a:cxn ang="T12">
                      <a:pos x="T4" y="T5"/>
                    </a:cxn>
                    <a:cxn ang="T13">
                      <a:pos x="T6" y="T7"/>
                    </a:cxn>
                    <a:cxn ang="T14">
                      <a:pos x="T8" y="T9"/>
                    </a:cxn>
                  </a:cxnLst>
                  <a:rect l="T15" t="T16" r="T17" b="T18"/>
                  <a:pathLst>
                    <a:path w="350" h="7189">
                      <a:moveTo>
                        <a:pt x="0" y="7189"/>
                      </a:moveTo>
                      <a:lnTo>
                        <a:pt x="0" y="56"/>
                      </a:lnTo>
                      <a:lnTo>
                        <a:pt x="350" y="0"/>
                      </a:lnTo>
                      <a:lnTo>
                        <a:pt x="350" y="7030"/>
                      </a:lnTo>
                      <a:lnTo>
                        <a:pt x="0" y="7189"/>
                      </a:lnTo>
                      <a:close/>
                    </a:path>
                  </a:pathLst>
                </a:custGeom>
                <a:solidFill>
                  <a:srgbClr val="007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39" name="Freeform 65"/>
                <p:cNvSpPr>
                  <a:spLocks/>
                </p:cNvSpPr>
                <p:nvPr/>
              </p:nvSpPr>
              <p:spPr bwMode="auto">
                <a:xfrm>
                  <a:off x="3747" y="597"/>
                  <a:ext cx="12" cy="246"/>
                </a:xfrm>
                <a:custGeom>
                  <a:avLst/>
                  <a:gdLst>
                    <a:gd name="T0" fmla="*/ 0 w 352"/>
                    <a:gd name="T1" fmla="*/ 8 h 7138"/>
                    <a:gd name="T2" fmla="*/ 0 w 352"/>
                    <a:gd name="T3" fmla="*/ 0 h 7138"/>
                    <a:gd name="T4" fmla="*/ 0 w 352"/>
                    <a:gd name="T5" fmla="*/ 0 h 7138"/>
                    <a:gd name="T6" fmla="*/ 0 w 352"/>
                    <a:gd name="T7" fmla="*/ 8 h 7138"/>
                    <a:gd name="T8" fmla="*/ 0 w 352"/>
                    <a:gd name="T9" fmla="*/ 8 h 7138"/>
                    <a:gd name="T10" fmla="*/ 0 60000 65536"/>
                    <a:gd name="T11" fmla="*/ 0 60000 65536"/>
                    <a:gd name="T12" fmla="*/ 0 60000 65536"/>
                    <a:gd name="T13" fmla="*/ 0 60000 65536"/>
                    <a:gd name="T14" fmla="*/ 0 60000 65536"/>
                    <a:gd name="T15" fmla="*/ 0 w 352"/>
                    <a:gd name="T16" fmla="*/ 0 h 7138"/>
                    <a:gd name="T17" fmla="*/ 352 w 352"/>
                    <a:gd name="T18" fmla="*/ 7138 h 7138"/>
                  </a:gdLst>
                  <a:ahLst/>
                  <a:cxnLst>
                    <a:cxn ang="T10">
                      <a:pos x="T0" y="T1"/>
                    </a:cxn>
                    <a:cxn ang="T11">
                      <a:pos x="T2" y="T3"/>
                    </a:cxn>
                    <a:cxn ang="T12">
                      <a:pos x="T4" y="T5"/>
                    </a:cxn>
                    <a:cxn ang="T13">
                      <a:pos x="T6" y="T7"/>
                    </a:cxn>
                    <a:cxn ang="T14">
                      <a:pos x="T8" y="T9"/>
                    </a:cxn>
                  </a:cxnLst>
                  <a:rect l="T15" t="T16" r="T17" b="T18"/>
                  <a:pathLst>
                    <a:path w="352" h="7138">
                      <a:moveTo>
                        <a:pt x="0" y="7138"/>
                      </a:moveTo>
                      <a:lnTo>
                        <a:pt x="0" y="57"/>
                      </a:lnTo>
                      <a:lnTo>
                        <a:pt x="352" y="0"/>
                      </a:lnTo>
                      <a:lnTo>
                        <a:pt x="352" y="6980"/>
                      </a:lnTo>
                      <a:lnTo>
                        <a:pt x="0" y="7138"/>
                      </a:lnTo>
                      <a:close/>
                    </a:path>
                  </a:pathLst>
                </a:custGeom>
                <a:solidFill>
                  <a:srgbClr val="0077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0" name="Freeform 66"/>
                <p:cNvSpPr>
                  <a:spLocks/>
                </p:cNvSpPr>
                <p:nvPr/>
              </p:nvSpPr>
              <p:spPr bwMode="auto">
                <a:xfrm>
                  <a:off x="3753" y="596"/>
                  <a:ext cx="12" cy="244"/>
                </a:xfrm>
                <a:custGeom>
                  <a:avLst/>
                  <a:gdLst>
                    <a:gd name="T0" fmla="*/ 0 w 351"/>
                    <a:gd name="T1" fmla="*/ 8 h 7086"/>
                    <a:gd name="T2" fmla="*/ 0 w 351"/>
                    <a:gd name="T3" fmla="*/ 0 h 7086"/>
                    <a:gd name="T4" fmla="*/ 0 w 351"/>
                    <a:gd name="T5" fmla="*/ 0 h 7086"/>
                    <a:gd name="T6" fmla="*/ 0 w 351"/>
                    <a:gd name="T7" fmla="*/ 8 h 7086"/>
                    <a:gd name="T8" fmla="*/ 0 w 351"/>
                    <a:gd name="T9" fmla="*/ 8 h 7086"/>
                    <a:gd name="T10" fmla="*/ 0 60000 65536"/>
                    <a:gd name="T11" fmla="*/ 0 60000 65536"/>
                    <a:gd name="T12" fmla="*/ 0 60000 65536"/>
                    <a:gd name="T13" fmla="*/ 0 60000 65536"/>
                    <a:gd name="T14" fmla="*/ 0 60000 65536"/>
                    <a:gd name="T15" fmla="*/ 0 w 351"/>
                    <a:gd name="T16" fmla="*/ 0 h 7086"/>
                    <a:gd name="T17" fmla="*/ 351 w 351"/>
                    <a:gd name="T18" fmla="*/ 7086 h 7086"/>
                  </a:gdLst>
                  <a:ahLst/>
                  <a:cxnLst>
                    <a:cxn ang="T10">
                      <a:pos x="T0" y="T1"/>
                    </a:cxn>
                    <a:cxn ang="T11">
                      <a:pos x="T2" y="T3"/>
                    </a:cxn>
                    <a:cxn ang="T12">
                      <a:pos x="T4" y="T5"/>
                    </a:cxn>
                    <a:cxn ang="T13">
                      <a:pos x="T6" y="T7"/>
                    </a:cxn>
                    <a:cxn ang="T14">
                      <a:pos x="T8" y="T9"/>
                    </a:cxn>
                  </a:cxnLst>
                  <a:rect l="T15" t="T16" r="T17" b="T18"/>
                  <a:pathLst>
                    <a:path w="351" h="7086">
                      <a:moveTo>
                        <a:pt x="0" y="7086"/>
                      </a:moveTo>
                      <a:lnTo>
                        <a:pt x="0" y="56"/>
                      </a:lnTo>
                      <a:lnTo>
                        <a:pt x="351" y="0"/>
                      </a:lnTo>
                      <a:lnTo>
                        <a:pt x="351" y="6928"/>
                      </a:lnTo>
                      <a:lnTo>
                        <a:pt x="0" y="7086"/>
                      </a:lnTo>
                      <a:close/>
                    </a:path>
                  </a:pathLst>
                </a:custGeom>
                <a:solidFill>
                  <a:srgbClr val="0076B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1" name="Freeform 67"/>
                <p:cNvSpPr>
                  <a:spLocks/>
                </p:cNvSpPr>
                <p:nvPr/>
              </p:nvSpPr>
              <p:spPr bwMode="auto">
                <a:xfrm>
                  <a:off x="3759" y="595"/>
                  <a:ext cx="12" cy="242"/>
                </a:xfrm>
                <a:custGeom>
                  <a:avLst/>
                  <a:gdLst>
                    <a:gd name="T0" fmla="*/ 0 w 351"/>
                    <a:gd name="T1" fmla="*/ 8 h 7035"/>
                    <a:gd name="T2" fmla="*/ 0 w 351"/>
                    <a:gd name="T3" fmla="*/ 0 h 7035"/>
                    <a:gd name="T4" fmla="*/ 0 w 351"/>
                    <a:gd name="T5" fmla="*/ 0 h 7035"/>
                    <a:gd name="T6" fmla="*/ 0 w 351"/>
                    <a:gd name="T7" fmla="*/ 8 h 7035"/>
                    <a:gd name="T8" fmla="*/ 0 w 351"/>
                    <a:gd name="T9" fmla="*/ 8 h 7035"/>
                    <a:gd name="T10" fmla="*/ 0 60000 65536"/>
                    <a:gd name="T11" fmla="*/ 0 60000 65536"/>
                    <a:gd name="T12" fmla="*/ 0 60000 65536"/>
                    <a:gd name="T13" fmla="*/ 0 60000 65536"/>
                    <a:gd name="T14" fmla="*/ 0 60000 65536"/>
                    <a:gd name="T15" fmla="*/ 0 w 351"/>
                    <a:gd name="T16" fmla="*/ 0 h 7035"/>
                    <a:gd name="T17" fmla="*/ 351 w 351"/>
                    <a:gd name="T18" fmla="*/ 7035 h 7035"/>
                  </a:gdLst>
                  <a:ahLst/>
                  <a:cxnLst>
                    <a:cxn ang="T10">
                      <a:pos x="T0" y="T1"/>
                    </a:cxn>
                    <a:cxn ang="T11">
                      <a:pos x="T2" y="T3"/>
                    </a:cxn>
                    <a:cxn ang="T12">
                      <a:pos x="T4" y="T5"/>
                    </a:cxn>
                    <a:cxn ang="T13">
                      <a:pos x="T6" y="T7"/>
                    </a:cxn>
                    <a:cxn ang="T14">
                      <a:pos x="T8" y="T9"/>
                    </a:cxn>
                  </a:cxnLst>
                  <a:rect l="T15" t="T16" r="T17" b="T18"/>
                  <a:pathLst>
                    <a:path w="351" h="7035">
                      <a:moveTo>
                        <a:pt x="0" y="7035"/>
                      </a:moveTo>
                      <a:lnTo>
                        <a:pt x="0" y="55"/>
                      </a:lnTo>
                      <a:lnTo>
                        <a:pt x="351" y="0"/>
                      </a:lnTo>
                      <a:lnTo>
                        <a:pt x="351" y="6876"/>
                      </a:lnTo>
                      <a:lnTo>
                        <a:pt x="0" y="7035"/>
                      </a:lnTo>
                      <a:close/>
                    </a:path>
                  </a:pathLst>
                </a:custGeom>
                <a:solidFill>
                  <a:srgbClr val="007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2" name="Freeform 68"/>
                <p:cNvSpPr>
                  <a:spLocks/>
                </p:cNvSpPr>
                <p:nvPr/>
              </p:nvSpPr>
              <p:spPr bwMode="auto">
                <a:xfrm>
                  <a:off x="3765" y="594"/>
                  <a:ext cx="12" cy="241"/>
                </a:xfrm>
                <a:custGeom>
                  <a:avLst/>
                  <a:gdLst>
                    <a:gd name="T0" fmla="*/ 0 w 352"/>
                    <a:gd name="T1" fmla="*/ 8 h 6984"/>
                    <a:gd name="T2" fmla="*/ 0 w 352"/>
                    <a:gd name="T3" fmla="*/ 0 h 6984"/>
                    <a:gd name="T4" fmla="*/ 0 w 352"/>
                    <a:gd name="T5" fmla="*/ 0 h 6984"/>
                    <a:gd name="T6" fmla="*/ 0 w 352"/>
                    <a:gd name="T7" fmla="*/ 8 h 6984"/>
                    <a:gd name="T8" fmla="*/ 0 w 352"/>
                    <a:gd name="T9" fmla="*/ 8 h 6984"/>
                    <a:gd name="T10" fmla="*/ 0 60000 65536"/>
                    <a:gd name="T11" fmla="*/ 0 60000 65536"/>
                    <a:gd name="T12" fmla="*/ 0 60000 65536"/>
                    <a:gd name="T13" fmla="*/ 0 60000 65536"/>
                    <a:gd name="T14" fmla="*/ 0 60000 65536"/>
                    <a:gd name="T15" fmla="*/ 0 w 352"/>
                    <a:gd name="T16" fmla="*/ 0 h 6984"/>
                    <a:gd name="T17" fmla="*/ 352 w 352"/>
                    <a:gd name="T18" fmla="*/ 6984 h 6984"/>
                  </a:gdLst>
                  <a:ahLst/>
                  <a:cxnLst>
                    <a:cxn ang="T10">
                      <a:pos x="T0" y="T1"/>
                    </a:cxn>
                    <a:cxn ang="T11">
                      <a:pos x="T2" y="T3"/>
                    </a:cxn>
                    <a:cxn ang="T12">
                      <a:pos x="T4" y="T5"/>
                    </a:cxn>
                    <a:cxn ang="T13">
                      <a:pos x="T6" y="T7"/>
                    </a:cxn>
                    <a:cxn ang="T14">
                      <a:pos x="T8" y="T9"/>
                    </a:cxn>
                  </a:cxnLst>
                  <a:rect l="T15" t="T16" r="T17" b="T18"/>
                  <a:pathLst>
                    <a:path w="352" h="6984">
                      <a:moveTo>
                        <a:pt x="0" y="6984"/>
                      </a:moveTo>
                      <a:lnTo>
                        <a:pt x="0" y="56"/>
                      </a:lnTo>
                      <a:lnTo>
                        <a:pt x="352" y="0"/>
                      </a:lnTo>
                      <a:lnTo>
                        <a:pt x="352" y="6825"/>
                      </a:lnTo>
                      <a:lnTo>
                        <a:pt x="0" y="6984"/>
                      </a:lnTo>
                      <a:close/>
                    </a:path>
                  </a:pathLst>
                </a:custGeom>
                <a:solidFill>
                  <a:srgbClr val="0073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3" name="Freeform 69"/>
                <p:cNvSpPr>
                  <a:spLocks/>
                </p:cNvSpPr>
                <p:nvPr/>
              </p:nvSpPr>
              <p:spPr bwMode="auto">
                <a:xfrm>
                  <a:off x="3771" y="593"/>
                  <a:ext cx="12" cy="239"/>
                </a:xfrm>
                <a:custGeom>
                  <a:avLst/>
                  <a:gdLst>
                    <a:gd name="T0" fmla="*/ 0 w 351"/>
                    <a:gd name="T1" fmla="*/ 8 h 6932"/>
                    <a:gd name="T2" fmla="*/ 0 w 351"/>
                    <a:gd name="T3" fmla="*/ 0 h 6932"/>
                    <a:gd name="T4" fmla="*/ 0 w 351"/>
                    <a:gd name="T5" fmla="*/ 0 h 6932"/>
                    <a:gd name="T6" fmla="*/ 0 w 351"/>
                    <a:gd name="T7" fmla="*/ 8 h 6932"/>
                    <a:gd name="T8" fmla="*/ 0 w 351"/>
                    <a:gd name="T9" fmla="*/ 8 h 6932"/>
                    <a:gd name="T10" fmla="*/ 0 60000 65536"/>
                    <a:gd name="T11" fmla="*/ 0 60000 65536"/>
                    <a:gd name="T12" fmla="*/ 0 60000 65536"/>
                    <a:gd name="T13" fmla="*/ 0 60000 65536"/>
                    <a:gd name="T14" fmla="*/ 0 60000 65536"/>
                    <a:gd name="T15" fmla="*/ 0 w 351"/>
                    <a:gd name="T16" fmla="*/ 0 h 6932"/>
                    <a:gd name="T17" fmla="*/ 351 w 351"/>
                    <a:gd name="T18" fmla="*/ 6932 h 6932"/>
                  </a:gdLst>
                  <a:ahLst/>
                  <a:cxnLst>
                    <a:cxn ang="T10">
                      <a:pos x="T0" y="T1"/>
                    </a:cxn>
                    <a:cxn ang="T11">
                      <a:pos x="T2" y="T3"/>
                    </a:cxn>
                    <a:cxn ang="T12">
                      <a:pos x="T4" y="T5"/>
                    </a:cxn>
                    <a:cxn ang="T13">
                      <a:pos x="T6" y="T7"/>
                    </a:cxn>
                    <a:cxn ang="T14">
                      <a:pos x="T8" y="T9"/>
                    </a:cxn>
                  </a:cxnLst>
                  <a:rect l="T15" t="T16" r="T17" b="T18"/>
                  <a:pathLst>
                    <a:path w="351" h="6932">
                      <a:moveTo>
                        <a:pt x="0" y="6932"/>
                      </a:moveTo>
                      <a:lnTo>
                        <a:pt x="0" y="56"/>
                      </a:lnTo>
                      <a:lnTo>
                        <a:pt x="351" y="0"/>
                      </a:lnTo>
                      <a:lnTo>
                        <a:pt x="351" y="6774"/>
                      </a:lnTo>
                      <a:lnTo>
                        <a:pt x="0" y="6932"/>
                      </a:lnTo>
                      <a:close/>
                    </a:path>
                  </a:pathLst>
                </a:custGeom>
                <a:solidFill>
                  <a:srgbClr val="0072B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4" name="Freeform 70"/>
                <p:cNvSpPr>
                  <a:spLocks/>
                </p:cNvSpPr>
                <p:nvPr/>
              </p:nvSpPr>
              <p:spPr bwMode="auto">
                <a:xfrm>
                  <a:off x="3777" y="592"/>
                  <a:ext cx="12" cy="237"/>
                </a:xfrm>
                <a:custGeom>
                  <a:avLst/>
                  <a:gdLst>
                    <a:gd name="T0" fmla="*/ 0 w 351"/>
                    <a:gd name="T1" fmla="*/ 8 h 6881"/>
                    <a:gd name="T2" fmla="*/ 0 w 351"/>
                    <a:gd name="T3" fmla="*/ 0 h 6881"/>
                    <a:gd name="T4" fmla="*/ 0 w 351"/>
                    <a:gd name="T5" fmla="*/ 0 h 6881"/>
                    <a:gd name="T6" fmla="*/ 0 w 351"/>
                    <a:gd name="T7" fmla="*/ 8 h 6881"/>
                    <a:gd name="T8" fmla="*/ 0 w 351"/>
                    <a:gd name="T9" fmla="*/ 8 h 6881"/>
                    <a:gd name="T10" fmla="*/ 0 60000 65536"/>
                    <a:gd name="T11" fmla="*/ 0 60000 65536"/>
                    <a:gd name="T12" fmla="*/ 0 60000 65536"/>
                    <a:gd name="T13" fmla="*/ 0 60000 65536"/>
                    <a:gd name="T14" fmla="*/ 0 60000 65536"/>
                    <a:gd name="T15" fmla="*/ 0 w 351"/>
                    <a:gd name="T16" fmla="*/ 0 h 6881"/>
                    <a:gd name="T17" fmla="*/ 351 w 351"/>
                    <a:gd name="T18" fmla="*/ 6881 h 6881"/>
                  </a:gdLst>
                  <a:ahLst/>
                  <a:cxnLst>
                    <a:cxn ang="T10">
                      <a:pos x="T0" y="T1"/>
                    </a:cxn>
                    <a:cxn ang="T11">
                      <a:pos x="T2" y="T3"/>
                    </a:cxn>
                    <a:cxn ang="T12">
                      <a:pos x="T4" y="T5"/>
                    </a:cxn>
                    <a:cxn ang="T13">
                      <a:pos x="T6" y="T7"/>
                    </a:cxn>
                    <a:cxn ang="T14">
                      <a:pos x="T8" y="T9"/>
                    </a:cxn>
                  </a:cxnLst>
                  <a:rect l="T15" t="T16" r="T17" b="T18"/>
                  <a:pathLst>
                    <a:path w="351" h="6881">
                      <a:moveTo>
                        <a:pt x="0" y="6881"/>
                      </a:moveTo>
                      <a:lnTo>
                        <a:pt x="0" y="56"/>
                      </a:lnTo>
                      <a:lnTo>
                        <a:pt x="351" y="0"/>
                      </a:lnTo>
                      <a:lnTo>
                        <a:pt x="351" y="6722"/>
                      </a:lnTo>
                      <a:lnTo>
                        <a:pt x="0" y="6881"/>
                      </a:lnTo>
                      <a:close/>
                    </a:path>
                  </a:pathLst>
                </a:custGeom>
                <a:solidFill>
                  <a:srgbClr val="0071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5" name="Freeform 71"/>
                <p:cNvSpPr>
                  <a:spLocks/>
                </p:cNvSpPr>
                <p:nvPr/>
              </p:nvSpPr>
              <p:spPr bwMode="auto">
                <a:xfrm>
                  <a:off x="3783" y="591"/>
                  <a:ext cx="12" cy="235"/>
                </a:xfrm>
                <a:custGeom>
                  <a:avLst/>
                  <a:gdLst>
                    <a:gd name="T0" fmla="*/ 0 w 352"/>
                    <a:gd name="T1" fmla="*/ 8 h 6830"/>
                    <a:gd name="T2" fmla="*/ 0 w 352"/>
                    <a:gd name="T3" fmla="*/ 0 h 6830"/>
                    <a:gd name="T4" fmla="*/ 0 w 352"/>
                    <a:gd name="T5" fmla="*/ 0 h 6830"/>
                    <a:gd name="T6" fmla="*/ 0 w 352"/>
                    <a:gd name="T7" fmla="*/ 8 h 6830"/>
                    <a:gd name="T8" fmla="*/ 0 w 352"/>
                    <a:gd name="T9" fmla="*/ 8 h 6830"/>
                    <a:gd name="T10" fmla="*/ 0 60000 65536"/>
                    <a:gd name="T11" fmla="*/ 0 60000 65536"/>
                    <a:gd name="T12" fmla="*/ 0 60000 65536"/>
                    <a:gd name="T13" fmla="*/ 0 60000 65536"/>
                    <a:gd name="T14" fmla="*/ 0 60000 65536"/>
                    <a:gd name="T15" fmla="*/ 0 w 352"/>
                    <a:gd name="T16" fmla="*/ 0 h 6830"/>
                    <a:gd name="T17" fmla="*/ 352 w 352"/>
                    <a:gd name="T18" fmla="*/ 6830 h 6830"/>
                  </a:gdLst>
                  <a:ahLst/>
                  <a:cxnLst>
                    <a:cxn ang="T10">
                      <a:pos x="T0" y="T1"/>
                    </a:cxn>
                    <a:cxn ang="T11">
                      <a:pos x="T2" y="T3"/>
                    </a:cxn>
                    <a:cxn ang="T12">
                      <a:pos x="T4" y="T5"/>
                    </a:cxn>
                    <a:cxn ang="T13">
                      <a:pos x="T6" y="T7"/>
                    </a:cxn>
                    <a:cxn ang="T14">
                      <a:pos x="T8" y="T9"/>
                    </a:cxn>
                  </a:cxnLst>
                  <a:rect l="T15" t="T16" r="T17" b="T18"/>
                  <a:pathLst>
                    <a:path w="352" h="6830">
                      <a:moveTo>
                        <a:pt x="0" y="6830"/>
                      </a:moveTo>
                      <a:lnTo>
                        <a:pt x="0" y="56"/>
                      </a:lnTo>
                      <a:lnTo>
                        <a:pt x="352" y="0"/>
                      </a:lnTo>
                      <a:lnTo>
                        <a:pt x="352" y="6671"/>
                      </a:lnTo>
                      <a:lnTo>
                        <a:pt x="0" y="6830"/>
                      </a:lnTo>
                      <a:close/>
                    </a:path>
                  </a:pathLst>
                </a:custGeom>
                <a:solidFill>
                  <a:srgbClr val="0070B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6" name="Freeform 72"/>
                <p:cNvSpPr>
                  <a:spLocks/>
                </p:cNvSpPr>
                <p:nvPr/>
              </p:nvSpPr>
              <p:spPr bwMode="auto">
                <a:xfrm>
                  <a:off x="3789" y="590"/>
                  <a:ext cx="12" cy="234"/>
                </a:xfrm>
                <a:custGeom>
                  <a:avLst/>
                  <a:gdLst>
                    <a:gd name="T0" fmla="*/ 0 w 351"/>
                    <a:gd name="T1" fmla="*/ 8 h 6779"/>
                    <a:gd name="T2" fmla="*/ 0 w 351"/>
                    <a:gd name="T3" fmla="*/ 0 h 6779"/>
                    <a:gd name="T4" fmla="*/ 0 w 351"/>
                    <a:gd name="T5" fmla="*/ 0 h 6779"/>
                    <a:gd name="T6" fmla="*/ 0 w 351"/>
                    <a:gd name="T7" fmla="*/ 8 h 6779"/>
                    <a:gd name="T8" fmla="*/ 0 w 351"/>
                    <a:gd name="T9" fmla="*/ 8 h 6779"/>
                    <a:gd name="T10" fmla="*/ 0 60000 65536"/>
                    <a:gd name="T11" fmla="*/ 0 60000 65536"/>
                    <a:gd name="T12" fmla="*/ 0 60000 65536"/>
                    <a:gd name="T13" fmla="*/ 0 60000 65536"/>
                    <a:gd name="T14" fmla="*/ 0 60000 65536"/>
                    <a:gd name="T15" fmla="*/ 0 w 351"/>
                    <a:gd name="T16" fmla="*/ 0 h 6779"/>
                    <a:gd name="T17" fmla="*/ 351 w 351"/>
                    <a:gd name="T18" fmla="*/ 6779 h 6779"/>
                  </a:gdLst>
                  <a:ahLst/>
                  <a:cxnLst>
                    <a:cxn ang="T10">
                      <a:pos x="T0" y="T1"/>
                    </a:cxn>
                    <a:cxn ang="T11">
                      <a:pos x="T2" y="T3"/>
                    </a:cxn>
                    <a:cxn ang="T12">
                      <a:pos x="T4" y="T5"/>
                    </a:cxn>
                    <a:cxn ang="T13">
                      <a:pos x="T6" y="T7"/>
                    </a:cxn>
                    <a:cxn ang="T14">
                      <a:pos x="T8" y="T9"/>
                    </a:cxn>
                  </a:cxnLst>
                  <a:rect l="T15" t="T16" r="T17" b="T18"/>
                  <a:pathLst>
                    <a:path w="351" h="6779">
                      <a:moveTo>
                        <a:pt x="0" y="6779"/>
                      </a:moveTo>
                      <a:lnTo>
                        <a:pt x="0" y="57"/>
                      </a:lnTo>
                      <a:lnTo>
                        <a:pt x="351" y="0"/>
                      </a:lnTo>
                      <a:lnTo>
                        <a:pt x="351" y="6621"/>
                      </a:lnTo>
                      <a:lnTo>
                        <a:pt x="0" y="6779"/>
                      </a:lnTo>
                      <a:close/>
                    </a:path>
                  </a:pathLst>
                </a:custGeom>
                <a:solidFill>
                  <a:srgbClr val="006F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7" name="Freeform 73"/>
                <p:cNvSpPr>
                  <a:spLocks/>
                </p:cNvSpPr>
                <p:nvPr/>
              </p:nvSpPr>
              <p:spPr bwMode="auto">
                <a:xfrm>
                  <a:off x="3795" y="589"/>
                  <a:ext cx="12" cy="232"/>
                </a:xfrm>
                <a:custGeom>
                  <a:avLst/>
                  <a:gdLst>
                    <a:gd name="T0" fmla="*/ 0 w 351"/>
                    <a:gd name="T1" fmla="*/ 8 h 6727"/>
                    <a:gd name="T2" fmla="*/ 0 w 351"/>
                    <a:gd name="T3" fmla="*/ 0 h 6727"/>
                    <a:gd name="T4" fmla="*/ 0 w 351"/>
                    <a:gd name="T5" fmla="*/ 0 h 6727"/>
                    <a:gd name="T6" fmla="*/ 0 w 351"/>
                    <a:gd name="T7" fmla="*/ 8 h 6727"/>
                    <a:gd name="T8" fmla="*/ 0 w 351"/>
                    <a:gd name="T9" fmla="*/ 8 h 6727"/>
                    <a:gd name="T10" fmla="*/ 0 60000 65536"/>
                    <a:gd name="T11" fmla="*/ 0 60000 65536"/>
                    <a:gd name="T12" fmla="*/ 0 60000 65536"/>
                    <a:gd name="T13" fmla="*/ 0 60000 65536"/>
                    <a:gd name="T14" fmla="*/ 0 60000 65536"/>
                    <a:gd name="T15" fmla="*/ 0 w 351"/>
                    <a:gd name="T16" fmla="*/ 0 h 6727"/>
                    <a:gd name="T17" fmla="*/ 351 w 351"/>
                    <a:gd name="T18" fmla="*/ 6727 h 6727"/>
                  </a:gdLst>
                  <a:ahLst/>
                  <a:cxnLst>
                    <a:cxn ang="T10">
                      <a:pos x="T0" y="T1"/>
                    </a:cxn>
                    <a:cxn ang="T11">
                      <a:pos x="T2" y="T3"/>
                    </a:cxn>
                    <a:cxn ang="T12">
                      <a:pos x="T4" y="T5"/>
                    </a:cxn>
                    <a:cxn ang="T13">
                      <a:pos x="T6" y="T7"/>
                    </a:cxn>
                    <a:cxn ang="T14">
                      <a:pos x="T8" y="T9"/>
                    </a:cxn>
                  </a:cxnLst>
                  <a:rect l="T15" t="T16" r="T17" b="T18"/>
                  <a:pathLst>
                    <a:path w="351" h="6727">
                      <a:moveTo>
                        <a:pt x="0" y="6727"/>
                      </a:moveTo>
                      <a:lnTo>
                        <a:pt x="0" y="56"/>
                      </a:lnTo>
                      <a:lnTo>
                        <a:pt x="351" y="0"/>
                      </a:lnTo>
                      <a:lnTo>
                        <a:pt x="351" y="6569"/>
                      </a:lnTo>
                      <a:lnTo>
                        <a:pt x="0" y="6727"/>
                      </a:lnTo>
                      <a:close/>
                    </a:path>
                  </a:pathLst>
                </a:custGeom>
                <a:solidFill>
                  <a:srgbClr val="006EA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8" name="Freeform 74"/>
                <p:cNvSpPr>
                  <a:spLocks/>
                </p:cNvSpPr>
                <p:nvPr/>
              </p:nvSpPr>
              <p:spPr bwMode="auto">
                <a:xfrm>
                  <a:off x="3801" y="588"/>
                  <a:ext cx="12" cy="230"/>
                </a:xfrm>
                <a:custGeom>
                  <a:avLst/>
                  <a:gdLst>
                    <a:gd name="T0" fmla="*/ 0 w 352"/>
                    <a:gd name="T1" fmla="*/ 8 h 6676"/>
                    <a:gd name="T2" fmla="*/ 0 w 352"/>
                    <a:gd name="T3" fmla="*/ 0 h 6676"/>
                    <a:gd name="T4" fmla="*/ 0 w 352"/>
                    <a:gd name="T5" fmla="*/ 0 h 6676"/>
                    <a:gd name="T6" fmla="*/ 0 w 352"/>
                    <a:gd name="T7" fmla="*/ 8 h 6676"/>
                    <a:gd name="T8" fmla="*/ 0 w 352"/>
                    <a:gd name="T9" fmla="*/ 8 h 6676"/>
                    <a:gd name="T10" fmla="*/ 0 60000 65536"/>
                    <a:gd name="T11" fmla="*/ 0 60000 65536"/>
                    <a:gd name="T12" fmla="*/ 0 60000 65536"/>
                    <a:gd name="T13" fmla="*/ 0 60000 65536"/>
                    <a:gd name="T14" fmla="*/ 0 60000 65536"/>
                    <a:gd name="T15" fmla="*/ 0 w 352"/>
                    <a:gd name="T16" fmla="*/ 0 h 6676"/>
                    <a:gd name="T17" fmla="*/ 352 w 352"/>
                    <a:gd name="T18" fmla="*/ 6676 h 6676"/>
                  </a:gdLst>
                  <a:ahLst/>
                  <a:cxnLst>
                    <a:cxn ang="T10">
                      <a:pos x="T0" y="T1"/>
                    </a:cxn>
                    <a:cxn ang="T11">
                      <a:pos x="T2" y="T3"/>
                    </a:cxn>
                    <a:cxn ang="T12">
                      <a:pos x="T4" y="T5"/>
                    </a:cxn>
                    <a:cxn ang="T13">
                      <a:pos x="T6" y="T7"/>
                    </a:cxn>
                    <a:cxn ang="T14">
                      <a:pos x="T8" y="T9"/>
                    </a:cxn>
                  </a:cxnLst>
                  <a:rect l="T15" t="T16" r="T17" b="T18"/>
                  <a:pathLst>
                    <a:path w="352" h="6676">
                      <a:moveTo>
                        <a:pt x="0" y="6676"/>
                      </a:moveTo>
                      <a:lnTo>
                        <a:pt x="0" y="55"/>
                      </a:lnTo>
                      <a:lnTo>
                        <a:pt x="352" y="0"/>
                      </a:lnTo>
                      <a:lnTo>
                        <a:pt x="352" y="6517"/>
                      </a:lnTo>
                      <a:lnTo>
                        <a:pt x="0" y="6676"/>
                      </a:lnTo>
                      <a:close/>
                    </a:path>
                  </a:pathLst>
                </a:custGeom>
                <a:solidFill>
                  <a:srgbClr val="006C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49" name="Freeform 75"/>
                <p:cNvSpPr>
                  <a:spLocks/>
                </p:cNvSpPr>
                <p:nvPr/>
              </p:nvSpPr>
              <p:spPr bwMode="auto">
                <a:xfrm>
                  <a:off x="3807" y="587"/>
                  <a:ext cx="12" cy="229"/>
                </a:xfrm>
                <a:custGeom>
                  <a:avLst/>
                  <a:gdLst>
                    <a:gd name="T0" fmla="*/ 0 w 351"/>
                    <a:gd name="T1" fmla="*/ 8 h 6626"/>
                    <a:gd name="T2" fmla="*/ 0 w 351"/>
                    <a:gd name="T3" fmla="*/ 0 h 6626"/>
                    <a:gd name="T4" fmla="*/ 0 w 351"/>
                    <a:gd name="T5" fmla="*/ 0 h 6626"/>
                    <a:gd name="T6" fmla="*/ 0 w 351"/>
                    <a:gd name="T7" fmla="*/ 8 h 6626"/>
                    <a:gd name="T8" fmla="*/ 0 w 351"/>
                    <a:gd name="T9" fmla="*/ 8 h 6626"/>
                    <a:gd name="T10" fmla="*/ 0 60000 65536"/>
                    <a:gd name="T11" fmla="*/ 0 60000 65536"/>
                    <a:gd name="T12" fmla="*/ 0 60000 65536"/>
                    <a:gd name="T13" fmla="*/ 0 60000 65536"/>
                    <a:gd name="T14" fmla="*/ 0 60000 65536"/>
                    <a:gd name="T15" fmla="*/ 0 w 351"/>
                    <a:gd name="T16" fmla="*/ 0 h 6626"/>
                    <a:gd name="T17" fmla="*/ 351 w 351"/>
                    <a:gd name="T18" fmla="*/ 6626 h 6626"/>
                  </a:gdLst>
                  <a:ahLst/>
                  <a:cxnLst>
                    <a:cxn ang="T10">
                      <a:pos x="T0" y="T1"/>
                    </a:cxn>
                    <a:cxn ang="T11">
                      <a:pos x="T2" y="T3"/>
                    </a:cxn>
                    <a:cxn ang="T12">
                      <a:pos x="T4" y="T5"/>
                    </a:cxn>
                    <a:cxn ang="T13">
                      <a:pos x="T6" y="T7"/>
                    </a:cxn>
                    <a:cxn ang="T14">
                      <a:pos x="T8" y="T9"/>
                    </a:cxn>
                  </a:cxnLst>
                  <a:rect l="T15" t="T16" r="T17" b="T18"/>
                  <a:pathLst>
                    <a:path w="351" h="6626">
                      <a:moveTo>
                        <a:pt x="0" y="6626"/>
                      </a:moveTo>
                      <a:lnTo>
                        <a:pt x="0" y="57"/>
                      </a:lnTo>
                      <a:lnTo>
                        <a:pt x="351" y="0"/>
                      </a:lnTo>
                      <a:lnTo>
                        <a:pt x="351" y="6467"/>
                      </a:lnTo>
                      <a:lnTo>
                        <a:pt x="0" y="6626"/>
                      </a:lnTo>
                      <a:close/>
                    </a:path>
                  </a:pathLst>
                </a:custGeom>
                <a:solidFill>
                  <a:srgbClr val="006BA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0" name="Freeform 76"/>
                <p:cNvSpPr>
                  <a:spLocks/>
                </p:cNvSpPr>
                <p:nvPr/>
              </p:nvSpPr>
              <p:spPr bwMode="auto">
                <a:xfrm>
                  <a:off x="3813" y="586"/>
                  <a:ext cx="12" cy="227"/>
                </a:xfrm>
                <a:custGeom>
                  <a:avLst/>
                  <a:gdLst>
                    <a:gd name="T0" fmla="*/ 0 w 351"/>
                    <a:gd name="T1" fmla="*/ 8 h 6566"/>
                    <a:gd name="T2" fmla="*/ 0 w 351"/>
                    <a:gd name="T3" fmla="*/ 0 h 6566"/>
                    <a:gd name="T4" fmla="*/ 0 w 351"/>
                    <a:gd name="T5" fmla="*/ 0 h 6566"/>
                    <a:gd name="T6" fmla="*/ 0 w 351"/>
                    <a:gd name="T7" fmla="*/ 0 h 6566"/>
                    <a:gd name="T8" fmla="*/ 0 w 351"/>
                    <a:gd name="T9" fmla="*/ 8 h 6566"/>
                    <a:gd name="T10" fmla="*/ 0 w 351"/>
                    <a:gd name="T11" fmla="*/ 8 h 6566"/>
                    <a:gd name="T12" fmla="*/ 0 60000 65536"/>
                    <a:gd name="T13" fmla="*/ 0 60000 65536"/>
                    <a:gd name="T14" fmla="*/ 0 60000 65536"/>
                    <a:gd name="T15" fmla="*/ 0 60000 65536"/>
                    <a:gd name="T16" fmla="*/ 0 60000 65536"/>
                    <a:gd name="T17" fmla="*/ 0 60000 65536"/>
                    <a:gd name="T18" fmla="*/ 0 w 351"/>
                    <a:gd name="T19" fmla="*/ 0 h 6566"/>
                    <a:gd name="T20" fmla="*/ 351 w 351"/>
                    <a:gd name="T21" fmla="*/ 6566 h 6566"/>
                  </a:gdLst>
                  <a:ahLst/>
                  <a:cxnLst>
                    <a:cxn ang="T12">
                      <a:pos x="T0" y="T1"/>
                    </a:cxn>
                    <a:cxn ang="T13">
                      <a:pos x="T2" y="T3"/>
                    </a:cxn>
                    <a:cxn ang="T14">
                      <a:pos x="T4" y="T5"/>
                    </a:cxn>
                    <a:cxn ang="T15">
                      <a:pos x="T6" y="T7"/>
                    </a:cxn>
                    <a:cxn ang="T16">
                      <a:pos x="T8" y="T9"/>
                    </a:cxn>
                    <a:cxn ang="T17">
                      <a:pos x="T10" y="T11"/>
                    </a:cxn>
                  </a:cxnLst>
                  <a:rect l="T18" t="T19" r="T20" b="T21"/>
                  <a:pathLst>
                    <a:path w="351" h="6566">
                      <a:moveTo>
                        <a:pt x="0" y="6566"/>
                      </a:moveTo>
                      <a:lnTo>
                        <a:pt x="0" y="49"/>
                      </a:lnTo>
                      <a:lnTo>
                        <a:pt x="301" y="0"/>
                      </a:lnTo>
                      <a:lnTo>
                        <a:pt x="351" y="203"/>
                      </a:lnTo>
                      <a:lnTo>
                        <a:pt x="351" y="6408"/>
                      </a:lnTo>
                      <a:lnTo>
                        <a:pt x="0" y="6566"/>
                      </a:lnTo>
                      <a:close/>
                    </a:path>
                  </a:pathLst>
                </a:custGeom>
                <a:solidFill>
                  <a:srgbClr val="006A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1" name="Freeform 77"/>
                <p:cNvSpPr>
                  <a:spLocks/>
                </p:cNvSpPr>
                <p:nvPr/>
              </p:nvSpPr>
              <p:spPr bwMode="auto">
                <a:xfrm>
                  <a:off x="3819" y="586"/>
                  <a:ext cx="12" cy="224"/>
                </a:xfrm>
                <a:custGeom>
                  <a:avLst/>
                  <a:gdLst>
                    <a:gd name="T0" fmla="*/ 0 w 352"/>
                    <a:gd name="T1" fmla="*/ 8 h 6487"/>
                    <a:gd name="T2" fmla="*/ 0 w 352"/>
                    <a:gd name="T3" fmla="*/ 0 h 6487"/>
                    <a:gd name="T4" fmla="*/ 0 w 352"/>
                    <a:gd name="T5" fmla="*/ 0 h 6487"/>
                    <a:gd name="T6" fmla="*/ 0 w 352"/>
                    <a:gd name="T7" fmla="*/ 1 h 6487"/>
                    <a:gd name="T8" fmla="*/ 0 w 352"/>
                    <a:gd name="T9" fmla="*/ 8 h 6487"/>
                    <a:gd name="T10" fmla="*/ 0 w 352"/>
                    <a:gd name="T11" fmla="*/ 8 h 6487"/>
                    <a:gd name="T12" fmla="*/ 0 60000 65536"/>
                    <a:gd name="T13" fmla="*/ 0 60000 65536"/>
                    <a:gd name="T14" fmla="*/ 0 60000 65536"/>
                    <a:gd name="T15" fmla="*/ 0 60000 65536"/>
                    <a:gd name="T16" fmla="*/ 0 60000 65536"/>
                    <a:gd name="T17" fmla="*/ 0 60000 65536"/>
                    <a:gd name="T18" fmla="*/ 0 w 352"/>
                    <a:gd name="T19" fmla="*/ 0 h 6487"/>
                    <a:gd name="T20" fmla="*/ 352 w 352"/>
                    <a:gd name="T21" fmla="*/ 6487 h 6487"/>
                  </a:gdLst>
                  <a:ahLst/>
                  <a:cxnLst>
                    <a:cxn ang="T12">
                      <a:pos x="T0" y="T1"/>
                    </a:cxn>
                    <a:cxn ang="T13">
                      <a:pos x="T2" y="T3"/>
                    </a:cxn>
                    <a:cxn ang="T14">
                      <a:pos x="T4" y="T5"/>
                    </a:cxn>
                    <a:cxn ang="T15">
                      <a:pos x="T6" y="T7"/>
                    </a:cxn>
                    <a:cxn ang="T16">
                      <a:pos x="T8" y="T9"/>
                    </a:cxn>
                    <a:cxn ang="T17">
                      <a:pos x="T10" y="T11"/>
                    </a:cxn>
                  </a:cxnLst>
                  <a:rect l="T18" t="T19" r="T20" b="T21"/>
                  <a:pathLst>
                    <a:path w="352" h="6487">
                      <a:moveTo>
                        <a:pt x="0" y="6487"/>
                      </a:moveTo>
                      <a:lnTo>
                        <a:pt x="0" y="20"/>
                      </a:lnTo>
                      <a:lnTo>
                        <a:pt x="126" y="0"/>
                      </a:lnTo>
                      <a:lnTo>
                        <a:pt x="352" y="900"/>
                      </a:lnTo>
                      <a:lnTo>
                        <a:pt x="352" y="6328"/>
                      </a:lnTo>
                      <a:lnTo>
                        <a:pt x="0" y="6487"/>
                      </a:lnTo>
                      <a:close/>
                    </a:path>
                  </a:pathLst>
                </a:custGeom>
                <a:solidFill>
                  <a:srgbClr val="0069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2" name="Freeform 78"/>
                <p:cNvSpPr>
                  <a:spLocks/>
                </p:cNvSpPr>
                <p:nvPr/>
              </p:nvSpPr>
              <p:spPr bwMode="auto">
                <a:xfrm>
                  <a:off x="3825" y="593"/>
                  <a:ext cx="13" cy="214"/>
                </a:xfrm>
                <a:custGeom>
                  <a:avLst/>
                  <a:gdLst>
                    <a:gd name="T0" fmla="*/ 0 w 352"/>
                    <a:gd name="T1" fmla="*/ 7 h 6205"/>
                    <a:gd name="T2" fmla="*/ 0 w 352"/>
                    <a:gd name="T3" fmla="*/ 0 h 6205"/>
                    <a:gd name="T4" fmla="*/ 0 w 352"/>
                    <a:gd name="T5" fmla="*/ 2 h 6205"/>
                    <a:gd name="T6" fmla="*/ 0 w 352"/>
                    <a:gd name="T7" fmla="*/ 7 h 6205"/>
                    <a:gd name="T8" fmla="*/ 0 w 352"/>
                    <a:gd name="T9" fmla="*/ 7 h 6205"/>
                    <a:gd name="T10" fmla="*/ 0 60000 65536"/>
                    <a:gd name="T11" fmla="*/ 0 60000 65536"/>
                    <a:gd name="T12" fmla="*/ 0 60000 65536"/>
                    <a:gd name="T13" fmla="*/ 0 60000 65536"/>
                    <a:gd name="T14" fmla="*/ 0 60000 65536"/>
                    <a:gd name="T15" fmla="*/ 0 w 352"/>
                    <a:gd name="T16" fmla="*/ 0 h 6205"/>
                    <a:gd name="T17" fmla="*/ 352 w 352"/>
                    <a:gd name="T18" fmla="*/ 6205 h 6205"/>
                  </a:gdLst>
                  <a:ahLst/>
                  <a:cxnLst>
                    <a:cxn ang="T10">
                      <a:pos x="T0" y="T1"/>
                    </a:cxn>
                    <a:cxn ang="T11">
                      <a:pos x="T2" y="T3"/>
                    </a:cxn>
                    <a:cxn ang="T12">
                      <a:pos x="T4" y="T5"/>
                    </a:cxn>
                    <a:cxn ang="T13">
                      <a:pos x="T6" y="T7"/>
                    </a:cxn>
                    <a:cxn ang="T14">
                      <a:pos x="T8" y="T9"/>
                    </a:cxn>
                  </a:cxnLst>
                  <a:rect l="T15" t="T16" r="T17" b="T18"/>
                  <a:pathLst>
                    <a:path w="352" h="6205">
                      <a:moveTo>
                        <a:pt x="0" y="6205"/>
                      </a:moveTo>
                      <a:lnTo>
                        <a:pt x="0" y="0"/>
                      </a:lnTo>
                      <a:lnTo>
                        <a:pt x="352" y="1392"/>
                      </a:lnTo>
                      <a:lnTo>
                        <a:pt x="352" y="6046"/>
                      </a:lnTo>
                      <a:lnTo>
                        <a:pt x="0" y="6205"/>
                      </a:lnTo>
                      <a:close/>
                    </a:path>
                  </a:pathLst>
                </a:custGeom>
                <a:solidFill>
                  <a:srgbClr val="0067A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3" name="Freeform 79"/>
                <p:cNvSpPr>
                  <a:spLocks/>
                </p:cNvSpPr>
                <p:nvPr/>
              </p:nvSpPr>
              <p:spPr bwMode="auto">
                <a:xfrm>
                  <a:off x="3831" y="617"/>
                  <a:ext cx="13" cy="188"/>
                </a:xfrm>
                <a:custGeom>
                  <a:avLst/>
                  <a:gdLst>
                    <a:gd name="T0" fmla="*/ 0 w 351"/>
                    <a:gd name="T1" fmla="*/ 7 h 5428"/>
                    <a:gd name="T2" fmla="*/ 0 w 351"/>
                    <a:gd name="T3" fmla="*/ 0 h 5428"/>
                    <a:gd name="T4" fmla="*/ 0 w 351"/>
                    <a:gd name="T5" fmla="*/ 2 h 5428"/>
                    <a:gd name="T6" fmla="*/ 0 w 351"/>
                    <a:gd name="T7" fmla="*/ 6 h 5428"/>
                    <a:gd name="T8" fmla="*/ 0 w 351"/>
                    <a:gd name="T9" fmla="*/ 7 h 5428"/>
                    <a:gd name="T10" fmla="*/ 0 60000 65536"/>
                    <a:gd name="T11" fmla="*/ 0 60000 65536"/>
                    <a:gd name="T12" fmla="*/ 0 60000 65536"/>
                    <a:gd name="T13" fmla="*/ 0 60000 65536"/>
                    <a:gd name="T14" fmla="*/ 0 60000 65536"/>
                    <a:gd name="T15" fmla="*/ 0 w 351"/>
                    <a:gd name="T16" fmla="*/ 0 h 5428"/>
                    <a:gd name="T17" fmla="*/ 351 w 351"/>
                    <a:gd name="T18" fmla="*/ 5428 h 5428"/>
                  </a:gdLst>
                  <a:ahLst/>
                  <a:cxnLst>
                    <a:cxn ang="T10">
                      <a:pos x="T0" y="T1"/>
                    </a:cxn>
                    <a:cxn ang="T11">
                      <a:pos x="T2" y="T3"/>
                    </a:cxn>
                    <a:cxn ang="T12">
                      <a:pos x="T4" y="T5"/>
                    </a:cxn>
                    <a:cxn ang="T13">
                      <a:pos x="T6" y="T7"/>
                    </a:cxn>
                    <a:cxn ang="T14">
                      <a:pos x="T8" y="T9"/>
                    </a:cxn>
                  </a:cxnLst>
                  <a:rect l="T15" t="T16" r="T17" b="T18"/>
                  <a:pathLst>
                    <a:path w="351" h="5428">
                      <a:moveTo>
                        <a:pt x="0" y="5428"/>
                      </a:moveTo>
                      <a:lnTo>
                        <a:pt x="0" y="0"/>
                      </a:lnTo>
                      <a:lnTo>
                        <a:pt x="351" y="1392"/>
                      </a:lnTo>
                      <a:lnTo>
                        <a:pt x="351" y="5270"/>
                      </a:lnTo>
                      <a:lnTo>
                        <a:pt x="0" y="5428"/>
                      </a:lnTo>
                      <a:close/>
                    </a:path>
                  </a:pathLst>
                </a:custGeom>
                <a:solidFill>
                  <a:srgbClr val="0066A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4" name="Freeform 80"/>
                <p:cNvSpPr>
                  <a:spLocks/>
                </p:cNvSpPr>
                <p:nvPr/>
              </p:nvSpPr>
              <p:spPr bwMode="auto">
                <a:xfrm>
                  <a:off x="3838" y="641"/>
                  <a:ext cx="12" cy="161"/>
                </a:xfrm>
                <a:custGeom>
                  <a:avLst/>
                  <a:gdLst>
                    <a:gd name="T0" fmla="*/ 0 w 351"/>
                    <a:gd name="T1" fmla="*/ 6 h 4654"/>
                    <a:gd name="T2" fmla="*/ 0 w 351"/>
                    <a:gd name="T3" fmla="*/ 0 h 4654"/>
                    <a:gd name="T4" fmla="*/ 0 w 351"/>
                    <a:gd name="T5" fmla="*/ 2 h 4654"/>
                    <a:gd name="T6" fmla="*/ 0 w 351"/>
                    <a:gd name="T7" fmla="*/ 5 h 4654"/>
                    <a:gd name="T8" fmla="*/ 0 w 351"/>
                    <a:gd name="T9" fmla="*/ 6 h 4654"/>
                    <a:gd name="T10" fmla="*/ 0 60000 65536"/>
                    <a:gd name="T11" fmla="*/ 0 60000 65536"/>
                    <a:gd name="T12" fmla="*/ 0 60000 65536"/>
                    <a:gd name="T13" fmla="*/ 0 60000 65536"/>
                    <a:gd name="T14" fmla="*/ 0 60000 65536"/>
                    <a:gd name="T15" fmla="*/ 0 w 351"/>
                    <a:gd name="T16" fmla="*/ 0 h 4654"/>
                    <a:gd name="T17" fmla="*/ 351 w 351"/>
                    <a:gd name="T18" fmla="*/ 4654 h 4654"/>
                  </a:gdLst>
                  <a:ahLst/>
                  <a:cxnLst>
                    <a:cxn ang="T10">
                      <a:pos x="T0" y="T1"/>
                    </a:cxn>
                    <a:cxn ang="T11">
                      <a:pos x="T2" y="T3"/>
                    </a:cxn>
                    <a:cxn ang="T12">
                      <a:pos x="T4" y="T5"/>
                    </a:cxn>
                    <a:cxn ang="T13">
                      <a:pos x="T6" y="T7"/>
                    </a:cxn>
                    <a:cxn ang="T14">
                      <a:pos x="T8" y="T9"/>
                    </a:cxn>
                  </a:cxnLst>
                  <a:rect l="T15" t="T16" r="T17" b="T18"/>
                  <a:pathLst>
                    <a:path w="351" h="4654">
                      <a:moveTo>
                        <a:pt x="0" y="4654"/>
                      </a:moveTo>
                      <a:lnTo>
                        <a:pt x="0" y="0"/>
                      </a:lnTo>
                      <a:lnTo>
                        <a:pt x="351" y="1393"/>
                      </a:lnTo>
                      <a:lnTo>
                        <a:pt x="351" y="4496"/>
                      </a:lnTo>
                      <a:lnTo>
                        <a:pt x="0" y="4654"/>
                      </a:lnTo>
                      <a:close/>
                    </a:path>
                  </a:pathLst>
                </a:custGeom>
                <a:solidFill>
                  <a:srgbClr val="0065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5" name="Freeform 81"/>
                <p:cNvSpPr>
                  <a:spLocks/>
                </p:cNvSpPr>
                <p:nvPr/>
              </p:nvSpPr>
              <p:spPr bwMode="auto">
                <a:xfrm>
                  <a:off x="3844" y="665"/>
                  <a:ext cx="12" cy="134"/>
                </a:xfrm>
                <a:custGeom>
                  <a:avLst/>
                  <a:gdLst>
                    <a:gd name="T0" fmla="*/ 0 w 352"/>
                    <a:gd name="T1" fmla="*/ 5 h 3878"/>
                    <a:gd name="T2" fmla="*/ 0 w 352"/>
                    <a:gd name="T3" fmla="*/ 0 h 3878"/>
                    <a:gd name="T4" fmla="*/ 0 w 352"/>
                    <a:gd name="T5" fmla="*/ 2 h 3878"/>
                    <a:gd name="T6" fmla="*/ 0 w 352"/>
                    <a:gd name="T7" fmla="*/ 4 h 3878"/>
                    <a:gd name="T8" fmla="*/ 0 w 352"/>
                    <a:gd name="T9" fmla="*/ 5 h 3878"/>
                    <a:gd name="T10" fmla="*/ 0 60000 65536"/>
                    <a:gd name="T11" fmla="*/ 0 60000 65536"/>
                    <a:gd name="T12" fmla="*/ 0 60000 65536"/>
                    <a:gd name="T13" fmla="*/ 0 60000 65536"/>
                    <a:gd name="T14" fmla="*/ 0 60000 65536"/>
                    <a:gd name="T15" fmla="*/ 0 w 352"/>
                    <a:gd name="T16" fmla="*/ 0 h 3878"/>
                    <a:gd name="T17" fmla="*/ 352 w 352"/>
                    <a:gd name="T18" fmla="*/ 3878 h 3878"/>
                  </a:gdLst>
                  <a:ahLst/>
                  <a:cxnLst>
                    <a:cxn ang="T10">
                      <a:pos x="T0" y="T1"/>
                    </a:cxn>
                    <a:cxn ang="T11">
                      <a:pos x="T2" y="T3"/>
                    </a:cxn>
                    <a:cxn ang="T12">
                      <a:pos x="T4" y="T5"/>
                    </a:cxn>
                    <a:cxn ang="T13">
                      <a:pos x="T6" y="T7"/>
                    </a:cxn>
                    <a:cxn ang="T14">
                      <a:pos x="T8" y="T9"/>
                    </a:cxn>
                  </a:cxnLst>
                  <a:rect l="T15" t="T16" r="T17" b="T18"/>
                  <a:pathLst>
                    <a:path w="352" h="3878">
                      <a:moveTo>
                        <a:pt x="0" y="3878"/>
                      </a:moveTo>
                      <a:lnTo>
                        <a:pt x="0" y="0"/>
                      </a:lnTo>
                      <a:lnTo>
                        <a:pt x="352" y="1393"/>
                      </a:lnTo>
                      <a:lnTo>
                        <a:pt x="352" y="3719"/>
                      </a:lnTo>
                      <a:lnTo>
                        <a:pt x="0" y="3878"/>
                      </a:lnTo>
                      <a:close/>
                    </a:path>
                  </a:pathLst>
                </a:custGeom>
                <a:solidFill>
                  <a:srgbClr val="0064A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6" name="Freeform 82"/>
                <p:cNvSpPr>
                  <a:spLocks/>
                </p:cNvSpPr>
                <p:nvPr/>
              </p:nvSpPr>
              <p:spPr bwMode="auto">
                <a:xfrm>
                  <a:off x="3850" y="689"/>
                  <a:ext cx="12" cy="107"/>
                </a:xfrm>
                <a:custGeom>
                  <a:avLst/>
                  <a:gdLst>
                    <a:gd name="T0" fmla="*/ 0 w 351"/>
                    <a:gd name="T1" fmla="*/ 4 h 3103"/>
                    <a:gd name="T2" fmla="*/ 0 w 351"/>
                    <a:gd name="T3" fmla="*/ 0 h 3103"/>
                    <a:gd name="T4" fmla="*/ 0 w 351"/>
                    <a:gd name="T5" fmla="*/ 2 h 3103"/>
                    <a:gd name="T6" fmla="*/ 0 w 351"/>
                    <a:gd name="T7" fmla="*/ 4 h 3103"/>
                    <a:gd name="T8" fmla="*/ 0 w 351"/>
                    <a:gd name="T9" fmla="*/ 4 h 3103"/>
                    <a:gd name="T10" fmla="*/ 0 60000 65536"/>
                    <a:gd name="T11" fmla="*/ 0 60000 65536"/>
                    <a:gd name="T12" fmla="*/ 0 60000 65536"/>
                    <a:gd name="T13" fmla="*/ 0 60000 65536"/>
                    <a:gd name="T14" fmla="*/ 0 60000 65536"/>
                    <a:gd name="T15" fmla="*/ 0 w 351"/>
                    <a:gd name="T16" fmla="*/ 0 h 3103"/>
                    <a:gd name="T17" fmla="*/ 351 w 351"/>
                    <a:gd name="T18" fmla="*/ 3103 h 3103"/>
                  </a:gdLst>
                  <a:ahLst/>
                  <a:cxnLst>
                    <a:cxn ang="T10">
                      <a:pos x="T0" y="T1"/>
                    </a:cxn>
                    <a:cxn ang="T11">
                      <a:pos x="T2" y="T3"/>
                    </a:cxn>
                    <a:cxn ang="T12">
                      <a:pos x="T4" y="T5"/>
                    </a:cxn>
                    <a:cxn ang="T13">
                      <a:pos x="T6" y="T7"/>
                    </a:cxn>
                    <a:cxn ang="T14">
                      <a:pos x="T8" y="T9"/>
                    </a:cxn>
                  </a:cxnLst>
                  <a:rect l="T15" t="T16" r="T17" b="T18"/>
                  <a:pathLst>
                    <a:path w="351" h="3103">
                      <a:moveTo>
                        <a:pt x="0" y="3103"/>
                      </a:moveTo>
                      <a:lnTo>
                        <a:pt x="0" y="0"/>
                      </a:lnTo>
                      <a:lnTo>
                        <a:pt x="351" y="1393"/>
                      </a:lnTo>
                      <a:lnTo>
                        <a:pt x="351" y="2944"/>
                      </a:lnTo>
                      <a:lnTo>
                        <a:pt x="0" y="3103"/>
                      </a:lnTo>
                      <a:close/>
                    </a:path>
                  </a:pathLst>
                </a:custGeom>
                <a:solidFill>
                  <a:srgbClr val="0063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7" name="Freeform 83"/>
                <p:cNvSpPr>
                  <a:spLocks/>
                </p:cNvSpPr>
                <p:nvPr/>
              </p:nvSpPr>
              <p:spPr bwMode="auto">
                <a:xfrm>
                  <a:off x="3856" y="713"/>
                  <a:ext cx="12" cy="81"/>
                </a:xfrm>
                <a:custGeom>
                  <a:avLst/>
                  <a:gdLst>
                    <a:gd name="T0" fmla="*/ 0 w 351"/>
                    <a:gd name="T1" fmla="*/ 3 h 2326"/>
                    <a:gd name="T2" fmla="*/ 0 w 351"/>
                    <a:gd name="T3" fmla="*/ 0 h 2326"/>
                    <a:gd name="T4" fmla="*/ 0 w 351"/>
                    <a:gd name="T5" fmla="*/ 2 h 2326"/>
                    <a:gd name="T6" fmla="*/ 0 w 351"/>
                    <a:gd name="T7" fmla="*/ 3 h 2326"/>
                    <a:gd name="T8" fmla="*/ 0 w 351"/>
                    <a:gd name="T9" fmla="*/ 3 h 2326"/>
                    <a:gd name="T10" fmla="*/ 0 60000 65536"/>
                    <a:gd name="T11" fmla="*/ 0 60000 65536"/>
                    <a:gd name="T12" fmla="*/ 0 60000 65536"/>
                    <a:gd name="T13" fmla="*/ 0 60000 65536"/>
                    <a:gd name="T14" fmla="*/ 0 60000 65536"/>
                    <a:gd name="T15" fmla="*/ 0 w 351"/>
                    <a:gd name="T16" fmla="*/ 0 h 2326"/>
                    <a:gd name="T17" fmla="*/ 351 w 351"/>
                    <a:gd name="T18" fmla="*/ 2326 h 2326"/>
                  </a:gdLst>
                  <a:ahLst/>
                  <a:cxnLst>
                    <a:cxn ang="T10">
                      <a:pos x="T0" y="T1"/>
                    </a:cxn>
                    <a:cxn ang="T11">
                      <a:pos x="T2" y="T3"/>
                    </a:cxn>
                    <a:cxn ang="T12">
                      <a:pos x="T4" y="T5"/>
                    </a:cxn>
                    <a:cxn ang="T13">
                      <a:pos x="T6" y="T7"/>
                    </a:cxn>
                    <a:cxn ang="T14">
                      <a:pos x="T8" y="T9"/>
                    </a:cxn>
                  </a:cxnLst>
                  <a:rect l="T15" t="T16" r="T17" b="T18"/>
                  <a:pathLst>
                    <a:path w="351" h="2326">
                      <a:moveTo>
                        <a:pt x="0" y="2326"/>
                      </a:moveTo>
                      <a:lnTo>
                        <a:pt x="0" y="0"/>
                      </a:lnTo>
                      <a:lnTo>
                        <a:pt x="351" y="1392"/>
                      </a:lnTo>
                      <a:lnTo>
                        <a:pt x="351" y="2167"/>
                      </a:lnTo>
                      <a:lnTo>
                        <a:pt x="0" y="2326"/>
                      </a:lnTo>
                      <a:close/>
                    </a:path>
                  </a:pathLst>
                </a:custGeom>
                <a:solidFill>
                  <a:srgbClr val="0061A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8" name="Freeform 84"/>
                <p:cNvSpPr>
                  <a:spLocks/>
                </p:cNvSpPr>
                <p:nvPr/>
              </p:nvSpPr>
              <p:spPr bwMode="auto">
                <a:xfrm>
                  <a:off x="3862" y="737"/>
                  <a:ext cx="12" cy="54"/>
                </a:xfrm>
                <a:custGeom>
                  <a:avLst/>
                  <a:gdLst>
                    <a:gd name="T0" fmla="*/ 0 w 351"/>
                    <a:gd name="T1" fmla="*/ 2 h 1551"/>
                    <a:gd name="T2" fmla="*/ 0 w 351"/>
                    <a:gd name="T3" fmla="*/ 0 h 1551"/>
                    <a:gd name="T4" fmla="*/ 0 w 351"/>
                    <a:gd name="T5" fmla="*/ 2 h 1551"/>
                    <a:gd name="T6" fmla="*/ 0 w 351"/>
                    <a:gd name="T7" fmla="*/ 2 h 1551"/>
                    <a:gd name="T8" fmla="*/ 0 60000 65536"/>
                    <a:gd name="T9" fmla="*/ 0 60000 65536"/>
                    <a:gd name="T10" fmla="*/ 0 60000 65536"/>
                    <a:gd name="T11" fmla="*/ 0 60000 65536"/>
                    <a:gd name="T12" fmla="*/ 0 w 351"/>
                    <a:gd name="T13" fmla="*/ 0 h 1551"/>
                    <a:gd name="T14" fmla="*/ 351 w 351"/>
                    <a:gd name="T15" fmla="*/ 1551 h 1551"/>
                  </a:gdLst>
                  <a:ahLst/>
                  <a:cxnLst>
                    <a:cxn ang="T8">
                      <a:pos x="T0" y="T1"/>
                    </a:cxn>
                    <a:cxn ang="T9">
                      <a:pos x="T2" y="T3"/>
                    </a:cxn>
                    <a:cxn ang="T10">
                      <a:pos x="T4" y="T5"/>
                    </a:cxn>
                    <a:cxn ang="T11">
                      <a:pos x="T6" y="T7"/>
                    </a:cxn>
                  </a:cxnLst>
                  <a:rect l="T12" t="T13" r="T14" b="T15"/>
                  <a:pathLst>
                    <a:path w="351" h="1551">
                      <a:moveTo>
                        <a:pt x="0" y="1551"/>
                      </a:moveTo>
                      <a:lnTo>
                        <a:pt x="0" y="0"/>
                      </a:lnTo>
                      <a:lnTo>
                        <a:pt x="351" y="1392"/>
                      </a:lnTo>
                      <a:lnTo>
                        <a:pt x="0" y="1551"/>
                      </a:lnTo>
                      <a:close/>
                    </a:path>
                  </a:pathLst>
                </a:custGeom>
                <a:solidFill>
                  <a:srgbClr val="0060A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59" name="Freeform 85"/>
                <p:cNvSpPr>
                  <a:spLocks/>
                </p:cNvSpPr>
                <p:nvPr/>
              </p:nvSpPr>
              <p:spPr bwMode="auto">
                <a:xfrm>
                  <a:off x="3868" y="761"/>
                  <a:ext cx="6" cy="27"/>
                </a:xfrm>
                <a:custGeom>
                  <a:avLst/>
                  <a:gdLst>
                    <a:gd name="T0" fmla="*/ 0 w 175"/>
                    <a:gd name="T1" fmla="*/ 1 h 775"/>
                    <a:gd name="T2" fmla="*/ 0 w 175"/>
                    <a:gd name="T3" fmla="*/ 0 h 775"/>
                    <a:gd name="T4" fmla="*/ 0 w 175"/>
                    <a:gd name="T5" fmla="*/ 1 h 775"/>
                    <a:gd name="T6" fmla="*/ 0 w 175"/>
                    <a:gd name="T7" fmla="*/ 1 h 775"/>
                    <a:gd name="T8" fmla="*/ 0 60000 65536"/>
                    <a:gd name="T9" fmla="*/ 0 60000 65536"/>
                    <a:gd name="T10" fmla="*/ 0 60000 65536"/>
                    <a:gd name="T11" fmla="*/ 0 60000 65536"/>
                    <a:gd name="T12" fmla="*/ 0 w 175"/>
                    <a:gd name="T13" fmla="*/ 0 h 775"/>
                    <a:gd name="T14" fmla="*/ 175 w 175"/>
                    <a:gd name="T15" fmla="*/ 775 h 775"/>
                  </a:gdLst>
                  <a:ahLst/>
                  <a:cxnLst>
                    <a:cxn ang="T8">
                      <a:pos x="T0" y="T1"/>
                    </a:cxn>
                    <a:cxn ang="T9">
                      <a:pos x="T2" y="T3"/>
                    </a:cxn>
                    <a:cxn ang="T10">
                      <a:pos x="T4" y="T5"/>
                    </a:cxn>
                    <a:cxn ang="T11">
                      <a:pos x="T6" y="T7"/>
                    </a:cxn>
                  </a:cxnLst>
                  <a:rect l="T12" t="T13" r="T14" b="T15"/>
                  <a:pathLst>
                    <a:path w="175" h="775">
                      <a:moveTo>
                        <a:pt x="0" y="775"/>
                      </a:moveTo>
                      <a:lnTo>
                        <a:pt x="0" y="0"/>
                      </a:lnTo>
                      <a:lnTo>
                        <a:pt x="175" y="696"/>
                      </a:lnTo>
                      <a:lnTo>
                        <a:pt x="0" y="775"/>
                      </a:lnTo>
                      <a:close/>
                    </a:path>
                  </a:pathLst>
                </a:custGeom>
                <a:solidFill>
                  <a:srgbClr val="005EA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0" name="Freeform 86"/>
                <p:cNvSpPr>
                  <a:spLocks/>
                </p:cNvSpPr>
                <p:nvPr/>
              </p:nvSpPr>
              <p:spPr bwMode="auto">
                <a:xfrm>
                  <a:off x="3571" y="586"/>
                  <a:ext cx="303" cy="304"/>
                </a:xfrm>
                <a:custGeom>
                  <a:avLst/>
                  <a:gdLst>
                    <a:gd name="T0" fmla="*/ 9 w 8782"/>
                    <a:gd name="T1" fmla="*/ 0 h 8811"/>
                    <a:gd name="T2" fmla="*/ 0 w 8782"/>
                    <a:gd name="T3" fmla="*/ 1 h 8811"/>
                    <a:gd name="T4" fmla="*/ 2 w 8782"/>
                    <a:gd name="T5" fmla="*/ 10 h 8811"/>
                    <a:gd name="T6" fmla="*/ 10 w 8782"/>
                    <a:gd name="T7" fmla="*/ 7 h 8811"/>
                    <a:gd name="T8" fmla="*/ 9 w 8782"/>
                    <a:gd name="T9" fmla="*/ 0 h 8811"/>
                    <a:gd name="T10" fmla="*/ 0 60000 65536"/>
                    <a:gd name="T11" fmla="*/ 0 60000 65536"/>
                    <a:gd name="T12" fmla="*/ 0 60000 65536"/>
                    <a:gd name="T13" fmla="*/ 0 60000 65536"/>
                    <a:gd name="T14" fmla="*/ 0 60000 65536"/>
                    <a:gd name="T15" fmla="*/ 0 w 8782"/>
                    <a:gd name="T16" fmla="*/ 0 h 8811"/>
                    <a:gd name="T17" fmla="*/ 8782 w 8782"/>
                    <a:gd name="T18" fmla="*/ 8811 h 8811"/>
                  </a:gdLst>
                  <a:ahLst/>
                  <a:cxnLst>
                    <a:cxn ang="T10">
                      <a:pos x="T0" y="T1"/>
                    </a:cxn>
                    <a:cxn ang="T11">
                      <a:pos x="T2" y="T3"/>
                    </a:cxn>
                    <a:cxn ang="T12">
                      <a:pos x="T4" y="T5"/>
                    </a:cxn>
                    <a:cxn ang="T13">
                      <a:pos x="T6" y="T7"/>
                    </a:cxn>
                    <a:cxn ang="T14">
                      <a:pos x="T8" y="T9"/>
                    </a:cxn>
                  </a:cxnLst>
                  <a:rect l="T15" t="T16" r="T17" b="T18"/>
                  <a:pathLst>
                    <a:path w="8782" h="8811">
                      <a:moveTo>
                        <a:pt x="7327" y="0"/>
                      </a:moveTo>
                      <a:lnTo>
                        <a:pt x="0" y="1170"/>
                      </a:lnTo>
                      <a:lnTo>
                        <a:pt x="2053" y="8811"/>
                      </a:lnTo>
                      <a:lnTo>
                        <a:pt x="8782" y="5773"/>
                      </a:lnTo>
                      <a:lnTo>
                        <a:pt x="7327" y="0"/>
                      </a:lnTo>
                      <a:close/>
                    </a:path>
                  </a:pathLst>
                </a:custGeom>
                <a:noFill/>
                <a:ln w="158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1" name="Freeform 87"/>
                <p:cNvSpPr>
                  <a:spLocks/>
                </p:cNvSpPr>
                <p:nvPr/>
              </p:nvSpPr>
              <p:spPr bwMode="auto">
                <a:xfrm>
                  <a:off x="3632" y="801"/>
                  <a:ext cx="478" cy="237"/>
                </a:xfrm>
                <a:custGeom>
                  <a:avLst/>
                  <a:gdLst>
                    <a:gd name="T0" fmla="*/ 0 w 13855"/>
                    <a:gd name="T1" fmla="*/ 4 h 6868"/>
                    <a:gd name="T2" fmla="*/ 8 w 13855"/>
                    <a:gd name="T3" fmla="*/ 8 h 6868"/>
                    <a:gd name="T4" fmla="*/ 16 w 13855"/>
                    <a:gd name="T5" fmla="*/ 2 h 6868"/>
                    <a:gd name="T6" fmla="*/ 16 w 13855"/>
                    <a:gd name="T7" fmla="*/ 2 h 6868"/>
                    <a:gd name="T8" fmla="*/ 16 w 13855"/>
                    <a:gd name="T9" fmla="*/ 2 h 6868"/>
                    <a:gd name="T10" fmla="*/ 16 w 13855"/>
                    <a:gd name="T11" fmla="*/ 2 h 6868"/>
                    <a:gd name="T12" fmla="*/ 16 w 13855"/>
                    <a:gd name="T13" fmla="*/ 2 h 6868"/>
                    <a:gd name="T14" fmla="*/ 16 w 13855"/>
                    <a:gd name="T15" fmla="*/ 2 h 6868"/>
                    <a:gd name="T16" fmla="*/ 16 w 13855"/>
                    <a:gd name="T17" fmla="*/ 2 h 6868"/>
                    <a:gd name="T18" fmla="*/ 16 w 13855"/>
                    <a:gd name="T19" fmla="*/ 2 h 6868"/>
                    <a:gd name="T20" fmla="*/ 16 w 13855"/>
                    <a:gd name="T21" fmla="*/ 1 h 6868"/>
                    <a:gd name="T22" fmla="*/ 16 w 13855"/>
                    <a:gd name="T23" fmla="*/ 1 h 6868"/>
                    <a:gd name="T24" fmla="*/ 16 w 13855"/>
                    <a:gd name="T25" fmla="*/ 1 h 6868"/>
                    <a:gd name="T26" fmla="*/ 16 w 13855"/>
                    <a:gd name="T27" fmla="*/ 1 h 6868"/>
                    <a:gd name="T28" fmla="*/ 16 w 13855"/>
                    <a:gd name="T29" fmla="*/ 1 h 6868"/>
                    <a:gd name="T30" fmla="*/ 16 w 13855"/>
                    <a:gd name="T31" fmla="*/ 1 h 6868"/>
                    <a:gd name="T32" fmla="*/ 16 w 13855"/>
                    <a:gd name="T33" fmla="*/ 1 h 6868"/>
                    <a:gd name="T34" fmla="*/ 16 w 13855"/>
                    <a:gd name="T35" fmla="*/ 1 h 6868"/>
                    <a:gd name="T36" fmla="*/ 16 w 13855"/>
                    <a:gd name="T37" fmla="*/ 1 h 6868"/>
                    <a:gd name="T38" fmla="*/ 15 w 13855"/>
                    <a:gd name="T39" fmla="*/ 1 h 6868"/>
                    <a:gd name="T40" fmla="*/ 15 w 13855"/>
                    <a:gd name="T41" fmla="*/ 1 h 6868"/>
                    <a:gd name="T42" fmla="*/ 14 w 13855"/>
                    <a:gd name="T43" fmla="*/ 1 h 6868"/>
                    <a:gd name="T44" fmla="*/ 14 w 13855"/>
                    <a:gd name="T45" fmla="*/ 1 h 6868"/>
                    <a:gd name="T46" fmla="*/ 13 w 13855"/>
                    <a:gd name="T47" fmla="*/ 1 h 6868"/>
                    <a:gd name="T48" fmla="*/ 13 w 13855"/>
                    <a:gd name="T49" fmla="*/ 1 h 6868"/>
                    <a:gd name="T50" fmla="*/ 12 w 13855"/>
                    <a:gd name="T51" fmla="*/ 1 h 6868"/>
                    <a:gd name="T52" fmla="*/ 11 w 13855"/>
                    <a:gd name="T53" fmla="*/ 1 h 6868"/>
                    <a:gd name="T54" fmla="*/ 11 w 13855"/>
                    <a:gd name="T55" fmla="*/ 0 h 6868"/>
                    <a:gd name="T56" fmla="*/ 10 w 13855"/>
                    <a:gd name="T57" fmla="*/ 0 h 6868"/>
                    <a:gd name="T58" fmla="*/ 10 w 13855"/>
                    <a:gd name="T59" fmla="*/ 0 h 6868"/>
                    <a:gd name="T60" fmla="*/ 9 w 13855"/>
                    <a:gd name="T61" fmla="*/ 0 h 6868"/>
                    <a:gd name="T62" fmla="*/ 9 w 13855"/>
                    <a:gd name="T63" fmla="*/ 0 h 6868"/>
                    <a:gd name="T64" fmla="*/ 9 w 13855"/>
                    <a:gd name="T65" fmla="*/ 0 h 6868"/>
                    <a:gd name="T66" fmla="*/ 8 w 13855"/>
                    <a:gd name="T67" fmla="*/ 0 h 6868"/>
                    <a:gd name="T68" fmla="*/ 8 w 13855"/>
                    <a:gd name="T69" fmla="*/ 0 h 6868"/>
                    <a:gd name="T70" fmla="*/ 7 w 13855"/>
                    <a:gd name="T71" fmla="*/ 1 h 6868"/>
                    <a:gd name="T72" fmla="*/ 7 w 13855"/>
                    <a:gd name="T73" fmla="*/ 1 h 6868"/>
                    <a:gd name="T74" fmla="*/ 3 w 13855"/>
                    <a:gd name="T75" fmla="*/ 3 h 6868"/>
                    <a:gd name="T76" fmla="*/ 3 w 13855"/>
                    <a:gd name="T77" fmla="*/ 2 h 6868"/>
                    <a:gd name="T78" fmla="*/ 1 w 13855"/>
                    <a:gd name="T79" fmla="*/ 3 h 6868"/>
                    <a:gd name="T80" fmla="*/ 1 w 13855"/>
                    <a:gd name="T81" fmla="*/ 3 h 6868"/>
                    <a:gd name="T82" fmla="*/ 1 w 13855"/>
                    <a:gd name="T83" fmla="*/ 4 h 6868"/>
                    <a:gd name="T84" fmla="*/ 0 w 13855"/>
                    <a:gd name="T85" fmla="*/ 4 h 6868"/>
                    <a:gd name="T86" fmla="*/ 0 w 13855"/>
                    <a:gd name="T87" fmla="*/ 4 h 6868"/>
                    <a:gd name="T88" fmla="*/ 0 w 13855"/>
                    <a:gd name="T89" fmla="*/ 4 h 686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855"/>
                    <a:gd name="T136" fmla="*/ 0 h 6868"/>
                    <a:gd name="T137" fmla="*/ 13855 w 13855"/>
                    <a:gd name="T138" fmla="*/ 6868 h 686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855" h="6868">
                      <a:moveTo>
                        <a:pt x="0" y="3480"/>
                      </a:moveTo>
                      <a:lnTo>
                        <a:pt x="6958" y="6868"/>
                      </a:lnTo>
                      <a:lnTo>
                        <a:pt x="13855" y="1308"/>
                      </a:lnTo>
                      <a:lnTo>
                        <a:pt x="13855" y="1306"/>
                      </a:lnTo>
                      <a:lnTo>
                        <a:pt x="13854" y="1300"/>
                      </a:lnTo>
                      <a:lnTo>
                        <a:pt x="13852" y="1290"/>
                      </a:lnTo>
                      <a:lnTo>
                        <a:pt x="13848" y="1279"/>
                      </a:lnTo>
                      <a:lnTo>
                        <a:pt x="13845" y="1273"/>
                      </a:lnTo>
                      <a:lnTo>
                        <a:pt x="13841" y="1267"/>
                      </a:lnTo>
                      <a:lnTo>
                        <a:pt x="13837" y="1261"/>
                      </a:lnTo>
                      <a:lnTo>
                        <a:pt x="13831" y="1255"/>
                      </a:lnTo>
                      <a:lnTo>
                        <a:pt x="13825" y="1250"/>
                      </a:lnTo>
                      <a:lnTo>
                        <a:pt x="13817" y="1244"/>
                      </a:lnTo>
                      <a:lnTo>
                        <a:pt x="13807" y="1238"/>
                      </a:lnTo>
                      <a:lnTo>
                        <a:pt x="13797" y="1234"/>
                      </a:lnTo>
                      <a:lnTo>
                        <a:pt x="13745" y="1223"/>
                      </a:lnTo>
                      <a:lnTo>
                        <a:pt x="13613" y="1198"/>
                      </a:lnTo>
                      <a:lnTo>
                        <a:pt x="13409" y="1160"/>
                      </a:lnTo>
                      <a:lnTo>
                        <a:pt x="13139" y="1110"/>
                      </a:lnTo>
                      <a:lnTo>
                        <a:pt x="12809" y="1050"/>
                      </a:lnTo>
                      <a:lnTo>
                        <a:pt x="12428" y="982"/>
                      </a:lnTo>
                      <a:lnTo>
                        <a:pt x="12000" y="906"/>
                      </a:lnTo>
                      <a:lnTo>
                        <a:pt x="11535" y="824"/>
                      </a:lnTo>
                      <a:lnTo>
                        <a:pt x="11036" y="738"/>
                      </a:lnTo>
                      <a:lnTo>
                        <a:pt x="10513" y="649"/>
                      </a:lnTo>
                      <a:lnTo>
                        <a:pt x="9971" y="558"/>
                      </a:lnTo>
                      <a:lnTo>
                        <a:pt x="9417" y="466"/>
                      </a:lnTo>
                      <a:lnTo>
                        <a:pt x="8858" y="375"/>
                      </a:lnTo>
                      <a:lnTo>
                        <a:pt x="8300" y="287"/>
                      </a:lnTo>
                      <a:lnTo>
                        <a:pt x="8023" y="244"/>
                      </a:lnTo>
                      <a:lnTo>
                        <a:pt x="7750" y="202"/>
                      </a:lnTo>
                      <a:lnTo>
                        <a:pt x="7481" y="162"/>
                      </a:lnTo>
                      <a:lnTo>
                        <a:pt x="7216" y="122"/>
                      </a:lnTo>
                      <a:lnTo>
                        <a:pt x="6840" y="340"/>
                      </a:lnTo>
                      <a:lnTo>
                        <a:pt x="6733" y="0"/>
                      </a:lnTo>
                      <a:lnTo>
                        <a:pt x="5539" y="564"/>
                      </a:lnTo>
                      <a:lnTo>
                        <a:pt x="5612" y="879"/>
                      </a:lnTo>
                      <a:lnTo>
                        <a:pt x="2696" y="2372"/>
                      </a:lnTo>
                      <a:lnTo>
                        <a:pt x="2577" y="1958"/>
                      </a:lnTo>
                      <a:lnTo>
                        <a:pt x="847" y="2796"/>
                      </a:lnTo>
                      <a:lnTo>
                        <a:pt x="806" y="2846"/>
                      </a:lnTo>
                      <a:lnTo>
                        <a:pt x="876" y="3132"/>
                      </a:lnTo>
                      <a:lnTo>
                        <a:pt x="188" y="3442"/>
                      </a:lnTo>
                      <a:lnTo>
                        <a:pt x="46" y="3476"/>
                      </a:lnTo>
                      <a:lnTo>
                        <a:pt x="0" y="348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2" name="Freeform 88"/>
                <p:cNvSpPr>
                  <a:spLocks/>
                </p:cNvSpPr>
                <p:nvPr/>
              </p:nvSpPr>
              <p:spPr bwMode="auto">
                <a:xfrm>
                  <a:off x="3632" y="846"/>
                  <a:ext cx="478" cy="214"/>
                </a:xfrm>
                <a:custGeom>
                  <a:avLst/>
                  <a:gdLst>
                    <a:gd name="T0" fmla="*/ 0 w 13855"/>
                    <a:gd name="T1" fmla="*/ 3 h 6209"/>
                    <a:gd name="T2" fmla="*/ 0 w 13855"/>
                    <a:gd name="T3" fmla="*/ 3 h 6209"/>
                    <a:gd name="T4" fmla="*/ 0 w 13855"/>
                    <a:gd name="T5" fmla="*/ 3 h 6209"/>
                    <a:gd name="T6" fmla="*/ 0 w 13855"/>
                    <a:gd name="T7" fmla="*/ 3 h 6209"/>
                    <a:gd name="T8" fmla="*/ 0 w 13855"/>
                    <a:gd name="T9" fmla="*/ 3 h 6209"/>
                    <a:gd name="T10" fmla="*/ 0 w 13855"/>
                    <a:gd name="T11" fmla="*/ 3 h 6209"/>
                    <a:gd name="T12" fmla="*/ 0 w 13855"/>
                    <a:gd name="T13" fmla="*/ 3 h 6209"/>
                    <a:gd name="T14" fmla="*/ 0 w 13855"/>
                    <a:gd name="T15" fmla="*/ 3 h 6209"/>
                    <a:gd name="T16" fmla="*/ 1 w 13855"/>
                    <a:gd name="T17" fmla="*/ 4 h 6209"/>
                    <a:gd name="T18" fmla="*/ 2 w 13855"/>
                    <a:gd name="T19" fmla="*/ 4 h 6209"/>
                    <a:gd name="T20" fmla="*/ 3 w 13855"/>
                    <a:gd name="T21" fmla="*/ 5 h 6209"/>
                    <a:gd name="T22" fmla="*/ 4 w 13855"/>
                    <a:gd name="T23" fmla="*/ 5 h 6209"/>
                    <a:gd name="T24" fmla="*/ 6 w 13855"/>
                    <a:gd name="T25" fmla="*/ 6 h 6209"/>
                    <a:gd name="T26" fmla="*/ 7 w 13855"/>
                    <a:gd name="T27" fmla="*/ 7 h 6209"/>
                    <a:gd name="T28" fmla="*/ 8 w 13855"/>
                    <a:gd name="T29" fmla="*/ 7 h 6209"/>
                    <a:gd name="T30" fmla="*/ 8 w 13855"/>
                    <a:gd name="T31" fmla="*/ 7 h 6209"/>
                    <a:gd name="T32" fmla="*/ 8 w 13855"/>
                    <a:gd name="T33" fmla="*/ 7 h 6209"/>
                    <a:gd name="T34" fmla="*/ 8 w 13855"/>
                    <a:gd name="T35" fmla="*/ 7 h 6209"/>
                    <a:gd name="T36" fmla="*/ 8 w 13855"/>
                    <a:gd name="T37" fmla="*/ 7 h 6209"/>
                    <a:gd name="T38" fmla="*/ 8 w 13855"/>
                    <a:gd name="T39" fmla="*/ 7 h 6209"/>
                    <a:gd name="T40" fmla="*/ 8 w 13855"/>
                    <a:gd name="T41" fmla="*/ 7 h 6209"/>
                    <a:gd name="T42" fmla="*/ 8 w 13855"/>
                    <a:gd name="T43" fmla="*/ 7 h 6209"/>
                    <a:gd name="T44" fmla="*/ 8 w 13855"/>
                    <a:gd name="T45" fmla="*/ 7 h 6209"/>
                    <a:gd name="T46" fmla="*/ 8 w 13855"/>
                    <a:gd name="T47" fmla="*/ 7 h 6209"/>
                    <a:gd name="T48" fmla="*/ 8 w 13855"/>
                    <a:gd name="T49" fmla="*/ 7 h 6209"/>
                    <a:gd name="T50" fmla="*/ 8 w 13855"/>
                    <a:gd name="T51" fmla="*/ 7 h 6209"/>
                    <a:gd name="T52" fmla="*/ 9 w 13855"/>
                    <a:gd name="T53" fmla="*/ 7 h 6209"/>
                    <a:gd name="T54" fmla="*/ 10 w 13855"/>
                    <a:gd name="T55" fmla="*/ 6 h 6209"/>
                    <a:gd name="T56" fmla="*/ 11 w 13855"/>
                    <a:gd name="T57" fmla="*/ 5 h 6209"/>
                    <a:gd name="T58" fmla="*/ 12 w 13855"/>
                    <a:gd name="T59" fmla="*/ 4 h 6209"/>
                    <a:gd name="T60" fmla="*/ 14 w 13855"/>
                    <a:gd name="T61" fmla="*/ 3 h 6209"/>
                    <a:gd name="T62" fmla="*/ 15 w 13855"/>
                    <a:gd name="T63" fmla="*/ 2 h 6209"/>
                    <a:gd name="T64" fmla="*/ 16 w 13855"/>
                    <a:gd name="T65" fmla="*/ 1 h 6209"/>
                    <a:gd name="T66" fmla="*/ 16 w 13855"/>
                    <a:gd name="T67" fmla="*/ 1 h 6209"/>
                    <a:gd name="T68" fmla="*/ 16 w 13855"/>
                    <a:gd name="T69" fmla="*/ 1 h 6209"/>
                    <a:gd name="T70" fmla="*/ 16 w 13855"/>
                    <a:gd name="T71" fmla="*/ 1 h 6209"/>
                    <a:gd name="T72" fmla="*/ 16 w 13855"/>
                    <a:gd name="T73" fmla="*/ 0 h 6209"/>
                    <a:gd name="T74" fmla="*/ 16 w 13855"/>
                    <a:gd name="T75" fmla="*/ 0 h 6209"/>
                    <a:gd name="T76" fmla="*/ 16 w 13855"/>
                    <a:gd name="T77" fmla="*/ 0 h 6209"/>
                    <a:gd name="T78" fmla="*/ 16 w 13855"/>
                    <a:gd name="T79" fmla="*/ 0 h 6209"/>
                    <a:gd name="T80" fmla="*/ 16 w 13855"/>
                    <a:gd name="T81" fmla="*/ 0 h 6209"/>
                    <a:gd name="T82" fmla="*/ 16 w 13855"/>
                    <a:gd name="T83" fmla="*/ 0 h 6209"/>
                    <a:gd name="T84" fmla="*/ 16 w 13855"/>
                    <a:gd name="T85" fmla="*/ 0 h 6209"/>
                    <a:gd name="T86" fmla="*/ 16 w 13855"/>
                    <a:gd name="T87" fmla="*/ 0 h 6209"/>
                    <a:gd name="T88" fmla="*/ 0 w 13855"/>
                    <a:gd name="T89" fmla="*/ 3 h 62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855"/>
                    <a:gd name="T136" fmla="*/ 0 h 6209"/>
                    <a:gd name="T137" fmla="*/ 13855 w 13855"/>
                    <a:gd name="T138" fmla="*/ 6209 h 620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855" h="6209">
                      <a:moveTo>
                        <a:pt x="0" y="2172"/>
                      </a:moveTo>
                      <a:lnTo>
                        <a:pt x="128" y="2736"/>
                      </a:lnTo>
                      <a:lnTo>
                        <a:pt x="130" y="2740"/>
                      </a:lnTo>
                      <a:lnTo>
                        <a:pt x="137" y="2751"/>
                      </a:lnTo>
                      <a:lnTo>
                        <a:pt x="148" y="2768"/>
                      </a:lnTo>
                      <a:lnTo>
                        <a:pt x="164" y="2788"/>
                      </a:lnTo>
                      <a:lnTo>
                        <a:pt x="173" y="2799"/>
                      </a:lnTo>
                      <a:lnTo>
                        <a:pt x="184" y="2810"/>
                      </a:lnTo>
                      <a:lnTo>
                        <a:pt x="195" y="2822"/>
                      </a:lnTo>
                      <a:lnTo>
                        <a:pt x="209" y="2832"/>
                      </a:lnTo>
                      <a:lnTo>
                        <a:pt x="223" y="2842"/>
                      </a:lnTo>
                      <a:lnTo>
                        <a:pt x="237" y="2851"/>
                      </a:lnTo>
                      <a:lnTo>
                        <a:pt x="253" y="2859"/>
                      </a:lnTo>
                      <a:lnTo>
                        <a:pt x="270" y="2866"/>
                      </a:lnTo>
                      <a:lnTo>
                        <a:pt x="298" y="2878"/>
                      </a:lnTo>
                      <a:lnTo>
                        <a:pt x="358" y="2908"/>
                      </a:lnTo>
                      <a:lnTo>
                        <a:pt x="452" y="2956"/>
                      </a:lnTo>
                      <a:lnTo>
                        <a:pt x="575" y="3019"/>
                      </a:lnTo>
                      <a:lnTo>
                        <a:pt x="901" y="3184"/>
                      </a:lnTo>
                      <a:lnTo>
                        <a:pt x="1320" y="3399"/>
                      </a:lnTo>
                      <a:lnTo>
                        <a:pt x="1812" y="3650"/>
                      </a:lnTo>
                      <a:lnTo>
                        <a:pt x="2357" y="3930"/>
                      </a:lnTo>
                      <a:lnTo>
                        <a:pt x="2938" y="4230"/>
                      </a:lnTo>
                      <a:lnTo>
                        <a:pt x="3537" y="4538"/>
                      </a:lnTo>
                      <a:lnTo>
                        <a:pt x="4135" y="4846"/>
                      </a:lnTo>
                      <a:lnTo>
                        <a:pt x="4713" y="5145"/>
                      </a:lnTo>
                      <a:lnTo>
                        <a:pt x="5253" y="5423"/>
                      </a:lnTo>
                      <a:lnTo>
                        <a:pt x="5737" y="5672"/>
                      </a:lnTo>
                      <a:lnTo>
                        <a:pt x="6145" y="5882"/>
                      </a:lnTo>
                      <a:lnTo>
                        <a:pt x="6460" y="6044"/>
                      </a:lnTo>
                      <a:lnTo>
                        <a:pt x="6662" y="6149"/>
                      </a:lnTo>
                      <a:lnTo>
                        <a:pt x="6733" y="6186"/>
                      </a:lnTo>
                      <a:lnTo>
                        <a:pt x="6738" y="6189"/>
                      </a:lnTo>
                      <a:lnTo>
                        <a:pt x="6751" y="6195"/>
                      </a:lnTo>
                      <a:lnTo>
                        <a:pt x="6760" y="6199"/>
                      </a:lnTo>
                      <a:lnTo>
                        <a:pt x="6771" y="6203"/>
                      </a:lnTo>
                      <a:lnTo>
                        <a:pt x="6784" y="6206"/>
                      </a:lnTo>
                      <a:lnTo>
                        <a:pt x="6799" y="6208"/>
                      </a:lnTo>
                      <a:lnTo>
                        <a:pt x="6814" y="6209"/>
                      </a:lnTo>
                      <a:lnTo>
                        <a:pt x="6830" y="6208"/>
                      </a:lnTo>
                      <a:lnTo>
                        <a:pt x="6839" y="6208"/>
                      </a:lnTo>
                      <a:lnTo>
                        <a:pt x="6848" y="6206"/>
                      </a:lnTo>
                      <a:lnTo>
                        <a:pt x="6857" y="6204"/>
                      </a:lnTo>
                      <a:lnTo>
                        <a:pt x="6866" y="6202"/>
                      </a:lnTo>
                      <a:lnTo>
                        <a:pt x="6876" y="6198"/>
                      </a:lnTo>
                      <a:lnTo>
                        <a:pt x="6886" y="6194"/>
                      </a:lnTo>
                      <a:lnTo>
                        <a:pt x="6896" y="6190"/>
                      </a:lnTo>
                      <a:lnTo>
                        <a:pt x="6905" y="6184"/>
                      </a:lnTo>
                      <a:lnTo>
                        <a:pt x="6915" y="6178"/>
                      </a:lnTo>
                      <a:lnTo>
                        <a:pt x="6925" y="6171"/>
                      </a:lnTo>
                      <a:lnTo>
                        <a:pt x="6936" y="6162"/>
                      </a:lnTo>
                      <a:lnTo>
                        <a:pt x="6946" y="6153"/>
                      </a:lnTo>
                      <a:lnTo>
                        <a:pt x="7040" y="6073"/>
                      </a:lnTo>
                      <a:lnTo>
                        <a:pt x="7267" y="5880"/>
                      </a:lnTo>
                      <a:lnTo>
                        <a:pt x="7609" y="5592"/>
                      </a:lnTo>
                      <a:lnTo>
                        <a:pt x="8046" y="5224"/>
                      </a:lnTo>
                      <a:lnTo>
                        <a:pt x="8557" y="4794"/>
                      </a:lnTo>
                      <a:lnTo>
                        <a:pt x="9126" y="4316"/>
                      </a:lnTo>
                      <a:lnTo>
                        <a:pt x="9733" y="3806"/>
                      </a:lnTo>
                      <a:lnTo>
                        <a:pt x="10356" y="3282"/>
                      </a:lnTo>
                      <a:lnTo>
                        <a:pt x="10979" y="2759"/>
                      </a:lnTo>
                      <a:lnTo>
                        <a:pt x="11580" y="2252"/>
                      </a:lnTo>
                      <a:lnTo>
                        <a:pt x="12143" y="1780"/>
                      </a:lnTo>
                      <a:lnTo>
                        <a:pt x="12646" y="1358"/>
                      </a:lnTo>
                      <a:lnTo>
                        <a:pt x="13071" y="1001"/>
                      </a:lnTo>
                      <a:lnTo>
                        <a:pt x="13398" y="726"/>
                      </a:lnTo>
                      <a:lnTo>
                        <a:pt x="13608" y="549"/>
                      </a:lnTo>
                      <a:lnTo>
                        <a:pt x="13683" y="486"/>
                      </a:lnTo>
                      <a:lnTo>
                        <a:pt x="13690" y="479"/>
                      </a:lnTo>
                      <a:lnTo>
                        <a:pt x="13707" y="458"/>
                      </a:lnTo>
                      <a:lnTo>
                        <a:pt x="13718" y="442"/>
                      </a:lnTo>
                      <a:lnTo>
                        <a:pt x="13733" y="422"/>
                      </a:lnTo>
                      <a:lnTo>
                        <a:pt x="13747" y="397"/>
                      </a:lnTo>
                      <a:lnTo>
                        <a:pt x="13761" y="369"/>
                      </a:lnTo>
                      <a:lnTo>
                        <a:pt x="13776" y="338"/>
                      </a:lnTo>
                      <a:lnTo>
                        <a:pt x="13791" y="301"/>
                      </a:lnTo>
                      <a:lnTo>
                        <a:pt x="13799" y="282"/>
                      </a:lnTo>
                      <a:lnTo>
                        <a:pt x="13806" y="262"/>
                      </a:lnTo>
                      <a:lnTo>
                        <a:pt x="13813" y="240"/>
                      </a:lnTo>
                      <a:lnTo>
                        <a:pt x="13820" y="218"/>
                      </a:lnTo>
                      <a:lnTo>
                        <a:pt x="13826" y="194"/>
                      </a:lnTo>
                      <a:lnTo>
                        <a:pt x="13832" y="170"/>
                      </a:lnTo>
                      <a:lnTo>
                        <a:pt x="13837" y="144"/>
                      </a:lnTo>
                      <a:lnTo>
                        <a:pt x="13842" y="117"/>
                      </a:lnTo>
                      <a:lnTo>
                        <a:pt x="13846" y="90"/>
                      </a:lnTo>
                      <a:lnTo>
                        <a:pt x="13850" y="61"/>
                      </a:lnTo>
                      <a:lnTo>
                        <a:pt x="13853" y="32"/>
                      </a:lnTo>
                      <a:lnTo>
                        <a:pt x="13855" y="0"/>
                      </a:lnTo>
                      <a:lnTo>
                        <a:pt x="6958" y="5560"/>
                      </a:lnTo>
                      <a:lnTo>
                        <a:pt x="0" y="217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3" name="Freeform 89"/>
                <p:cNvSpPr>
                  <a:spLocks/>
                </p:cNvSpPr>
                <p:nvPr/>
              </p:nvSpPr>
              <p:spPr bwMode="auto">
                <a:xfrm>
                  <a:off x="3865" y="846"/>
                  <a:ext cx="245" cy="214"/>
                </a:xfrm>
                <a:custGeom>
                  <a:avLst/>
                  <a:gdLst>
                    <a:gd name="T0" fmla="*/ 0 w 7093"/>
                    <a:gd name="T1" fmla="*/ 7 h 6209"/>
                    <a:gd name="T2" fmla="*/ 0 w 7093"/>
                    <a:gd name="T3" fmla="*/ 7 h 6209"/>
                    <a:gd name="T4" fmla="*/ 0 w 7093"/>
                    <a:gd name="T5" fmla="*/ 7 h 6209"/>
                    <a:gd name="T6" fmla="*/ 0 w 7093"/>
                    <a:gd name="T7" fmla="*/ 7 h 6209"/>
                    <a:gd name="T8" fmla="*/ 0 w 7093"/>
                    <a:gd name="T9" fmla="*/ 7 h 6209"/>
                    <a:gd name="T10" fmla="*/ 0 w 7093"/>
                    <a:gd name="T11" fmla="*/ 7 h 6209"/>
                    <a:gd name="T12" fmla="*/ 0 w 7093"/>
                    <a:gd name="T13" fmla="*/ 7 h 6209"/>
                    <a:gd name="T14" fmla="*/ 0 w 7093"/>
                    <a:gd name="T15" fmla="*/ 7 h 6209"/>
                    <a:gd name="T16" fmla="*/ 0 w 7093"/>
                    <a:gd name="T17" fmla="*/ 7 h 6209"/>
                    <a:gd name="T18" fmla="*/ 0 w 7093"/>
                    <a:gd name="T19" fmla="*/ 7 h 6209"/>
                    <a:gd name="T20" fmla="*/ 0 w 7093"/>
                    <a:gd name="T21" fmla="*/ 7 h 6209"/>
                    <a:gd name="T22" fmla="*/ 0 w 7093"/>
                    <a:gd name="T23" fmla="*/ 7 h 6209"/>
                    <a:gd name="T24" fmla="*/ 0 w 7093"/>
                    <a:gd name="T25" fmla="*/ 7 h 6209"/>
                    <a:gd name="T26" fmla="*/ 0 w 7093"/>
                    <a:gd name="T27" fmla="*/ 7 h 6209"/>
                    <a:gd name="T28" fmla="*/ 0 w 7093"/>
                    <a:gd name="T29" fmla="*/ 7 h 6209"/>
                    <a:gd name="T30" fmla="*/ 0 w 7093"/>
                    <a:gd name="T31" fmla="*/ 7 h 6209"/>
                    <a:gd name="T32" fmla="*/ 0 w 7093"/>
                    <a:gd name="T33" fmla="*/ 7 h 6209"/>
                    <a:gd name="T34" fmla="*/ 0 w 7093"/>
                    <a:gd name="T35" fmla="*/ 7 h 6209"/>
                    <a:gd name="T36" fmla="*/ 0 w 7093"/>
                    <a:gd name="T37" fmla="*/ 7 h 6209"/>
                    <a:gd name="T38" fmla="*/ 0 w 7093"/>
                    <a:gd name="T39" fmla="*/ 7 h 6209"/>
                    <a:gd name="T40" fmla="*/ 1 w 7093"/>
                    <a:gd name="T41" fmla="*/ 7 h 6209"/>
                    <a:gd name="T42" fmla="*/ 2 w 7093"/>
                    <a:gd name="T43" fmla="*/ 6 h 6209"/>
                    <a:gd name="T44" fmla="*/ 4 w 7093"/>
                    <a:gd name="T45" fmla="*/ 5 h 6209"/>
                    <a:gd name="T46" fmla="*/ 5 w 7093"/>
                    <a:gd name="T47" fmla="*/ 3 h 6209"/>
                    <a:gd name="T48" fmla="*/ 6 w 7093"/>
                    <a:gd name="T49" fmla="*/ 2 h 6209"/>
                    <a:gd name="T50" fmla="*/ 8 w 7093"/>
                    <a:gd name="T51" fmla="*/ 1 h 6209"/>
                    <a:gd name="T52" fmla="*/ 8 w 7093"/>
                    <a:gd name="T53" fmla="*/ 1 h 6209"/>
                    <a:gd name="T54" fmla="*/ 8 w 7093"/>
                    <a:gd name="T55" fmla="*/ 1 h 6209"/>
                    <a:gd name="T56" fmla="*/ 8 w 7093"/>
                    <a:gd name="T57" fmla="*/ 1 h 6209"/>
                    <a:gd name="T58" fmla="*/ 8 w 7093"/>
                    <a:gd name="T59" fmla="*/ 0 h 6209"/>
                    <a:gd name="T60" fmla="*/ 8 w 7093"/>
                    <a:gd name="T61" fmla="*/ 0 h 6209"/>
                    <a:gd name="T62" fmla="*/ 8 w 7093"/>
                    <a:gd name="T63" fmla="*/ 0 h 6209"/>
                    <a:gd name="T64" fmla="*/ 8 w 7093"/>
                    <a:gd name="T65" fmla="*/ 0 h 6209"/>
                    <a:gd name="T66" fmla="*/ 8 w 7093"/>
                    <a:gd name="T67" fmla="*/ 0 h 6209"/>
                    <a:gd name="T68" fmla="*/ 8 w 7093"/>
                    <a:gd name="T69" fmla="*/ 0 h 6209"/>
                    <a:gd name="T70" fmla="*/ 8 w 7093"/>
                    <a:gd name="T71" fmla="*/ 0 h 6209"/>
                    <a:gd name="T72" fmla="*/ 8 w 7093"/>
                    <a:gd name="T73" fmla="*/ 0 h 6209"/>
                    <a:gd name="T74" fmla="*/ 0 w 7093"/>
                    <a:gd name="T75" fmla="*/ 7 h 620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93"/>
                    <a:gd name="T115" fmla="*/ 0 h 6209"/>
                    <a:gd name="T116" fmla="*/ 7093 w 7093"/>
                    <a:gd name="T117" fmla="*/ 6209 h 620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93" h="6209">
                      <a:moveTo>
                        <a:pt x="196" y="5560"/>
                      </a:moveTo>
                      <a:lnTo>
                        <a:pt x="198" y="5583"/>
                      </a:lnTo>
                      <a:lnTo>
                        <a:pt x="203" y="5644"/>
                      </a:lnTo>
                      <a:lnTo>
                        <a:pt x="204" y="5685"/>
                      </a:lnTo>
                      <a:lnTo>
                        <a:pt x="204" y="5732"/>
                      </a:lnTo>
                      <a:lnTo>
                        <a:pt x="203" y="5757"/>
                      </a:lnTo>
                      <a:lnTo>
                        <a:pt x="201" y="5783"/>
                      </a:lnTo>
                      <a:lnTo>
                        <a:pt x="199" y="5810"/>
                      </a:lnTo>
                      <a:lnTo>
                        <a:pt x="196" y="5837"/>
                      </a:lnTo>
                      <a:lnTo>
                        <a:pt x="192" y="5864"/>
                      </a:lnTo>
                      <a:lnTo>
                        <a:pt x="188" y="5892"/>
                      </a:lnTo>
                      <a:lnTo>
                        <a:pt x="183" y="5920"/>
                      </a:lnTo>
                      <a:lnTo>
                        <a:pt x="177" y="5947"/>
                      </a:lnTo>
                      <a:lnTo>
                        <a:pt x="170" y="5974"/>
                      </a:lnTo>
                      <a:lnTo>
                        <a:pt x="162" y="6001"/>
                      </a:lnTo>
                      <a:lnTo>
                        <a:pt x="152" y="6027"/>
                      </a:lnTo>
                      <a:lnTo>
                        <a:pt x="141" y="6052"/>
                      </a:lnTo>
                      <a:lnTo>
                        <a:pt x="129" y="6076"/>
                      </a:lnTo>
                      <a:lnTo>
                        <a:pt x="116" y="6099"/>
                      </a:lnTo>
                      <a:lnTo>
                        <a:pt x="100" y="6121"/>
                      </a:lnTo>
                      <a:lnTo>
                        <a:pt x="83" y="6140"/>
                      </a:lnTo>
                      <a:lnTo>
                        <a:pt x="65" y="6159"/>
                      </a:lnTo>
                      <a:lnTo>
                        <a:pt x="46" y="6176"/>
                      </a:lnTo>
                      <a:lnTo>
                        <a:pt x="23" y="6190"/>
                      </a:lnTo>
                      <a:lnTo>
                        <a:pt x="0" y="6202"/>
                      </a:lnTo>
                      <a:lnTo>
                        <a:pt x="4" y="6204"/>
                      </a:lnTo>
                      <a:lnTo>
                        <a:pt x="15" y="6206"/>
                      </a:lnTo>
                      <a:lnTo>
                        <a:pt x="23" y="6207"/>
                      </a:lnTo>
                      <a:lnTo>
                        <a:pt x="34" y="6208"/>
                      </a:lnTo>
                      <a:lnTo>
                        <a:pt x="45" y="6209"/>
                      </a:lnTo>
                      <a:lnTo>
                        <a:pt x="57" y="6208"/>
                      </a:lnTo>
                      <a:lnTo>
                        <a:pt x="70" y="6207"/>
                      </a:lnTo>
                      <a:lnTo>
                        <a:pt x="84" y="6205"/>
                      </a:lnTo>
                      <a:lnTo>
                        <a:pt x="99" y="6201"/>
                      </a:lnTo>
                      <a:lnTo>
                        <a:pt x="116" y="6196"/>
                      </a:lnTo>
                      <a:lnTo>
                        <a:pt x="132" y="6188"/>
                      </a:lnTo>
                      <a:lnTo>
                        <a:pt x="149" y="6179"/>
                      </a:lnTo>
                      <a:lnTo>
                        <a:pt x="166" y="6168"/>
                      </a:lnTo>
                      <a:lnTo>
                        <a:pt x="184" y="6153"/>
                      </a:lnTo>
                      <a:lnTo>
                        <a:pt x="275" y="6077"/>
                      </a:lnTo>
                      <a:lnTo>
                        <a:pt x="501" y="5887"/>
                      </a:lnTo>
                      <a:lnTo>
                        <a:pt x="841" y="5599"/>
                      </a:lnTo>
                      <a:lnTo>
                        <a:pt x="1277" y="5234"/>
                      </a:lnTo>
                      <a:lnTo>
                        <a:pt x="1788" y="4803"/>
                      </a:lnTo>
                      <a:lnTo>
                        <a:pt x="2357" y="4325"/>
                      </a:lnTo>
                      <a:lnTo>
                        <a:pt x="2964" y="3814"/>
                      </a:lnTo>
                      <a:lnTo>
                        <a:pt x="3588" y="3290"/>
                      </a:lnTo>
                      <a:lnTo>
                        <a:pt x="4212" y="2765"/>
                      </a:lnTo>
                      <a:lnTo>
                        <a:pt x="4814" y="2259"/>
                      </a:lnTo>
                      <a:lnTo>
                        <a:pt x="5378" y="1784"/>
                      </a:lnTo>
                      <a:lnTo>
                        <a:pt x="5881" y="1361"/>
                      </a:lnTo>
                      <a:lnTo>
                        <a:pt x="6307" y="1003"/>
                      </a:lnTo>
                      <a:lnTo>
                        <a:pt x="6636" y="727"/>
                      </a:lnTo>
                      <a:lnTo>
                        <a:pt x="6846" y="549"/>
                      </a:lnTo>
                      <a:lnTo>
                        <a:pt x="6921" y="486"/>
                      </a:lnTo>
                      <a:lnTo>
                        <a:pt x="6928" y="479"/>
                      </a:lnTo>
                      <a:lnTo>
                        <a:pt x="6945" y="458"/>
                      </a:lnTo>
                      <a:lnTo>
                        <a:pt x="6957" y="442"/>
                      </a:lnTo>
                      <a:lnTo>
                        <a:pt x="6972" y="422"/>
                      </a:lnTo>
                      <a:lnTo>
                        <a:pt x="6986" y="397"/>
                      </a:lnTo>
                      <a:lnTo>
                        <a:pt x="7001" y="369"/>
                      </a:lnTo>
                      <a:lnTo>
                        <a:pt x="7016" y="338"/>
                      </a:lnTo>
                      <a:lnTo>
                        <a:pt x="7031" y="301"/>
                      </a:lnTo>
                      <a:lnTo>
                        <a:pt x="7038" y="282"/>
                      </a:lnTo>
                      <a:lnTo>
                        <a:pt x="7045" y="262"/>
                      </a:lnTo>
                      <a:lnTo>
                        <a:pt x="7053" y="240"/>
                      </a:lnTo>
                      <a:lnTo>
                        <a:pt x="7060" y="218"/>
                      </a:lnTo>
                      <a:lnTo>
                        <a:pt x="7066" y="194"/>
                      </a:lnTo>
                      <a:lnTo>
                        <a:pt x="7071" y="170"/>
                      </a:lnTo>
                      <a:lnTo>
                        <a:pt x="7076" y="144"/>
                      </a:lnTo>
                      <a:lnTo>
                        <a:pt x="7081" y="117"/>
                      </a:lnTo>
                      <a:lnTo>
                        <a:pt x="7085" y="90"/>
                      </a:lnTo>
                      <a:lnTo>
                        <a:pt x="7088" y="61"/>
                      </a:lnTo>
                      <a:lnTo>
                        <a:pt x="7091" y="32"/>
                      </a:lnTo>
                      <a:lnTo>
                        <a:pt x="7093" y="0"/>
                      </a:lnTo>
                      <a:lnTo>
                        <a:pt x="196" y="5560"/>
                      </a:ln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4" name="Freeform 90"/>
                <p:cNvSpPr>
                  <a:spLocks/>
                </p:cNvSpPr>
                <p:nvPr/>
              </p:nvSpPr>
              <p:spPr bwMode="auto">
                <a:xfrm>
                  <a:off x="4005" y="919"/>
                  <a:ext cx="25" cy="27"/>
                </a:xfrm>
                <a:custGeom>
                  <a:avLst/>
                  <a:gdLst>
                    <a:gd name="T0" fmla="*/ 0 w 739"/>
                    <a:gd name="T1" fmla="*/ 1 h 800"/>
                    <a:gd name="T2" fmla="*/ 0 w 739"/>
                    <a:gd name="T3" fmla="*/ 1 h 800"/>
                    <a:gd name="T4" fmla="*/ 0 w 739"/>
                    <a:gd name="T5" fmla="*/ 1 h 800"/>
                    <a:gd name="T6" fmla="*/ 0 w 739"/>
                    <a:gd name="T7" fmla="*/ 1 h 800"/>
                    <a:gd name="T8" fmla="*/ 0 w 739"/>
                    <a:gd name="T9" fmla="*/ 1 h 800"/>
                    <a:gd name="T10" fmla="*/ 0 w 739"/>
                    <a:gd name="T11" fmla="*/ 1 h 800"/>
                    <a:gd name="T12" fmla="*/ 0 w 739"/>
                    <a:gd name="T13" fmla="*/ 1 h 800"/>
                    <a:gd name="T14" fmla="*/ 0 w 739"/>
                    <a:gd name="T15" fmla="*/ 1 h 800"/>
                    <a:gd name="T16" fmla="*/ 0 w 739"/>
                    <a:gd name="T17" fmla="*/ 1 h 800"/>
                    <a:gd name="T18" fmla="*/ 0 w 739"/>
                    <a:gd name="T19" fmla="*/ 1 h 800"/>
                    <a:gd name="T20" fmla="*/ 0 w 739"/>
                    <a:gd name="T21" fmla="*/ 1 h 800"/>
                    <a:gd name="T22" fmla="*/ 0 w 739"/>
                    <a:gd name="T23" fmla="*/ 1 h 800"/>
                    <a:gd name="T24" fmla="*/ 0 w 739"/>
                    <a:gd name="T25" fmla="*/ 1 h 800"/>
                    <a:gd name="T26" fmla="*/ 0 w 739"/>
                    <a:gd name="T27" fmla="*/ 1 h 800"/>
                    <a:gd name="T28" fmla="*/ 0 w 739"/>
                    <a:gd name="T29" fmla="*/ 1 h 800"/>
                    <a:gd name="T30" fmla="*/ 0 w 739"/>
                    <a:gd name="T31" fmla="*/ 1 h 800"/>
                    <a:gd name="T32" fmla="*/ 0 w 739"/>
                    <a:gd name="T33" fmla="*/ 1 h 800"/>
                    <a:gd name="T34" fmla="*/ 0 w 739"/>
                    <a:gd name="T35" fmla="*/ 1 h 800"/>
                    <a:gd name="T36" fmla="*/ 0 w 739"/>
                    <a:gd name="T37" fmla="*/ 1 h 800"/>
                    <a:gd name="T38" fmla="*/ 0 w 739"/>
                    <a:gd name="T39" fmla="*/ 1 h 800"/>
                    <a:gd name="T40" fmla="*/ 0 w 739"/>
                    <a:gd name="T41" fmla="*/ 1 h 800"/>
                    <a:gd name="T42" fmla="*/ 0 w 739"/>
                    <a:gd name="T43" fmla="*/ 1 h 800"/>
                    <a:gd name="T44" fmla="*/ 0 w 739"/>
                    <a:gd name="T45" fmla="*/ 0 h 800"/>
                    <a:gd name="T46" fmla="*/ 0 w 739"/>
                    <a:gd name="T47" fmla="*/ 0 h 800"/>
                    <a:gd name="T48" fmla="*/ 0 w 739"/>
                    <a:gd name="T49" fmla="*/ 0 h 800"/>
                    <a:gd name="T50" fmla="*/ 1 w 739"/>
                    <a:gd name="T51" fmla="*/ 0 h 800"/>
                    <a:gd name="T52" fmla="*/ 1 w 739"/>
                    <a:gd name="T53" fmla="*/ 0 h 800"/>
                    <a:gd name="T54" fmla="*/ 1 w 739"/>
                    <a:gd name="T55" fmla="*/ 0 h 800"/>
                    <a:gd name="T56" fmla="*/ 1 w 739"/>
                    <a:gd name="T57" fmla="*/ 0 h 800"/>
                    <a:gd name="T58" fmla="*/ 1 w 739"/>
                    <a:gd name="T59" fmla="*/ 0 h 800"/>
                    <a:gd name="T60" fmla="*/ 1 w 739"/>
                    <a:gd name="T61" fmla="*/ 0 h 800"/>
                    <a:gd name="T62" fmla="*/ 1 w 739"/>
                    <a:gd name="T63" fmla="*/ 0 h 800"/>
                    <a:gd name="T64" fmla="*/ 1 w 739"/>
                    <a:gd name="T65" fmla="*/ 0 h 800"/>
                    <a:gd name="T66" fmla="*/ 1 w 739"/>
                    <a:gd name="T67" fmla="*/ 0 h 800"/>
                    <a:gd name="T68" fmla="*/ 1 w 739"/>
                    <a:gd name="T69" fmla="*/ 0 h 800"/>
                    <a:gd name="T70" fmla="*/ 1 w 739"/>
                    <a:gd name="T71" fmla="*/ 0 h 800"/>
                    <a:gd name="T72" fmla="*/ 1 w 739"/>
                    <a:gd name="T73" fmla="*/ 0 h 800"/>
                    <a:gd name="T74" fmla="*/ 1 w 739"/>
                    <a:gd name="T75" fmla="*/ 0 h 800"/>
                    <a:gd name="T76" fmla="*/ 1 w 739"/>
                    <a:gd name="T77" fmla="*/ 0 h 800"/>
                    <a:gd name="T78" fmla="*/ 1 w 739"/>
                    <a:gd name="T79" fmla="*/ 0 h 800"/>
                    <a:gd name="T80" fmla="*/ 1 w 739"/>
                    <a:gd name="T81" fmla="*/ 0 h 800"/>
                    <a:gd name="T82" fmla="*/ 1 w 739"/>
                    <a:gd name="T83" fmla="*/ 0 h 800"/>
                    <a:gd name="T84" fmla="*/ 1 w 739"/>
                    <a:gd name="T85" fmla="*/ 0 h 800"/>
                    <a:gd name="T86" fmla="*/ 1 w 739"/>
                    <a:gd name="T87" fmla="*/ 0 h 800"/>
                    <a:gd name="T88" fmla="*/ 1 w 739"/>
                    <a:gd name="T89" fmla="*/ 0 h 800"/>
                    <a:gd name="T90" fmla="*/ 1 w 739"/>
                    <a:gd name="T91" fmla="*/ 0 h 800"/>
                    <a:gd name="T92" fmla="*/ 1 w 739"/>
                    <a:gd name="T93" fmla="*/ 0 h 800"/>
                    <a:gd name="T94" fmla="*/ 1 w 739"/>
                    <a:gd name="T95" fmla="*/ 0 h 800"/>
                    <a:gd name="T96" fmla="*/ 1 w 739"/>
                    <a:gd name="T97" fmla="*/ 0 h 800"/>
                    <a:gd name="T98" fmla="*/ 0 w 739"/>
                    <a:gd name="T99" fmla="*/ 1 h 8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39"/>
                    <a:gd name="T151" fmla="*/ 0 h 800"/>
                    <a:gd name="T152" fmla="*/ 739 w 739"/>
                    <a:gd name="T153" fmla="*/ 800 h 8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39" h="800">
                      <a:moveTo>
                        <a:pt x="3" y="800"/>
                      </a:moveTo>
                      <a:lnTo>
                        <a:pt x="2" y="792"/>
                      </a:lnTo>
                      <a:lnTo>
                        <a:pt x="1" y="772"/>
                      </a:lnTo>
                      <a:lnTo>
                        <a:pt x="0" y="758"/>
                      </a:lnTo>
                      <a:lnTo>
                        <a:pt x="0" y="742"/>
                      </a:lnTo>
                      <a:lnTo>
                        <a:pt x="1" y="724"/>
                      </a:lnTo>
                      <a:lnTo>
                        <a:pt x="3" y="705"/>
                      </a:lnTo>
                      <a:lnTo>
                        <a:pt x="6" y="683"/>
                      </a:lnTo>
                      <a:lnTo>
                        <a:pt x="11" y="661"/>
                      </a:lnTo>
                      <a:lnTo>
                        <a:pt x="17" y="639"/>
                      </a:lnTo>
                      <a:lnTo>
                        <a:pt x="25" y="617"/>
                      </a:lnTo>
                      <a:lnTo>
                        <a:pt x="30" y="605"/>
                      </a:lnTo>
                      <a:lnTo>
                        <a:pt x="35" y="593"/>
                      </a:lnTo>
                      <a:lnTo>
                        <a:pt x="41" y="582"/>
                      </a:lnTo>
                      <a:lnTo>
                        <a:pt x="47" y="571"/>
                      </a:lnTo>
                      <a:lnTo>
                        <a:pt x="54" y="561"/>
                      </a:lnTo>
                      <a:lnTo>
                        <a:pt x="62" y="550"/>
                      </a:lnTo>
                      <a:lnTo>
                        <a:pt x="70" y="540"/>
                      </a:lnTo>
                      <a:lnTo>
                        <a:pt x="81" y="530"/>
                      </a:lnTo>
                      <a:lnTo>
                        <a:pt x="104" y="506"/>
                      </a:lnTo>
                      <a:lnTo>
                        <a:pt x="135" y="476"/>
                      </a:lnTo>
                      <a:lnTo>
                        <a:pt x="173" y="442"/>
                      </a:lnTo>
                      <a:lnTo>
                        <a:pt x="216" y="403"/>
                      </a:lnTo>
                      <a:lnTo>
                        <a:pt x="313" y="318"/>
                      </a:lnTo>
                      <a:lnTo>
                        <a:pt x="415" y="229"/>
                      </a:lnTo>
                      <a:lnTo>
                        <a:pt x="512" y="147"/>
                      </a:lnTo>
                      <a:lnTo>
                        <a:pt x="595" y="77"/>
                      </a:lnTo>
                      <a:lnTo>
                        <a:pt x="652" y="28"/>
                      </a:lnTo>
                      <a:lnTo>
                        <a:pt x="673" y="10"/>
                      </a:lnTo>
                      <a:lnTo>
                        <a:pt x="682" y="6"/>
                      </a:lnTo>
                      <a:lnTo>
                        <a:pt x="703" y="0"/>
                      </a:lnTo>
                      <a:lnTo>
                        <a:pt x="709" y="0"/>
                      </a:lnTo>
                      <a:lnTo>
                        <a:pt x="715" y="0"/>
                      </a:lnTo>
                      <a:lnTo>
                        <a:pt x="720" y="0"/>
                      </a:lnTo>
                      <a:lnTo>
                        <a:pt x="725" y="2"/>
                      </a:lnTo>
                      <a:lnTo>
                        <a:pt x="730" y="4"/>
                      </a:lnTo>
                      <a:lnTo>
                        <a:pt x="734" y="7"/>
                      </a:lnTo>
                      <a:lnTo>
                        <a:pt x="737" y="12"/>
                      </a:lnTo>
                      <a:lnTo>
                        <a:pt x="739" y="18"/>
                      </a:lnTo>
                      <a:lnTo>
                        <a:pt x="739" y="26"/>
                      </a:lnTo>
                      <a:lnTo>
                        <a:pt x="739" y="37"/>
                      </a:lnTo>
                      <a:lnTo>
                        <a:pt x="737" y="50"/>
                      </a:lnTo>
                      <a:lnTo>
                        <a:pt x="734" y="66"/>
                      </a:lnTo>
                      <a:lnTo>
                        <a:pt x="726" y="99"/>
                      </a:lnTo>
                      <a:lnTo>
                        <a:pt x="715" y="134"/>
                      </a:lnTo>
                      <a:lnTo>
                        <a:pt x="705" y="168"/>
                      </a:lnTo>
                      <a:lnTo>
                        <a:pt x="695" y="196"/>
                      </a:lnTo>
                      <a:lnTo>
                        <a:pt x="688" y="215"/>
                      </a:lnTo>
                      <a:lnTo>
                        <a:pt x="685" y="222"/>
                      </a:lnTo>
                      <a:lnTo>
                        <a:pt x="3" y="80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5" name="Freeform 91"/>
                <p:cNvSpPr>
                  <a:spLocks/>
                </p:cNvSpPr>
                <p:nvPr/>
              </p:nvSpPr>
              <p:spPr bwMode="auto">
                <a:xfrm>
                  <a:off x="3762" y="1000"/>
                  <a:ext cx="97" cy="51"/>
                </a:xfrm>
                <a:custGeom>
                  <a:avLst/>
                  <a:gdLst>
                    <a:gd name="T0" fmla="*/ 3 w 2831"/>
                    <a:gd name="T1" fmla="*/ 2 h 1472"/>
                    <a:gd name="T2" fmla="*/ 0 w 2831"/>
                    <a:gd name="T3" fmla="*/ 0 h 1472"/>
                    <a:gd name="T4" fmla="*/ 0 w 2831"/>
                    <a:gd name="T5" fmla="*/ 0 h 1472"/>
                    <a:gd name="T6" fmla="*/ 3 w 2831"/>
                    <a:gd name="T7" fmla="*/ 2 h 1472"/>
                    <a:gd name="T8" fmla="*/ 3 w 2831"/>
                    <a:gd name="T9" fmla="*/ 2 h 1472"/>
                    <a:gd name="T10" fmla="*/ 0 60000 65536"/>
                    <a:gd name="T11" fmla="*/ 0 60000 65536"/>
                    <a:gd name="T12" fmla="*/ 0 60000 65536"/>
                    <a:gd name="T13" fmla="*/ 0 60000 65536"/>
                    <a:gd name="T14" fmla="*/ 0 60000 65536"/>
                    <a:gd name="T15" fmla="*/ 0 w 2831"/>
                    <a:gd name="T16" fmla="*/ 0 h 1472"/>
                    <a:gd name="T17" fmla="*/ 2831 w 2831"/>
                    <a:gd name="T18" fmla="*/ 1472 h 1472"/>
                  </a:gdLst>
                  <a:ahLst/>
                  <a:cxnLst>
                    <a:cxn ang="T10">
                      <a:pos x="T0" y="T1"/>
                    </a:cxn>
                    <a:cxn ang="T11">
                      <a:pos x="T2" y="T3"/>
                    </a:cxn>
                    <a:cxn ang="T12">
                      <a:pos x="T4" y="T5"/>
                    </a:cxn>
                    <a:cxn ang="T13">
                      <a:pos x="T6" y="T7"/>
                    </a:cxn>
                    <a:cxn ang="T14">
                      <a:pos x="T8" y="T9"/>
                    </a:cxn>
                  </a:cxnLst>
                  <a:rect l="T15" t="T16" r="T17" b="T18"/>
                  <a:pathLst>
                    <a:path w="2831" h="1472">
                      <a:moveTo>
                        <a:pt x="2831" y="1447"/>
                      </a:moveTo>
                      <a:lnTo>
                        <a:pt x="4" y="0"/>
                      </a:lnTo>
                      <a:lnTo>
                        <a:pt x="0" y="21"/>
                      </a:lnTo>
                      <a:lnTo>
                        <a:pt x="2827" y="1472"/>
                      </a:lnTo>
                      <a:lnTo>
                        <a:pt x="2831" y="144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6" name="Freeform 92"/>
                <p:cNvSpPr>
                  <a:spLocks/>
                </p:cNvSpPr>
                <p:nvPr/>
              </p:nvSpPr>
              <p:spPr bwMode="auto">
                <a:xfrm>
                  <a:off x="3640" y="929"/>
                  <a:ext cx="227" cy="130"/>
                </a:xfrm>
                <a:custGeom>
                  <a:avLst/>
                  <a:gdLst>
                    <a:gd name="T0" fmla="*/ 8 w 6577"/>
                    <a:gd name="T1" fmla="*/ 4 h 3762"/>
                    <a:gd name="T2" fmla="*/ 8 w 6577"/>
                    <a:gd name="T3" fmla="*/ 4 h 3762"/>
                    <a:gd name="T4" fmla="*/ 0 w 6577"/>
                    <a:gd name="T5" fmla="*/ 0 h 3762"/>
                    <a:gd name="T6" fmla="*/ 0 w 6577"/>
                    <a:gd name="T7" fmla="*/ 0 h 3762"/>
                    <a:gd name="T8" fmla="*/ 0 w 6577"/>
                    <a:gd name="T9" fmla="*/ 0 h 3762"/>
                    <a:gd name="T10" fmla="*/ 0 w 6577"/>
                    <a:gd name="T11" fmla="*/ 0 h 3762"/>
                    <a:gd name="T12" fmla="*/ 8 w 6577"/>
                    <a:gd name="T13" fmla="*/ 4 h 3762"/>
                    <a:gd name="T14" fmla="*/ 0 60000 65536"/>
                    <a:gd name="T15" fmla="*/ 0 60000 65536"/>
                    <a:gd name="T16" fmla="*/ 0 60000 65536"/>
                    <a:gd name="T17" fmla="*/ 0 60000 65536"/>
                    <a:gd name="T18" fmla="*/ 0 60000 65536"/>
                    <a:gd name="T19" fmla="*/ 0 60000 65536"/>
                    <a:gd name="T20" fmla="*/ 0 60000 65536"/>
                    <a:gd name="T21" fmla="*/ 0 w 6577"/>
                    <a:gd name="T22" fmla="*/ 0 h 3762"/>
                    <a:gd name="T23" fmla="*/ 6577 w 6577"/>
                    <a:gd name="T24" fmla="*/ 3762 h 37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77" h="3762">
                      <a:moveTo>
                        <a:pt x="6552" y="3762"/>
                      </a:moveTo>
                      <a:lnTo>
                        <a:pt x="6577" y="3741"/>
                      </a:lnTo>
                      <a:lnTo>
                        <a:pt x="94" y="360"/>
                      </a:lnTo>
                      <a:lnTo>
                        <a:pt x="24" y="8"/>
                      </a:lnTo>
                      <a:lnTo>
                        <a:pt x="0" y="0"/>
                      </a:lnTo>
                      <a:lnTo>
                        <a:pt x="68" y="372"/>
                      </a:lnTo>
                      <a:lnTo>
                        <a:pt x="6552" y="376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7" name="Freeform 93"/>
                <p:cNvSpPr>
                  <a:spLocks/>
                </p:cNvSpPr>
                <p:nvPr/>
              </p:nvSpPr>
              <p:spPr bwMode="auto">
                <a:xfrm>
                  <a:off x="3640" y="929"/>
                  <a:ext cx="222" cy="108"/>
                </a:xfrm>
                <a:custGeom>
                  <a:avLst/>
                  <a:gdLst>
                    <a:gd name="T0" fmla="*/ 0 w 6430"/>
                    <a:gd name="T1" fmla="*/ 0 h 3146"/>
                    <a:gd name="T2" fmla="*/ 8 w 6430"/>
                    <a:gd name="T3" fmla="*/ 4 h 3146"/>
                    <a:gd name="T4" fmla="*/ 8 w 6430"/>
                    <a:gd name="T5" fmla="*/ 4 h 3146"/>
                    <a:gd name="T6" fmla="*/ 0 w 6430"/>
                    <a:gd name="T7" fmla="*/ 0 h 3146"/>
                    <a:gd name="T8" fmla="*/ 0 w 6430"/>
                    <a:gd name="T9" fmla="*/ 0 h 3146"/>
                    <a:gd name="T10" fmla="*/ 0 60000 65536"/>
                    <a:gd name="T11" fmla="*/ 0 60000 65536"/>
                    <a:gd name="T12" fmla="*/ 0 60000 65536"/>
                    <a:gd name="T13" fmla="*/ 0 60000 65536"/>
                    <a:gd name="T14" fmla="*/ 0 60000 65536"/>
                    <a:gd name="T15" fmla="*/ 0 w 6430"/>
                    <a:gd name="T16" fmla="*/ 0 h 3146"/>
                    <a:gd name="T17" fmla="*/ 6430 w 6430"/>
                    <a:gd name="T18" fmla="*/ 3146 h 3146"/>
                  </a:gdLst>
                  <a:ahLst/>
                  <a:cxnLst>
                    <a:cxn ang="T10">
                      <a:pos x="T0" y="T1"/>
                    </a:cxn>
                    <a:cxn ang="T11">
                      <a:pos x="T2" y="T3"/>
                    </a:cxn>
                    <a:cxn ang="T12">
                      <a:pos x="T4" y="T5"/>
                    </a:cxn>
                    <a:cxn ang="T13">
                      <a:pos x="T6" y="T7"/>
                    </a:cxn>
                    <a:cxn ang="T14">
                      <a:pos x="T8" y="T9"/>
                    </a:cxn>
                  </a:cxnLst>
                  <a:rect l="T15" t="T16" r="T17" b="T18"/>
                  <a:pathLst>
                    <a:path w="6430" h="3146">
                      <a:moveTo>
                        <a:pt x="3" y="8"/>
                      </a:moveTo>
                      <a:lnTo>
                        <a:pt x="6430" y="3146"/>
                      </a:lnTo>
                      <a:lnTo>
                        <a:pt x="6430" y="3135"/>
                      </a:lnTo>
                      <a:lnTo>
                        <a:pt x="0" y="0"/>
                      </a:lnTo>
                      <a:lnTo>
                        <a:pt x="3"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8" name="Freeform 94"/>
                <p:cNvSpPr>
                  <a:spLocks/>
                </p:cNvSpPr>
                <p:nvPr/>
              </p:nvSpPr>
              <p:spPr bwMode="auto">
                <a:xfrm>
                  <a:off x="3862" y="1038"/>
                  <a:ext cx="5" cy="14"/>
                </a:xfrm>
                <a:custGeom>
                  <a:avLst/>
                  <a:gdLst>
                    <a:gd name="T0" fmla="*/ 0 w 128"/>
                    <a:gd name="T1" fmla="*/ 0 h 392"/>
                    <a:gd name="T2" fmla="*/ 0 w 128"/>
                    <a:gd name="T3" fmla="*/ 0 h 392"/>
                    <a:gd name="T4" fmla="*/ 0 w 128"/>
                    <a:gd name="T5" fmla="*/ 0 h 392"/>
                    <a:gd name="T6" fmla="*/ 0 w 128"/>
                    <a:gd name="T7" fmla="*/ 0 h 392"/>
                    <a:gd name="T8" fmla="*/ 0 w 128"/>
                    <a:gd name="T9" fmla="*/ 0 h 392"/>
                    <a:gd name="T10" fmla="*/ 0 w 128"/>
                    <a:gd name="T11" fmla="*/ 0 h 392"/>
                    <a:gd name="T12" fmla="*/ 0 w 128"/>
                    <a:gd name="T13" fmla="*/ 0 h 392"/>
                    <a:gd name="T14" fmla="*/ 0 w 128"/>
                    <a:gd name="T15" fmla="*/ 0 h 392"/>
                    <a:gd name="T16" fmla="*/ 0 w 128"/>
                    <a:gd name="T17" fmla="*/ 0 h 392"/>
                    <a:gd name="T18" fmla="*/ 0 w 128"/>
                    <a:gd name="T19" fmla="*/ 0 h 392"/>
                    <a:gd name="T20" fmla="*/ 0 w 128"/>
                    <a:gd name="T21" fmla="*/ 0 h 392"/>
                    <a:gd name="T22" fmla="*/ 0 w 128"/>
                    <a:gd name="T23" fmla="*/ 0 h 392"/>
                    <a:gd name="T24" fmla="*/ 0 w 128"/>
                    <a:gd name="T25" fmla="*/ 0 h 392"/>
                    <a:gd name="T26" fmla="*/ 0 w 128"/>
                    <a:gd name="T27" fmla="*/ 0 h 392"/>
                    <a:gd name="T28" fmla="*/ 0 w 128"/>
                    <a:gd name="T29" fmla="*/ 0 h 392"/>
                    <a:gd name="T30" fmla="*/ 0 w 128"/>
                    <a:gd name="T31" fmla="*/ 0 h 392"/>
                    <a:gd name="T32" fmla="*/ 0 w 128"/>
                    <a:gd name="T33" fmla="*/ 0 h 392"/>
                    <a:gd name="T34" fmla="*/ 0 w 128"/>
                    <a:gd name="T35" fmla="*/ 0 h 392"/>
                    <a:gd name="T36" fmla="*/ 0 w 128"/>
                    <a:gd name="T37" fmla="*/ 0 h 392"/>
                    <a:gd name="T38" fmla="*/ 0 w 128"/>
                    <a:gd name="T39" fmla="*/ 0 h 392"/>
                    <a:gd name="T40" fmla="*/ 0 w 128"/>
                    <a:gd name="T41" fmla="*/ 0 h 392"/>
                    <a:gd name="T42" fmla="*/ 0 w 128"/>
                    <a:gd name="T43" fmla="*/ 0 h 392"/>
                    <a:gd name="T44" fmla="*/ 0 w 128"/>
                    <a:gd name="T45" fmla="*/ 0 h 392"/>
                    <a:gd name="T46" fmla="*/ 0 w 128"/>
                    <a:gd name="T47" fmla="*/ 0 h 392"/>
                    <a:gd name="T48" fmla="*/ 0 w 128"/>
                    <a:gd name="T49" fmla="*/ 0 h 392"/>
                    <a:gd name="T50" fmla="*/ 0 w 128"/>
                    <a:gd name="T51" fmla="*/ 0 h 392"/>
                    <a:gd name="T52" fmla="*/ 0 w 128"/>
                    <a:gd name="T53" fmla="*/ 0 h 392"/>
                    <a:gd name="T54" fmla="*/ 0 w 128"/>
                    <a:gd name="T55" fmla="*/ 0 h 392"/>
                    <a:gd name="T56" fmla="*/ 0 w 128"/>
                    <a:gd name="T57" fmla="*/ 0 h 392"/>
                    <a:gd name="T58" fmla="*/ 0 w 128"/>
                    <a:gd name="T59" fmla="*/ 0 h 392"/>
                    <a:gd name="T60" fmla="*/ 0 w 128"/>
                    <a:gd name="T61" fmla="*/ 0 h 392"/>
                    <a:gd name="T62" fmla="*/ 0 w 128"/>
                    <a:gd name="T63" fmla="*/ 0 h 392"/>
                    <a:gd name="T64" fmla="*/ 0 w 128"/>
                    <a:gd name="T65" fmla="*/ 0 h 3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8"/>
                    <a:gd name="T100" fmla="*/ 0 h 392"/>
                    <a:gd name="T101" fmla="*/ 128 w 128"/>
                    <a:gd name="T102" fmla="*/ 392 h 3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8" h="392">
                      <a:moveTo>
                        <a:pt x="57" y="0"/>
                      </a:moveTo>
                      <a:lnTo>
                        <a:pt x="60" y="2"/>
                      </a:lnTo>
                      <a:lnTo>
                        <a:pt x="69" y="8"/>
                      </a:lnTo>
                      <a:lnTo>
                        <a:pt x="74" y="13"/>
                      </a:lnTo>
                      <a:lnTo>
                        <a:pt x="80" y="19"/>
                      </a:lnTo>
                      <a:lnTo>
                        <a:pt x="86" y="26"/>
                      </a:lnTo>
                      <a:lnTo>
                        <a:pt x="92" y="35"/>
                      </a:lnTo>
                      <a:lnTo>
                        <a:pt x="98" y="45"/>
                      </a:lnTo>
                      <a:lnTo>
                        <a:pt x="104" y="55"/>
                      </a:lnTo>
                      <a:lnTo>
                        <a:pt x="109" y="66"/>
                      </a:lnTo>
                      <a:lnTo>
                        <a:pt x="113" y="79"/>
                      </a:lnTo>
                      <a:lnTo>
                        <a:pt x="116" y="93"/>
                      </a:lnTo>
                      <a:lnTo>
                        <a:pt x="119" y="108"/>
                      </a:lnTo>
                      <a:lnTo>
                        <a:pt x="119" y="125"/>
                      </a:lnTo>
                      <a:lnTo>
                        <a:pt x="117" y="142"/>
                      </a:lnTo>
                      <a:lnTo>
                        <a:pt x="114" y="160"/>
                      </a:lnTo>
                      <a:lnTo>
                        <a:pt x="110" y="180"/>
                      </a:lnTo>
                      <a:lnTo>
                        <a:pt x="106" y="200"/>
                      </a:lnTo>
                      <a:lnTo>
                        <a:pt x="101" y="222"/>
                      </a:lnTo>
                      <a:lnTo>
                        <a:pt x="95" y="244"/>
                      </a:lnTo>
                      <a:lnTo>
                        <a:pt x="89" y="265"/>
                      </a:lnTo>
                      <a:lnTo>
                        <a:pt x="82" y="285"/>
                      </a:lnTo>
                      <a:lnTo>
                        <a:pt x="75" y="305"/>
                      </a:lnTo>
                      <a:lnTo>
                        <a:pt x="67" y="325"/>
                      </a:lnTo>
                      <a:lnTo>
                        <a:pt x="59" y="342"/>
                      </a:lnTo>
                      <a:lnTo>
                        <a:pt x="50" y="357"/>
                      </a:lnTo>
                      <a:lnTo>
                        <a:pt x="41" y="370"/>
                      </a:lnTo>
                      <a:lnTo>
                        <a:pt x="36" y="375"/>
                      </a:lnTo>
                      <a:lnTo>
                        <a:pt x="31" y="380"/>
                      </a:lnTo>
                      <a:lnTo>
                        <a:pt x="25" y="384"/>
                      </a:lnTo>
                      <a:lnTo>
                        <a:pt x="20" y="387"/>
                      </a:lnTo>
                      <a:lnTo>
                        <a:pt x="15" y="390"/>
                      </a:lnTo>
                      <a:lnTo>
                        <a:pt x="10" y="391"/>
                      </a:lnTo>
                      <a:lnTo>
                        <a:pt x="5" y="392"/>
                      </a:lnTo>
                      <a:lnTo>
                        <a:pt x="0" y="392"/>
                      </a:lnTo>
                      <a:lnTo>
                        <a:pt x="7" y="392"/>
                      </a:lnTo>
                      <a:lnTo>
                        <a:pt x="24" y="391"/>
                      </a:lnTo>
                      <a:lnTo>
                        <a:pt x="29" y="389"/>
                      </a:lnTo>
                      <a:lnTo>
                        <a:pt x="36" y="387"/>
                      </a:lnTo>
                      <a:lnTo>
                        <a:pt x="41" y="385"/>
                      </a:lnTo>
                      <a:lnTo>
                        <a:pt x="46" y="382"/>
                      </a:lnTo>
                      <a:lnTo>
                        <a:pt x="51" y="377"/>
                      </a:lnTo>
                      <a:lnTo>
                        <a:pt x="57" y="372"/>
                      </a:lnTo>
                      <a:lnTo>
                        <a:pt x="61" y="366"/>
                      </a:lnTo>
                      <a:lnTo>
                        <a:pt x="65" y="359"/>
                      </a:lnTo>
                      <a:lnTo>
                        <a:pt x="77" y="336"/>
                      </a:lnTo>
                      <a:lnTo>
                        <a:pt x="93" y="299"/>
                      </a:lnTo>
                      <a:lnTo>
                        <a:pt x="101" y="277"/>
                      </a:lnTo>
                      <a:lnTo>
                        <a:pt x="109" y="253"/>
                      </a:lnTo>
                      <a:lnTo>
                        <a:pt x="116" y="227"/>
                      </a:lnTo>
                      <a:lnTo>
                        <a:pt x="123" y="200"/>
                      </a:lnTo>
                      <a:lnTo>
                        <a:pt x="125" y="186"/>
                      </a:lnTo>
                      <a:lnTo>
                        <a:pt x="127" y="172"/>
                      </a:lnTo>
                      <a:lnTo>
                        <a:pt x="128" y="159"/>
                      </a:lnTo>
                      <a:lnTo>
                        <a:pt x="128" y="145"/>
                      </a:lnTo>
                      <a:lnTo>
                        <a:pt x="128" y="131"/>
                      </a:lnTo>
                      <a:lnTo>
                        <a:pt x="127" y="117"/>
                      </a:lnTo>
                      <a:lnTo>
                        <a:pt x="125" y="103"/>
                      </a:lnTo>
                      <a:lnTo>
                        <a:pt x="122" y="90"/>
                      </a:lnTo>
                      <a:lnTo>
                        <a:pt x="117" y="77"/>
                      </a:lnTo>
                      <a:lnTo>
                        <a:pt x="112" y="65"/>
                      </a:lnTo>
                      <a:lnTo>
                        <a:pt x="106" y="53"/>
                      </a:lnTo>
                      <a:lnTo>
                        <a:pt x="99" y="41"/>
                      </a:lnTo>
                      <a:lnTo>
                        <a:pt x="90" y="30"/>
                      </a:lnTo>
                      <a:lnTo>
                        <a:pt x="81" y="19"/>
                      </a:lnTo>
                      <a:lnTo>
                        <a:pt x="70" y="9"/>
                      </a:lnTo>
                      <a:lnTo>
                        <a:pt x="57"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69" name="Freeform 95"/>
                <p:cNvSpPr>
                  <a:spLocks/>
                </p:cNvSpPr>
                <p:nvPr/>
              </p:nvSpPr>
              <p:spPr bwMode="auto">
                <a:xfrm>
                  <a:off x="3657" y="808"/>
                  <a:ext cx="345" cy="162"/>
                </a:xfrm>
                <a:custGeom>
                  <a:avLst/>
                  <a:gdLst>
                    <a:gd name="T0" fmla="*/ 12 w 10014"/>
                    <a:gd name="T1" fmla="*/ 1 h 4716"/>
                    <a:gd name="T2" fmla="*/ 12 w 10014"/>
                    <a:gd name="T3" fmla="*/ 1 h 4716"/>
                    <a:gd name="T4" fmla="*/ 12 w 10014"/>
                    <a:gd name="T5" fmla="*/ 1 h 4716"/>
                    <a:gd name="T6" fmla="*/ 12 w 10014"/>
                    <a:gd name="T7" fmla="*/ 1 h 4716"/>
                    <a:gd name="T8" fmla="*/ 12 w 10014"/>
                    <a:gd name="T9" fmla="*/ 1 h 4716"/>
                    <a:gd name="T10" fmla="*/ 12 w 10014"/>
                    <a:gd name="T11" fmla="*/ 1 h 4716"/>
                    <a:gd name="T12" fmla="*/ 12 w 10014"/>
                    <a:gd name="T13" fmla="*/ 1 h 4716"/>
                    <a:gd name="T14" fmla="*/ 12 w 10014"/>
                    <a:gd name="T15" fmla="*/ 1 h 4716"/>
                    <a:gd name="T16" fmla="*/ 12 w 10014"/>
                    <a:gd name="T17" fmla="*/ 1 h 4716"/>
                    <a:gd name="T18" fmla="*/ 11 w 10014"/>
                    <a:gd name="T19" fmla="*/ 1 h 4716"/>
                    <a:gd name="T20" fmla="*/ 11 w 10014"/>
                    <a:gd name="T21" fmla="*/ 1 h 4716"/>
                    <a:gd name="T22" fmla="*/ 11 w 10014"/>
                    <a:gd name="T23" fmla="*/ 2 h 4716"/>
                    <a:gd name="T24" fmla="*/ 11 w 10014"/>
                    <a:gd name="T25" fmla="*/ 2 h 4716"/>
                    <a:gd name="T26" fmla="*/ 4 w 10014"/>
                    <a:gd name="T27" fmla="*/ 5 h 4716"/>
                    <a:gd name="T28" fmla="*/ 4 w 10014"/>
                    <a:gd name="T29" fmla="*/ 5 h 4716"/>
                    <a:gd name="T30" fmla="*/ 4 w 10014"/>
                    <a:gd name="T31" fmla="*/ 6 h 4716"/>
                    <a:gd name="T32" fmla="*/ 4 w 10014"/>
                    <a:gd name="T33" fmla="*/ 6 h 4716"/>
                    <a:gd name="T34" fmla="*/ 4 w 10014"/>
                    <a:gd name="T35" fmla="*/ 6 h 4716"/>
                    <a:gd name="T36" fmla="*/ 4 w 10014"/>
                    <a:gd name="T37" fmla="*/ 6 h 4716"/>
                    <a:gd name="T38" fmla="*/ 4 w 10014"/>
                    <a:gd name="T39" fmla="*/ 6 h 4716"/>
                    <a:gd name="T40" fmla="*/ 4 w 10014"/>
                    <a:gd name="T41" fmla="*/ 6 h 4716"/>
                    <a:gd name="T42" fmla="*/ 3 w 10014"/>
                    <a:gd name="T43" fmla="*/ 5 h 4716"/>
                    <a:gd name="T44" fmla="*/ 3 w 10014"/>
                    <a:gd name="T45" fmla="*/ 5 h 4716"/>
                    <a:gd name="T46" fmla="*/ 2 w 10014"/>
                    <a:gd name="T47" fmla="*/ 5 h 4716"/>
                    <a:gd name="T48" fmla="*/ 1 w 10014"/>
                    <a:gd name="T49" fmla="*/ 4 h 4716"/>
                    <a:gd name="T50" fmla="*/ 0 w 10014"/>
                    <a:gd name="T51" fmla="*/ 4 h 4716"/>
                    <a:gd name="T52" fmla="*/ 0 w 10014"/>
                    <a:gd name="T53" fmla="*/ 4 h 4716"/>
                    <a:gd name="T54" fmla="*/ 0 w 10014"/>
                    <a:gd name="T55" fmla="*/ 4 h 4716"/>
                    <a:gd name="T56" fmla="*/ 0 w 10014"/>
                    <a:gd name="T57" fmla="*/ 4 h 4716"/>
                    <a:gd name="T58" fmla="*/ 0 w 10014"/>
                    <a:gd name="T59" fmla="*/ 4 h 4716"/>
                    <a:gd name="T60" fmla="*/ 0 w 10014"/>
                    <a:gd name="T61" fmla="*/ 4 h 4716"/>
                    <a:gd name="T62" fmla="*/ 0 w 10014"/>
                    <a:gd name="T63" fmla="*/ 4 h 4716"/>
                    <a:gd name="T64" fmla="*/ 0 w 10014"/>
                    <a:gd name="T65" fmla="*/ 4 h 4716"/>
                    <a:gd name="T66" fmla="*/ 0 w 10014"/>
                    <a:gd name="T67" fmla="*/ 4 h 4716"/>
                    <a:gd name="T68" fmla="*/ 0 w 10014"/>
                    <a:gd name="T69" fmla="*/ 4 h 4716"/>
                    <a:gd name="T70" fmla="*/ 1 w 10014"/>
                    <a:gd name="T71" fmla="*/ 3 h 4716"/>
                    <a:gd name="T72" fmla="*/ 3 w 10014"/>
                    <a:gd name="T73" fmla="*/ 2 h 4716"/>
                    <a:gd name="T74" fmla="*/ 5 w 10014"/>
                    <a:gd name="T75" fmla="*/ 1 h 4716"/>
                    <a:gd name="T76" fmla="*/ 7 w 10014"/>
                    <a:gd name="T77" fmla="*/ 1 h 4716"/>
                    <a:gd name="T78" fmla="*/ 8 w 10014"/>
                    <a:gd name="T79" fmla="*/ 0 h 4716"/>
                    <a:gd name="T80" fmla="*/ 8 w 10014"/>
                    <a:gd name="T81" fmla="*/ 0 h 4716"/>
                    <a:gd name="T82" fmla="*/ 8 w 10014"/>
                    <a:gd name="T83" fmla="*/ 0 h 4716"/>
                    <a:gd name="T84" fmla="*/ 8 w 10014"/>
                    <a:gd name="T85" fmla="*/ 0 h 4716"/>
                    <a:gd name="T86" fmla="*/ 8 w 10014"/>
                    <a:gd name="T87" fmla="*/ 0 h 4716"/>
                    <a:gd name="T88" fmla="*/ 8 w 10014"/>
                    <a:gd name="T89" fmla="*/ 0 h 4716"/>
                    <a:gd name="T90" fmla="*/ 8 w 10014"/>
                    <a:gd name="T91" fmla="*/ 0 h 4716"/>
                    <a:gd name="T92" fmla="*/ 9 w 10014"/>
                    <a:gd name="T93" fmla="*/ 0 h 4716"/>
                    <a:gd name="T94" fmla="*/ 10 w 10014"/>
                    <a:gd name="T95" fmla="*/ 0 h 4716"/>
                    <a:gd name="T96" fmla="*/ 11 w 10014"/>
                    <a:gd name="T97" fmla="*/ 1 h 4716"/>
                    <a:gd name="T98" fmla="*/ 12 w 10014"/>
                    <a:gd name="T99" fmla="*/ 1 h 47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014"/>
                    <a:gd name="T151" fmla="*/ 0 h 4716"/>
                    <a:gd name="T152" fmla="*/ 10014 w 10014"/>
                    <a:gd name="T153" fmla="*/ 4716 h 47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014" h="4716">
                      <a:moveTo>
                        <a:pt x="9875" y="513"/>
                      </a:moveTo>
                      <a:lnTo>
                        <a:pt x="9886" y="514"/>
                      </a:lnTo>
                      <a:lnTo>
                        <a:pt x="9913" y="519"/>
                      </a:lnTo>
                      <a:lnTo>
                        <a:pt x="9929" y="523"/>
                      </a:lnTo>
                      <a:lnTo>
                        <a:pt x="9947" y="528"/>
                      </a:lnTo>
                      <a:lnTo>
                        <a:pt x="9964" y="534"/>
                      </a:lnTo>
                      <a:lnTo>
                        <a:pt x="9980" y="542"/>
                      </a:lnTo>
                      <a:lnTo>
                        <a:pt x="9987" y="546"/>
                      </a:lnTo>
                      <a:lnTo>
                        <a:pt x="9995" y="551"/>
                      </a:lnTo>
                      <a:lnTo>
                        <a:pt x="10001" y="556"/>
                      </a:lnTo>
                      <a:lnTo>
                        <a:pt x="10005" y="561"/>
                      </a:lnTo>
                      <a:lnTo>
                        <a:pt x="10009" y="567"/>
                      </a:lnTo>
                      <a:lnTo>
                        <a:pt x="10012" y="574"/>
                      </a:lnTo>
                      <a:lnTo>
                        <a:pt x="10014" y="581"/>
                      </a:lnTo>
                      <a:lnTo>
                        <a:pt x="10014" y="589"/>
                      </a:lnTo>
                      <a:lnTo>
                        <a:pt x="10012" y="596"/>
                      </a:lnTo>
                      <a:lnTo>
                        <a:pt x="10009" y="605"/>
                      </a:lnTo>
                      <a:lnTo>
                        <a:pt x="10004" y="613"/>
                      </a:lnTo>
                      <a:lnTo>
                        <a:pt x="9997" y="622"/>
                      </a:lnTo>
                      <a:lnTo>
                        <a:pt x="9987" y="632"/>
                      </a:lnTo>
                      <a:lnTo>
                        <a:pt x="9976" y="642"/>
                      </a:lnTo>
                      <a:lnTo>
                        <a:pt x="9962" y="653"/>
                      </a:lnTo>
                      <a:lnTo>
                        <a:pt x="9946" y="665"/>
                      </a:lnTo>
                      <a:lnTo>
                        <a:pt x="9905" y="694"/>
                      </a:lnTo>
                      <a:lnTo>
                        <a:pt x="9849" y="730"/>
                      </a:lnTo>
                      <a:lnTo>
                        <a:pt x="9782" y="775"/>
                      </a:lnTo>
                      <a:lnTo>
                        <a:pt x="9707" y="824"/>
                      </a:lnTo>
                      <a:lnTo>
                        <a:pt x="9626" y="879"/>
                      </a:lnTo>
                      <a:lnTo>
                        <a:pt x="9540" y="935"/>
                      </a:lnTo>
                      <a:lnTo>
                        <a:pt x="9452" y="994"/>
                      </a:lnTo>
                      <a:lnTo>
                        <a:pt x="9363" y="1053"/>
                      </a:lnTo>
                      <a:lnTo>
                        <a:pt x="9277" y="1110"/>
                      </a:lnTo>
                      <a:lnTo>
                        <a:pt x="9197" y="1164"/>
                      </a:lnTo>
                      <a:lnTo>
                        <a:pt x="9121" y="1213"/>
                      </a:lnTo>
                      <a:lnTo>
                        <a:pt x="9055" y="1258"/>
                      </a:lnTo>
                      <a:lnTo>
                        <a:pt x="8999" y="1294"/>
                      </a:lnTo>
                      <a:lnTo>
                        <a:pt x="8957" y="1323"/>
                      </a:lnTo>
                      <a:lnTo>
                        <a:pt x="8931" y="1340"/>
                      </a:lnTo>
                      <a:lnTo>
                        <a:pt x="8920" y="1347"/>
                      </a:lnTo>
                      <a:lnTo>
                        <a:pt x="8572" y="1406"/>
                      </a:lnTo>
                      <a:lnTo>
                        <a:pt x="3570" y="4612"/>
                      </a:lnTo>
                      <a:lnTo>
                        <a:pt x="3557" y="4620"/>
                      </a:lnTo>
                      <a:lnTo>
                        <a:pt x="3519" y="4640"/>
                      </a:lnTo>
                      <a:lnTo>
                        <a:pt x="3491" y="4653"/>
                      </a:lnTo>
                      <a:lnTo>
                        <a:pt x="3458" y="4667"/>
                      </a:lnTo>
                      <a:lnTo>
                        <a:pt x="3440" y="4674"/>
                      </a:lnTo>
                      <a:lnTo>
                        <a:pt x="3421" y="4681"/>
                      </a:lnTo>
                      <a:lnTo>
                        <a:pt x="3399" y="4687"/>
                      </a:lnTo>
                      <a:lnTo>
                        <a:pt x="3378" y="4693"/>
                      </a:lnTo>
                      <a:lnTo>
                        <a:pt x="3356" y="4698"/>
                      </a:lnTo>
                      <a:lnTo>
                        <a:pt x="3332" y="4703"/>
                      </a:lnTo>
                      <a:lnTo>
                        <a:pt x="3307" y="4708"/>
                      </a:lnTo>
                      <a:lnTo>
                        <a:pt x="3281" y="4711"/>
                      </a:lnTo>
                      <a:lnTo>
                        <a:pt x="3255" y="4714"/>
                      </a:lnTo>
                      <a:lnTo>
                        <a:pt x="3227" y="4715"/>
                      </a:lnTo>
                      <a:lnTo>
                        <a:pt x="3199" y="4716"/>
                      </a:lnTo>
                      <a:lnTo>
                        <a:pt x="3170" y="4715"/>
                      </a:lnTo>
                      <a:lnTo>
                        <a:pt x="3140" y="4713"/>
                      </a:lnTo>
                      <a:lnTo>
                        <a:pt x="3110" y="4710"/>
                      </a:lnTo>
                      <a:lnTo>
                        <a:pt x="3079" y="4705"/>
                      </a:lnTo>
                      <a:lnTo>
                        <a:pt x="3047" y="4699"/>
                      </a:lnTo>
                      <a:lnTo>
                        <a:pt x="3015" y="4691"/>
                      </a:lnTo>
                      <a:lnTo>
                        <a:pt x="2983" y="4681"/>
                      </a:lnTo>
                      <a:lnTo>
                        <a:pt x="2949" y="4670"/>
                      </a:lnTo>
                      <a:lnTo>
                        <a:pt x="2916" y="4655"/>
                      </a:lnTo>
                      <a:lnTo>
                        <a:pt x="2825" y="4614"/>
                      </a:lnTo>
                      <a:lnTo>
                        <a:pt x="2690" y="4553"/>
                      </a:lnTo>
                      <a:lnTo>
                        <a:pt x="2519" y="4474"/>
                      </a:lnTo>
                      <a:lnTo>
                        <a:pt x="2319" y="4381"/>
                      </a:lnTo>
                      <a:lnTo>
                        <a:pt x="2096" y="4278"/>
                      </a:lnTo>
                      <a:lnTo>
                        <a:pt x="1857" y="4167"/>
                      </a:lnTo>
                      <a:lnTo>
                        <a:pt x="1608" y="4051"/>
                      </a:lnTo>
                      <a:lnTo>
                        <a:pt x="1357" y="3934"/>
                      </a:lnTo>
                      <a:lnTo>
                        <a:pt x="1111" y="3818"/>
                      </a:lnTo>
                      <a:lnTo>
                        <a:pt x="875" y="3708"/>
                      </a:lnTo>
                      <a:lnTo>
                        <a:pt x="656" y="3606"/>
                      </a:lnTo>
                      <a:lnTo>
                        <a:pt x="463" y="3515"/>
                      </a:lnTo>
                      <a:lnTo>
                        <a:pt x="300" y="3439"/>
                      </a:lnTo>
                      <a:lnTo>
                        <a:pt x="176" y="3381"/>
                      </a:lnTo>
                      <a:lnTo>
                        <a:pt x="97" y="3344"/>
                      </a:lnTo>
                      <a:lnTo>
                        <a:pt x="69" y="3331"/>
                      </a:lnTo>
                      <a:lnTo>
                        <a:pt x="62" y="3326"/>
                      </a:lnTo>
                      <a:lnTo>
                        <a:pt x="45" y="3313"/>
                      </a:lnTo>
                      <a:lnTo>
                        <a:pt x="35" y="3303"/>
                      </a:lnTo>
                      <a:lnTo>
                        <a:pt x="24" y="3292"/>
                      </a:lnTo>
                      <a:lnTo>
                        <a:pt x="19" y="3286"/>
                      </a:lnTo>
                      <a:lnTo>
                        <a:pt x="15" y="3280"/>
                      </a:lnTo>
                      <a:lnTo>
                        <a:pt x="11" y="3272"/>
                      </a:lnTo>
                      <a:lnTo>
                        <a:pt x="7" y="3265"/>
                      </a:lnTo>
                      <a:lnTo>
                        <a:pt x="4" y="3257"/>
                      </a:lnTo>
                      <a:lnTo>
                        <a:pt x="2" y="3250"/>
                      </a:lnTo>
                      <a:lnTo>
                        <a:pt x="1" y="3241"/>
                      </a:lnTo>
                      <a:lnTo>
                        <a:pt x="0" y="3233"/>
                      </a:lnTo>
                      <a:lnTo>
                        <a:pt x="1" y="3225"/>
                      </a:lnTo>
                      <a:lnTo>
                        <a:pt x="2" y="3216"/>
                      </a:lnTo>
                      <a:lnTo>
                        <a:pt x="5" y="3207"/>
                      </a:lnTo>
                      <a:lnTo>
                        <a:pt x="9" y="3198"/>
                      </a:lnTo>
                      <a:lnTo>
                        <a:pt x="14" y="3188"/>
                      </a:lnTo>
                      <a:lnTo>
                        <a:pt x="21" y="3178"/>
                      </a:lnTo>
                      <a:lnTo>
                        <a:pt x="30" y="3168"/>
                      </a:lnTo>
                      <a:lnTo>
                        <a:pt x="41" y="3158"/>
                      </a:lnTo>
                      <a:lnTo>
                        <a:pt x="53" y="3148"/>
                      </a:lnTo>
                      <a:lnTo>
                        <a:pt x="67" y="3138"/>
                      </a:lnTo>
                      <a:lnTo>
                        <a:pt x="83" y="3128"/>
                      </a:lnTo>
                      <a:lnTo>
                        <a:pt x="101" y="3118"/>
                      </a:lnTo>
                      <a:lnTo>
                        <a:pt x="207" y="3065"/>
                      </a:lnTo>
                      <a:lnTo>
                        <a:pt x="435" y="2954"/>
                      </a:lnTo>
                      <a:lnTo>
                        <a:pt x="767" y="2793"/>
                      </a:lnTo>
                      <a:lnTo>
                        <a:pt x="1184" y="2590"/>
                      </a:lnTo>
                      <a:lnTo>
                        <a:pt x="1671" y="2355"/>
                      </a:lnTo>
                      <a:lnTo>
                        <a:pt x="2208" y="2094"/>
                      </a:lnTo>
                      <a:lnTo>
                        <a:pt x="2778" y="1818"/>
                      </a:lnTo>
                      <a:lnTo>
                        <a:pt x="3365" y="1535"/>
                      </a:lnTo>
                      <a:lnTo>
                        <a:pt x="3948" y="1253"/>
                      </a:lnTo>
                      <a:lnTo>
                        <a:pt x="4511" y="980"/>
                      </a:lnTo>
                      <a:lnTo>
                        <a:pt x="5036" y="726"/>
                      </a:lnTo>
                      <a:lnTo>
                        <a:pt x="5506" y="500"/>
                      </a:lnTo>
                      <a:lnTo>
                        <a:pt x="5901" y="309"/>
                      </a:lnTo>
                      <a:lnTo>
                        <a:pt x="6207" y="161"/>
                      </a:lnTo>
                      <a:lnTo>
                        <a:pt x="6402" y="66"/>
                      </a:lnTo>
                      <a:lnTo>
                        <a:pt x="6472" y="33"/>
                      </a:lnTo>
                      <a:lnTo>
                        <a:pt x="6474" y="31"/>
                      </a:lnTo>
                      <a:lnTo>
                        <a:pt x="6482" y="26"/>
                      </a:lnTo>
                      <a:lnTo>
                        <a:pt x="6488" y="23"/>
                      </a:lnTo>
                      <a:lnTo>
                        <a:pt x="6496" y="18"/>
                      </a:lnTo>
                      <a:lnTo>
                        <a:pt x="6505" y="14"/>
                      </a:lnTo>
                      <a:lnTo>
                        <a:pt x="6516" y="11"/>
                      </a:lnTo>
                      <a:lnTo>
                        <a:pt x="6530" y="7"/>
                      </a:lnTo>
                      <a:lnTo>
                        <a:pt x="6544" y="4"/>
                      </a:lnTo>
                      <a:lnTo>
                        <a:pt x="6561" y="2"/>
                      </a:lnTo>
                      <a:lnTo>
                        <a:pt x="6580" y="0"/>
                      </a:lnTo>
                      <a:lnTo>
                        <a:pt x="6601" y="0"/>
                      </a:lnTo>
                      <a:lnTo>
                        <a:pt x="6625" y="0"/>
                      </a:lnTo>
                      <a:lnTo>
                        <a:pt x="6651" y="2"/>
                      </a:lnTo>
                      <a:lnTo>
                        <a:pt x="6679" y="5"/>
                      </a:lnTo>
                      <a:lnTo>
                        <a:pt x="6741" y="14"/>
                      </a:lnTo>
                      <a:lnTo>
                        <a:pt x="6862" y="34"/>
                      </a:lnTo>
                      <a:lnTo>
                        <a:pt x="7033" y="60"/>
                      </a:lnTo>
                      <a:lnTo>
                        <a:pt x="7246" y="94"/>
                      </a:lnTo>
                      <a:lnTo>
                        <a:pt x="7490" y="133"/>
                      </a:lnTo>
                      <a:lnTo>
                        <a:pt x="7760" y="175"/>
                      </a:lnTo>
                      <a:lnTo>
                        <a:pt x="8045" y="221"/>
                      </a:lnTo>
                      <a:lnTo>
                        <a:pt x="8337" y="267"/>
                      </a:lnTo>
                      <a:lnTo>
                        <a:pt x="8626" y="314"/>
                      </a:lnTo>
                      <a:lnTo>
                        <a:pt x="8905" y="358"/>
                      </a:lnTo>
                      <a:lnTo>
                        <a:pt x="9166" y="400"/>
                      </a:lnTo>
                      <a:lnTo>
                        <a:pt x="9398" y="436"/>
                      </a:lnTo>
                      <a:lnTo>
                        <a:pt x="9594" y="467"/>
                      </a:lnTo>
                      <a:lnTo>
                        <a:pt x="9745" y="492"/>
                      </a:lnTo>
                      <a:lnTo>
                        <a:pt x="9841" y="507"/>
                      </a:lnTo>
                      <a:lnTo>
                        <a:pt x="9875" y="51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0" name="Freeform 96"/>
                <p:cNvSpPr>
                  <a:spLocks/>
                </p:cNvSpPr>
                <p:nvPr/>
              </p:nvSpPr>
              <p:spPr bwMode="auto">
                <a:xfrm>
                  <a:off x="3657" y="808"/>
                  <a:ext cx="345" cy="162"/>
                </a:xfrm>
                <a:custGeom>
                  <a:avLst/>
                  <a:gdLst>
                    <a:gd name="T0" fmla="*/ 12 w 10014"/>
                    <a:gd name="T1" fmla="*/ 1 h 4716"/>
                    <a:gd name="T2" fmla="*/ 12 w 10014"/>
                    <a:gd name="T3" fmla="*/ 1 h 4716"/>
                    <a:gd name="T4" fmla="*/ 12 w 10014"/>
                    <a:gd name="T5" fmla="*/ 1 h 4716"/>
                    <a:gd name="T6" fmla="*/ 12 w 10014"/>
                    <a:gd name="T7" fmla="*/ 1 h 4716"/>
                    <a:gd name="T8" fmla="*/ 12 w 10014"/>
                    <a:gd name="T9" fmla="*/ 1 h 4716"/>
                    <a:gd name="T10" fmla="*/ 12 w 10014"/>
                    <a:gd name="T11" fmla="*/ 1 h 4716"/>
                    <a:gd name="T12" fmla="*/ 12 w 10014"/>
                    <a:gd name="T13" fmla="*/ 1 h 4716"/>
                    <a:gd name="T14" fmla="*/ 12 w 10014"/>
                    <a:gd name="T15" fmla="*/ 1 h 4716"/>
                    <a:gd name="T16" fmla="*/ 12 w 10014"/>
                    <a:gd name="T17" fmla="*/ 1 h 4716"/>
                    <a:gd name="T18" fmla="*/ 11 w 10014"/>
                    <a:gd name="T19" fmla="*/ 1 h 4716"/>
                    <a:gd name="T20" fmla="*/ 11 w 10014"/>
                    <a:gd name="T21" fmla="*/ 1 h 4716"/>
                    <a:gd name="T22" fmla="*/ 11 w 10014"/>
                    <a:gd name="T23" fmla="*/ 2 h 4716"/>
                    <a:gd name="T24" fmla="*/ 11 w 10014"/>
                    <a:gd name="T25" fmla="*/ 2 h 4716"/>
                    <a:gd name="T26" fmla="*/ 4 w 10014"/>
                    <a:gd name="T27" fmla="*/ 5 h 4716"/>
                    <a:gd name="T28" fmla="*/ 4 w 10014"/>
                    <a:gd name="T29" fmla="*/ 5 h 4716"/>
                    <a:gd name="T30" fmla="*/ 4 w 10014"/>
                    <a:gd name="T31" fmla="*/ 6 h 4716"/>
                    <a:gd name="T32" fmla="*/ 4 w 10014"/>
                    <a:gd name="T33" fmla="*/ 6 h 4716"/>
                    <a:gd name="T34" fmla="*/ 4 w 10014"/>
                    <a:gd name="T35" fmla="*/ 6 h 4716"/>
                    <a:gd name="T36" fmla="*/ 4 w 10014"/>
                    <a:gd name="T37" fmla="*/ 6 h 4716"/>
                    <a:gd name="T38" fmla="*/ 4 w 10014"/>
                    <a:gd name="T39" fmla="*/ 6 h 4716"/>
                    <a:gd name="T40" fmla="*/ 4 w 10014"/>
                    <a:gd name="T41" fmla="*/ 6 h 4716"/>
                    <a:gd name="T42" fmla="*/ 3 w 10014"/>
                    <a:gd name="T43" fmla="*/ 5 h 4716"/>
                    <a:gd name="T44" fmla="*/ 3 w 10014"/>
                    <a:gd name="T45" fmla="*/ 5 h 4716"/>
                    <a:gd name="T46" fmla="*/ 2 w 10014"/>
                    <a:gd name="T47" fmla="*/ 5 h 4716"/>
                    <a:gd name="T48" fmla="*/ 1 w 10014"/>
                    <a:gd name="T49" fmla="*/ 4 h 4716"/>
                    <a:gd name="T50" fmla="*/ 0 w 10014"/>
                    <a:gd name="T51" fmla="*/ 4 h 4716"/>
                    <a:gd name="T52" fmla="*/ 0 w 10014"/>
                    <a:gd name="T53" fmla="*/ 4 h 4716"/>
                    <a:gd name="T54" fmla="*/ 0 w 10014"/>
                    <a:gd name="T55" fmla="*/ 4 h 4716"/>
                    <a:gd name="T56" fmla="*/ 0 w 10014"/>
                    <a:gd name="T57" fmla="*/ 4 h 4716"/>
                    <a:gd name="T58" fmla="*/ 0 w 10014"/>
                    <a:gd name="T59" fmla="*/ 4 h 4716"/>
                    <a:gd name="T60" fmla="*/ 0 w 10014"/>
                    <a:gd name="T61" fmla="*/ 4 h 4716"/>
                    <a:gd name="T62" fmla="*/ 0 w 10014"/>
                    <a:gd name="T63" fmla="*/ 4 h 4716"/>
                    <a:gd name="T64" fmla="*/ 0 w 10014"/>
                    <a:gd name="T65" fmla="*/ 4 h 4716"/>
                    <a:gd name="T66" fmla="*/ 0 w 10014"/>
                    <a:gd name="T67" fmla="*/ 4 h 4716"/>
                    <a:gd name="T68" fmla="*/ 0 w 10014"/>
                    <a:gd name="T69" fmla="*/ 4 h 4716"/>
                    <a:gd name="T70" fmla="*/ 1 w 10014"/>
                    <a:gd name="T71" fmla="*/ 3 h 4716"/>
                    <a:gd name="T72" fmla="*/ 3 w 10014"/>
                    <a:gd name="T73" fmla="*/ 2 h 4716"/>
                    <a:gd name="T74" fmla="*/ 5 w 10014"/>
                    <a:gd name="T75" fmla="*/ 1 h 4716"/>
                    <a:gd name="T76" fmla="*/ 7 w 10014"/>
                    <a:gd name="T77" fmla="*/ 1 h 4716"/>
                    <a:gd name="T78" fmla="*/ 8 w 10014"/>
                    <a:gd name="T79" fmla="*/ 0 h 4716"/>
                    <a:gd name="T80" fmla="*/ 8 w 10014"/>
                    <a:gd name="T81" fmla="*/ 0 h 4716"/>
                    <a:gd name="T82" fmla="*/ 8 w 10014"/>
                    <a:gd name="T83" fmla="*/ 0 h 4716"/>
                    <a:gd name="T84" fmla="*/ 8 w 10014"/>
                    <a:gd name="T85" fmla="*/ 0 h 4716"/>
                    <a:gd name="T86" fmla="*/ 8 w 10014"/>
                    <a:gd name="T87" fmla="*/ 0 h 4716"/>
                    <a:gd name="T88" fmla="*/ 8 w 10014"/>
                    <a:gd name="T89" fmla="*/ 0 h 4716"/>
                    <a:gd name="T90" fmla="*/ 8 w 10014"/>
                    <a:gd name="T91" fmla="*/ 0 h 4716"/>
                    <a:gd name="T92" fmla="*/ 9 w 10014"/>
                    <a:gd name="T93" fmla="*/ 0 h 4716"/>
                    <a:gd name="T94" fmla="*/ 10 w 10014"/>
                    <a:gd name="T95" fmla="*/ 0 h 4716"/>
                    <a:gd name="T96" fmla="*/ 11 w 10014"/>
                    <a:gd name="T97" fmla="*/ 1 h 4716"/>
                    <a:gd name="T98" fmla="*/ 12 w 10014"/>
                    <a:gd name="T99" fmla="*/ 1 h 47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014"/>
                    <a:gd name="T151" fmla="*/ 0 h 4716"/>
                    <a:gd name="T152" fmla="*/ 10014 w 10014"/>
                    <a:gd name="T153" fmla="*/ 4716 h 47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014" h="4716">
                      <a:moveTo>
                        <a:pt x="9875" y="513"/>
                      </a:moveTo>
                      <a:lnTo>
                        <a:pt x="9886" y="514"/>
                      </a:lnTo>
                      <a:lnTo>
                        <a:pt x="9913" y="519"/>
                      </a:lnTo>
                      <a:lnTo>
                        <a:pt x="9929" y="523"/>
                      </a:lnTo>
                      <a:lnTo>
                        <a:pt x="9947" y="528"/>
                      </a:lnTo>
                      <a:lnTo>
                        <a:pt x="9964" y="534"/>
                      </a:lnTo>
                      <a:lnTo>
                        <a:pt x="9980" y="542"/>
                      </a:lnTo>
                      <a:lnTo>
                        <a:pt x="9987" y="546"/>
                      </a:lnTo>
                      <a:lnTo>
                        <a:pt x="9995" y="551"/>
                      </a:lnTo>
                      <a:lnTo>
                        <a:pt x="10001" y="556"/>
                      </a:lnTo>
                      <a:lnTo>
                        <a:pt x="10005" y="561"/>
                      </a:lnTo>
                      <a:lnTo>
                        <a:pt x="10009" y="567"/>
                      </a:lnTo>
                      <a:lnTo>
                        <a:pt x="10012" y="574"/>
                      </a:lnTo>
                      <a:lnTo>
                        <a:pt x="10014" y="581"/>
                      </a:lnTo>
                      <a:lnTo>
                        <a:pt x="10014" y="589"/>
                      </a:lnTo>
                      <a:lnTo>
                        <a:pt x="10012" y="596"/>
                      </a:lnTo>
                      <a:lnTo>
                        <a:pt x="10009" y="605"/>
                      </a:lnTo>
                      <a:lnTo>
                        <a:pt x="10004" y="613"/>
                      </a:lnTo>
                      <a:lnTo>
                        <a:pt x="9997" y="622"/>
                      </a:lnTo>
                      <a:lnTo>
                        <a:pt x="9987" y="632"/>
                      </a:lnTo>
                      <a:lnTo>
                        <a:pt x="9976" y="642"/>
                      </a:lnTo>
                      <a:lnTo>
                        <a:pt x="9962" y="653"/>
                      </a:lnTo>
                      <a:lnTo>
                        <a:pt x="9946" y="665"/>
                      </a:lnTo>
                      <a:lnTo>
                        <a:pt x="9905" y="694"/>
                      </a:lnTo>
                      <a:lnTo>
                        <a:pt x="9849" y="730"/>
                      </a:lnTo>
                      <a:lnTo>
                        <a:pt x="9782" y="775"/>
                      </a:lnTo>
                      <a:lnTo>
                        <a:pt x="9707" y="824"/>
                      </a:lnTo>
                      <a:lnTo>
                        <a:pt x="9626" y="879"/>
                      </a:lnTo>
                      <a:lnTo>
                        <a:pt x="9540" y="935"/>
                      </a:lnTo>
                      <a:lnTo>
                        <a:pt x="9452" y="994"/>
                      </a:lnTo>
                      <a:lnTo>
                        <a:pt x="9363" y="1053"/>
                      </a:lnTo>
                      <a:lnTo>
                        <a:pt x="9277" y="1110"/>
                      </a:lnTo>
                      <a:lnTo>
                        <a:pt x="9197" y="1164"/>
                      </a:lnTo>
                      <a:lnTo>
                        <a:pt x="9121" y="1213"/>
                      </a:lnTo>
                      <a:lnTo>
                        <a:pt x="9055" y="1258"/>
                      </a:lnTo>
                      <a:lnTo>
                        <a:pt x="8999" y="1294"/>
                      </a:lnTo>
                      <a:lnTo>
                        <a:pt x="8957" y="1323"/>
                      </a:lnTo>
                      <a:lnTo>
                        <a:pt x="8931" y="1340"/>
                      </a:lnTo>
                      <a:lnTo>
                        <a:pt x="8920" y="1347"/>
                      </a:lnTo>
                      <a:lnTo>
                        <a:pt x="8572" y="1406"/>
                      </a:lnTo>
                      <a:lnTo>
                        <a:pt x="3570" y="4612"/>
                      </a:lnTo>
                      <a:lnTo>
                        <a:pt x="3557" y="4620"/>
                      </a:lnTo>
                      <a:lnTo>
                        <a:pt x="3519" y="4640"/>
                      </a:lnTo>
                      <a:lnTo>
                        <a:pt x="3491" y="4653"/>
                      </a:lnTo>
                      <a:lnTo>
                        <a:pt x="3458" y="4667"/>
                      </a:lnTo>
                      <a:lnTo>
                        <a:pt x="3440" y="4674"/>
                      </a:lnTo>
                      <a:lnTo>
                        <a:pt x="3421" y="4681"/>
                      </a:lnTo>
                      <a:lnTo>
                        <a:pt x="3399" y="4687"/>
                      </a:lnTo>
                      <a:lnTo>
                        <a:pt x="3378" y="4693"/>
                      </a:lnTo>
                      <a:lnTo>
                        <a:pt x="3356" y="4698"/>
                      </a:lnTo>
                      <a:lnTo>
                        <a:pt x="3332" y="4703"/>
                      </a:lnTo>
                      <a:lnTo>
                        <a:pt x="3307" y="4708"/>
                      </a:lnTo>
                      <a:lnTo>
                        <a:pt x="3281" y="4711"/>
                      </a:lnTo>
                      <a:lnTo>
                        <a:pt x="3255" y="4714"/>
                      </a:lnTo>
                      <a:lnTo>
                        <a:pt x="3227" y="4715"/>
                      </a:lnTo>
                      <a:lnTo>
                        <a:pt x="3199" y="4716"/>
                      </a:lnTo>
                      <a:lnTo>
                        <a:pt x="3170" y="4715"/>
                      </a:lnTo>
                      <a:lnTo>
                        <a:pt x="3140" y="4713"/>
                      </a:lnTo>
                      <a:lnTo>
                        <a:pt x="3110" y="4710"/>
                      </a:lnTo>
                      <a:lnTo>
                        <a:pt x="3079" y="4705"/>
                      </a:lnTo>
                      <a:lnTo>
                        <a:pt x="3047" y="4699"/>
                      </a:lnTo>
                      <a:lnTo>
                        <a:pt x="3015" y="4691"/>
                      </a:lnTo>
                      <a:lnTo>
                        <a:pt x="2983" y="4681"/>
                      </a:lnTo>
                      <a:lnTo>
                        <a:pt x="2949" y="4670"/>
                      </a:lnTo>
                      <a:lnTo>
                        <a:pt x="2916" y="4655"/>
                      </a:lnTo>
                      <a:lnTo>
                        <a:pt x="2825" y="4614"/>
                      </a:lnTo>
                      <a:lnTo>
                        <a:pt x="2690" y="4553"/>
                      </a:lnTo>
                      <a:lnTo>
                        <a:pt x="2519" y="4474"/>
                      </a:lnTo>
                      <a:lnTo>
                        <a:pt x="2319" y="4381"/>
                      </a:lnTo>
                      <a:lnTo>
                        <a:pt x="2096" y="4278"/>
                      </a:lnTo>
                      <a:lnTo>
                        <a:pt x="1857" y="4167"/>
                      </a:lnTo>
                      <a:lnTo>
                        <a:pt x="1608" y="4051"/>
                      </a:lnTo>
                      <a:lnTo>
                        <a:pt x="1357" y="3934"/>
                      </a:lnTo>
                      <a:lnTo>
                        <a:pt x="1111" y="3818"/>
                      </a:lnTo>
                      <a:lnTo>
                        <a:pt x="875" y="3708"/>
                      </a:lnTo>
                      <a:lnTo>
                        <a:pt x="656" y="3606"/>
                      </a:lnTo>
                      <a:lnTo>
                        <a:pt x="463" y="3515"/>
                      </a:lnTo>
                      <a:lnTo>
                        <a:pt x="300" y="3439"/>
                      </a:lnTo>
                      <a:lnTo>
                        <a:pt x="176" y="3381"/>
                      </a:lnTo>
                      <a:lnTo>
                        <a:pt x="97" y="3344"/>
                      </a:lnTo>
                      <a:lnTo>
                        <a:pt x="69" y="3331"/>
                      </a:lnTo>
                      <a:lnTo>
                        <a:pt x="62" y="3326"/>
                      </a:lnTo>
                      <a:lnTo>
                        <a:pt x="45" y="3313"/>
                      </a:lnTo>
                      <a:lnTo>
                        <a:pt x="35" y="3303"/>
                      </a:lnTo>
                      <a:lnTo>
                        <a:pt x="24" y="3292"/>
                      </a:lnTo>
                      <a:lnTo>
                        <a:pt x="19" y="3286"/>
                      </a:lnTo>
                      <a:lnTo>
                        <a:pt x="15" y="3280"/>
                      </a:lnTo>
                      <a:lnTo>
                        <a:pt x="11" y="3272"/>
                      </a:lnTo>
                      <a:lnTo>
                        <a:pt x="7" y="3265"/>
                      </a:lnTo>
                      <a:lnTo>
                        <a:pt x="4" y="3257"/>
                      </a:lnTo>
                      <a:lnTo>
                        <a:pt x="2" y="3250"/>
                      </a:lnTo>
                      <a:lnTo>
                        <a:pt x="1" y="3241"/>
                      </a:lnTo>
                      <a:lnTo>
                        <a:pt x="0" y="3233"/>
                      </a:lnTo>
                      <a:lnTo>
                        <a:pt x="1" y="3225"/>
                      </a:lnTo>
                      <a:lnTo>
                        <a:pt x="2" y="3216"/>
                      </a:lnTo>
                      <a:lnTo>
                        <a:pt x="5" y="3207"/>
                      </a:lnTo>
                      <a:lnTo>
                        <a:pt x="9" y="3198"/>
                      </a:lnTo>
                      <a:lnTo>
                        <a:pt x="14" y="3188"/>
                      </a:lnTo>
                      <a:lnTo>
                        <a:pt x="21" y="3178"/>
                      </a:lnTo>
                      <a:lnTo>
                        <a:pt x="30" y="3168"/>
                      </a:lnTo>
                      <a:lnTo>
                        <a:pt x="41" y="3158"/>
                      </a:lnTo>
                      <a:lnTo>
                        <a:pt x="53" y="3148"/>
                      </a:lnTo>
                      <a:lnTo>
                        <a:pt x="67" y="3138"/>
                      </a:lnTo>
                      <a:lnTo>
                        <a:pt x="83" y="3128"/>
                      </a:lnTo>
                      <a:lnTo>
                        <a:pt x="101" y="3118"/>
                      </a:lnTo>
                      <a:lnTo>
                        <a:pt x="207" y="3065"/>
                      </a:lnTo>
                      <a:lnTo>
                        <a:pt x="435" y="2954"/>
                      </a:lnTo>
                      <a:lnTo>
                        <a:pt x="767" y="2793"/>
                      </a:lnTo>
                      <a:lnTo>
                        <a:pt x="1184" y="2590"/>
                      </a:lnTo>
                      <a:lnTo>
                        <a:pt x="1671" y="2355"/>
                      </a:lnTo>
                      <a:lnTo>
                        <a:pt x="2208" y="2094"/>
                      </a:lnTo>
                      <a:lnTo>
                        <a:pt x="2778" y="1818"/>
                      </a:lnTo>
                      <a:lnTo>
                        <a:pt x="3365" y="1535"/>
                      </a:lnTo>
                      <a:lnTo>
                        <a:pt x="3948" y="1253"/>
                      </a:lnTo>
                      <a:lnTo>
                        <a:pt x="4511" y="980"/>
                      </a:lnTo>
                      <a:lnTo>
                        <a:pt x="5036" y="726"/>
                      </a:lnTo>
                      <a:lnTo>
                        <a:pt x="5506" y="500"/>
                      </a:lnTo>
                      <a:lnTo>
                        <a:pt x="5901" y="309"/>
                      </a:lnTo>
                      <a:lnTo>
                        <a:pt x="6207" y="161"/>
                      </a:lnTo>
                      <a:lnTo>
                        <a:pt x="6402" y="66"/>
                      </a:lnTo>
                      <a:lnTo>
                        <a:pt x="6472" y="33"/>
                      </a:lnTo>
                      <a:lnTo>
                        <a:pt x="6474" y="31"/>
                      </a:lnTo>
                      <a:lnTo>
                        <a:pt x="6482" y="26"/>
                      </a:lnTo>
                      <a:lnTo>
                        <a:pt x="6488" y="23"/>
                      </a:lnTo>
                      <a:lnTo>
                        <a:pt x="6496" y="18"/>
                      </a:lnTo>
                      <a:lnTo>
                        <a:pt x="6505" y="14"/>
                      </a:lnTo>
                      <a:lnTo>
                        <a:pt x="6516" y="11"/>
                      </a:lnTo>
                      <a:lnTo>
                        <a:pt x="6530" y="7"/>
                      </a:lnTo>
                      <a:lnTo>
                        <a:pt x="6544" y="4"/>
                      </a:lnTo>
                      <a:lnTo>
                        <a:pt x="6561" y="2"/>
                      </a:lnTo>
                      <a:lnTo>
                        <a:pt x="6580" y="0"/>
                      </a:lnTo>
                      <a:lnTo>
                        <a:pt x="6601" y="0"/>
                      </a:lnTo>
                      <a:lnTo>
                        <a:pt x="6625" y="0"/>
                      </a:lnTo>
                      <a:lnTo>
                        <a:pt x="6651" y="2"/>
                      </a:lnTo>
                      <a:lnTo>
                        <a:pt x="6679" y="5"/>
                      </a:lnTo>
                      <a:lnTo>
                        <a:pt x="6741" y="14"/>
                      </a:lnTo>
                      <a:lnTo>
                        <a:pt x="6862" y="34"/>
                      </a:lnTo>
                      <a:lnTo>
                        <a:pt x="7033" y="60"/>
                      </a:lnTo>
                      <a:lnTo>
                        <a:pt x="7246" y="94"/>
                      </a:lnTo>
                      <a:lnTo>
                        <a:pt x="7490" y="133"/>
                      </a:lnTo>
                      <a:lnTo>
                        <a:pt x="7760" y="175"/>
                      </a:lnTo>
                      <a:lnTo>
                        <a:pt x="8045" y="221"/>
                      </a:lnTo>
                      <a:lnTo>
                        <a:pt x="8337" y="267"/>
                      </a:lnTo>
                      <a:lnTo>
                        <a:pt x="8626" y="314"/>
                      </a:lnTo>
                      <a:lnTo>
                        <a:pt x="8905" y="358"/>
                      </a:lnTo>
                      <a:lnTo>
                        <a:pt x="9166" y="400"/>
                      </a:lnTo>
                      <a:lnTo>
                        <a:pt x="9398" y="436"/>
                      </a:lnTo>
                      <a:lnTo>
                        <a:pt x="9594" y="467"/>
                      </a:lnTo>
                      <a:lnTo>
                        <a:pt x="9745" y="492"/>
                      </a:lnTo>
                      <a:lnTo>
                        <a:pt x="9841" y="507"/>
                      </a:lnTo>
                      <a:lnTo>
                        <a:pt x="9875" y="513"/>
                      </a:lnTo>
                      <a:close/>
                    </a:path>
                  </a:pathLst>
                </a:custGeom>
                <a:noFill/>
                <a:ln w="1588">
                  <a:solidFill>
                    <a:srgbClr val="8B8B8B"/>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1" name="Freeform 97"/>
                <p:cNvSpPr>
                  <a:spLocks/>
                </p:cNvSpPr>
                <p:nvPr/>
              </p:nvSpPr>
              <p:spPr bwMode="auto">
                <a:xfrm>
                  <a:off x="3659" y="808"/>
                  <a:ext cx="340" cy="159"/>
                </a:xfrm>
                <a:custGeom>
                  <a:avLst/>
                  <a:gdLst>
                    <a:gd name="T0" fmla="*/ 12 w 9853"/>
                    <a:gd name="T1" fmla="*/ 1 h 4612"/>
                    <a:gd name="T2" fmla="*/ 12 w 9853"/>
                    <a:gd name="T3" fmla="*/ 1 h 4612"/>
                    <a:gd name="T4" fmla="*/ 12 w 9853"/>
                    <a:gd name="T5" fmla="*/ 1 h 4612"/>
                    <a:gd name="T6" fmla="*/ 12 w 9853"/>
                    <a:gd name="T7" fmla="*/ 1 h 4612"/>
                    <a:gd name="T8" fmla="*/ 12 w 9853"/>
                    <a:gd name="T9" fmla="*/ 1 h 4612"/>
                    <a:gd name="T10" fmla="*/ 12 w 9853"/>
                    <a:gd name="T11" fmla="*/ 1 h 4612"/>
                    <a:gd name="T12" fmla="*/ 12 w 9853"/>
                    <a:gd name="T13" fmla="*/ 1 h 4612"/>
                    <a:gd name="T14" fmla="*/ 12 w 9853"/>
                    <a:gd name="T15" fmla="*/ 1 h 4612"/>
                    <a:gd name="T16" fmla="*/ 11 w 9853"/>
                    <a:gd name="T17" fmla="*/ 1 h 4612"/>
                    <a:gd name="T18" fmla="*/ 11 w 9853"/>
                    <a:gd name="T19" fmla="*/ 1 h 4612"/>
                    <a:gd name="T20" fmla="*/ 11 w 9853"/>
                    <a:gd name="T21" fmla="*/ 1 h 4612"/>
                    <a:gd name="T22" fmla="*/ 11 w 9853"/>
                    <a:gd name="T23" fmla="*/ 1 h 4612"/>
                    <a:gd name="T24" fmla="*/ 10 w 9853"/>
                    <a:gd name="T25" fmla="*/ 2 h 4612"/>
                    <a:gd name="T26" fmla="*/ 4 w 9853"/>
                    <a:gd name="T27" fmla="*/ 5 h 4612"/>
                    <a:gd name="T28" fmla="*/ 4 w 9853"/>
                    <a:gd name="T29" fmla="*/ 5 h 4612"/>
                    <a:gd name="T30" fmla="*/ 4 w 9853"/>
                    <a:gd name="T31" fmla="*/ 5 h 4612"/>
                    <a:gd name="T32" fmla="*/ 4 w 9853"/>
                    <a:gd name="T33" fmla="*/ 5 h 4612"/>
                    <a:gd name="T34" fmla="*/ 4 w 9853"/>
                    <a:gd name="T35" fmla="*/ 5 h 4612"/>
                    <a:gd name="T36" fmla="*/ 3 w 9853"/>
                    <a:gd name="T37" fmla="*/ 5 h 4612"/>
                    <a:gd name="T38" fmla="*/ 3 w 9853"/>
                    <a:gd name="T39" fmla="*/ 5 h 4612"/>
                    <a:gd name="T40" fmla="*/ 3 w 9853"/>
                    <a:gd name="T41" fmla="*/ 5 h 4612"/>
                    <a:gd name="T42" fmla="*/ 2 w 9853"/>
                    <a:gd name="T43" fmla="*/ 5 h 4612"/>
                    <a:gd name="T44" fmla="*/ 1 w 9853"/>
                    <a:gd name="T45" fmla="*/ 4 h 4612"/>
                    <a:gd name="T46" fmla="*/ 0 w 9853"/>
                    <a:gd name="T47" fmla="*/ 4 h 4612"/>
                    <a:gd name="T48" fmla="*/ 0 w 9853"/>
                    <a:gd name="T49" fmla="*/ 4 h 4612"/>
                    <a:gd name="T50" fmla="*/ 0 w 9853"/>
                    <a:gd name="T51" fmla="*/ 4 h 4612"/>
                    <a:gd name="T52" fmla="*/ 0 w 9853"/>
                    <a:gd name="T53" fmla="*/ 4 h 4612"/>
                    <a:gd name="T54" fmla="*/ 0 w 9853"/>
                    <a:gd name="T55" fmla="*/ 4 h 4612"/>
                    <a:gd name="T56" fmla="*/ 0 w 9853"/>
                    <a:gd name="T57" fmla="*/ 4 h 4612"/>
                    <a:gd name="T58" fmla="*/ 0 w 9853"/>
                    <a:gd name="T59" fmla="*/ 4 h 4612"/>
                    <a:gd name="T60" fmla="*/ 0 w 9853"/>
                    <a:gd name="T61" fmla="*/ 4 h 4612"/>
                    <a:gd name="T62" fmla="*/ 0 w 9853"/>
                    <a:gd name="T63" fmla="*/ 4 h 4612"/>
                    <a:gd name="T64" fmla="*/ 0 w 9853"/>
                    <a:gd name="T65" fmla="*/ 4 h 4612"/>
                    <a:gd name="T66" fmla="*/ 2 w 9853"/>
                    <a:gd name="T67" fmla="*/ 3 h 4612"/>
                    <a:gd name="T68" fmla="*/ 4 w 9853"/>
                    <a:gd name="T69" fmla="*/ 2 h 4612"/>
                    <a:gd name="T70" fmla="*/ 6 w 9853"/>
                    <a:gd name="T71" fmla="*/ 1 h 4612"/>
                    <a:gd name="T72" fmla="*/ 7 w 9853"/>
                    <a:gd name="T73" fmla="*/ 0 h 4612"/>
                    <a:gd name="T74" fmla="*/ 8 w 9853"/>
                    <a:gd name="T75" fmla="*/ 0 h 4612"/>
                    <a:gd name="T76" fmla="*/ 8 w 9853"/>
                    <a:gd name="T77" fmla="*/ 0 h 4612"/>
                    <a:gd name="T78" fmla="*/ 8 w 9853"/>
                    <a:gd name="T79" fmla="*/ 0 h 4612"/>
                    <a:gd name="T80" fmla="*/ 8 w 9853"/>
                    <a:gd name="T81" fmla="*/ 0 h 4612"/>
                    <a:gd name="T82" fmla="*/ 8 w 9853"/>
                    <a:gd name="T83" fmla="*/ 0 h 4612"/>
                    <a:gd name="T84" fmla="*/ 9 w 9853"/>
                    <a:gd name="T85" fmla="*/ 0 h 4612"/>
                    <a:gd name="T86" fmla="*/ 9 w 9853"/>
                    <a:gd name="T87" fmla="*/ 0 h 4612"/>
                    <a:gd name="T88" fmla="*/ 10 w 9853"/>
                    <a:gd name="T89" fmla="*/ 0 h 4612"/>
                    <a:gd name="T90" fmla="*/ 11 w 9853"/>
                    <a:gd name="T91" fmla="*/ 1 h 4612"/>
                    <a:gd name="T92" fmla="*/ 12 w 9853"/>
                    <a:gd name="T93" fmla="*/ 1 h 46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853"/>
                    <a:gd name="T142" fmla="*/ 0 h 4612"/>
                    <a:gd name="T143" fmla="*/ 9853 w 9853"/>
                    <a:gd name="T144" fmla="*/ 4612 h 46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853" h="4612">
                      <a:moveTo>
                        <a:pt x="9734" y="499"/>
                      </a:moveTo>
                      <a:lnTo>
                        <a:pt x="9742" y="500"/>
                      </a:lnTo>
                      <a:lnTo>
                        <a:pt x="9764" y="503"/>
                      </a:lnTo>
                      <a:lnTo>
                        <a:pt x="9777" y="505"/>
                      </a:lnTo>
                      <a:lnTo>
                        <a:pt x="9792" y="509"/>
                      </a:lnTo>
                      <a:lnTo>
                        <a:pt x="9806" y="513"/>
                      </a:lnTo>
                      <a:lnTo>
                        <a:pt x="9820" y="518"/>
                      </a:lnTo>
                      <a:lnTo>
                        <a:pt x="9827" y="521"/>
                      </a:lnTo>
                      <a:lnTo>
                        <a:pt x="9833" y="524"/>
                      </a:lnTo>
                      <a:lnTo>
                        <a:pt x="9839" y="527"/>
                      </a:lnTo>
                      <a:lnTo>
                        <a:pt x="9843" y="531"/>
                      </a:lnTo>
                      <a:lnTo>
                        <a:pt x="9847" y="535"/>
                      </a:lnTo>
                      <a:lnTo>
                        <a:pt x="9850" y="539"/>
                      </a:lnTo>
                      <a:lnTo>
                        <a:pt x="9852" y="544"/>
                      </a:lnTo>
                      <a:lnTo>
                        <a:pt x="9853" y="549"/>
                      </a:lnTo>
                      <a:lnTo>
                        <a:pt x="9853" y="554"/>
                      </a:lnTo>
                      <a:lnTo>
                        <a:pt x="9851" y="561"/>
                      </a:lnTo>
                      <a:lnTo>
                        <a:pt x="9848" y="567"/>
                      </a:lnTo>
                      <a:lnTo>
                        <a:pt x="9844" y="573"/>
                      </a:lnTo>
                      <a:lnTo>
                        <a:pt x="9838" y="580"/>
                      </a:lnTo>
                      <a:lnTo>
                        <a:pt x="9831" y="587"/>
                      </a:lnTo>
                      <a:lnTo>
                        <a:pt x="9820" y="595"/>
                      </a:lnTo>
                      <a:lnTo>
                        <a:pt x="9809" y="602"/>
                      </a:lnTo>
                      <a:lnTo>
                        <a:pt x="9776" y="624"/>
                      </a:lnTo>
                      <a:lnTo>
                        <a:pt x="9727" y="657"/>
                      </a:lnTo>
                      <a:lnTo>
                        <a:pt x="9666" y="697"/>
                      </a:lnTo>
                      <a:lnTo>
                        <a:pt x="9593" y="744"/>
                      </a:lnTo>
                      <a:lnTo>
                        <a:pt x="9512" y="798"/>
                      </a:lnTo>
                      <a:lnTo>
                        <a:pt x="9426" y="855"/>
                      </a:lnTo>
                      <a:lnTo>
                        <a:pt x="9336" y="913"/>
                      </a:lnTo>
                      <a:lnTo>
                        <a:pt x="9245" y="973"/>
                      </a:lnTo>
                      <a:lnTo>
                        <a:pt x="9156" y="1032"/>
                      </a:lnTo>
                      <a:lnTo>
                        <a:pt x="9070" y="1087"/>
                      </a:lnTo>
                      <a:lnTo>
                        <a:pt x="8991" y="1139"/>
                      </a:lnTo>
                      <a:lnTo>
                        <a:pt x="8921" y="1185"/>
                      </a:lnTo>
                      <a:lnTo>
                        <a:pt x="8863" y="1224"/>
                      </a:lnTo>
                      <a:lnTo>
                        <a:pt x="8817" y="1253"/>
                      </a:lnTo>
                      <a:lnTo>
                        <a:pt x="8789" y="1272"/>
                      </a:lnTo>
                      <a:lnTo>
                        <a:pt x="8779" y="1278"/>
                      </a:lnTo>
                      <a:lnTo>
                        <a:pt x="8424" y="1349"/>
                      </a:lnTo>
                      <a:lnTo>
                        <a:pt x="3319" y="4593"/>
                      </a:lnTo>
                      <a:lnTo>
                        <a:pt x="3309" y="4595"/>
                      </a:lnTo>
                      <a:lnTo>
                        <a:pt x="3280" y="4601"/>
                      </a:lnTo>
                      <a:lnTo>
                        <a:pt x="3260" y="4604"/>
                      </a:lnTo>
                      <a:lnTo>
                        <a:pt x="3234" y="4607"/>
                      </a:lnTo>
                      <a:lnTo>
                        <a:pt x="3207" y="4609"/>
                      </a:lnTo>
                      <a:lnTo>
                        <a:pt x="3176" y="4611"/>
                      </a:lnTo>
                      <a:lnTo>
                        <a:pt x="3142" y="4612"/>
                      </a:lnTo>
                      <a:lnTo>
                        <a:pt x="3107" y="4611"/>
                      </a:lnTo>
                      <a:lnTo>
                        <a:pt x="3069" y="4609"/>
                      </a:lnTo>
                      <a:lnTo>
                        <a:pt x="3029" y="4604"/>
                      </a:lnTo>
                      <a:lnTo>
                        <a:pt x="3009" y="4601"/>
                      </a:lnTo>
                      <a:lnTo>
                        <a:pt x="2989" y="4597"/>
                      </a:lnTo>
                      <a:lnTo>
                        <a:pt x="2967" y="4593"/>
                      </a:lnTo>
                      <a:lnTo>
                        <a:pt x="2946" y="4588"/>
                      </a:lnTo>
                      <a:lnTo>
                        <a:pt x="2925" y="4582"/>
                      </a:lnTo>
                      <a:lnTo>
                        <a:pt x="2904" y="4576"/>
                      </a:lnTo>
                      <a:lnTo>
                        <a:pt x="2882" y="4569"/>
                      </a:lnTo>
                      <a:lnTo>
                        <a:pt x="2861" y="4560"/>
                      </a:lnTo>
                      <a:lnTo>
                        <a:pt x="2792" y="4530"/>
                      </a:lnTo>
                      <a:lnTo>
                        <a:pt x="2676" y="4478"/>
                      </a:lnTo>
                      <a:lnTo>
                        <a:pt x="2519" y="4407"/>
                      </a:lnTo>
                      <a:lnTo>
                        <a:pt x="2329" y="4320"/>
                      </a:lnTo>
                      <a:lnTo>
                        <a:pt x="2113" y="4221"/>
                      </a:lnTo>
                      <a:lnTo>
                        <a:pt x="1879" y="4112"/>
                      </a:lnTo>
                      <a:lnTo>
                        <a:pt x="1632" y="3998"/>
                      </a:lnTo>
                      <a:lnTo>
                        <a:pt x="1382" y="3882"/>
                      </a:lnTo>
                      <a:lnTo>
                        <a:pt x="1134" y="3767"/>
                      </a:lnTo>
                      <a:lnTo>
                        <a:pt x="896" y="3656"/>
                      </a:lnTo>
                      <a:lnTo>
                        <a:pt x="675" y="3553"/>
                      </a:lnTo>
                      <a:lnTo>
                        <a:pt x="477" y="3462"/>
                      </a:lnTo>
                      <a:lnTo>
                        <a:pt x="312" y="3384"/>
                      </a:lnTo>
                      <a:lnTo>
                        <a:pt x="184" y="3325"/>
                      </a:lnTo>
                      <a:lnTo>
                        <a:pt x="103" y="3287"/>
                      </a:lnTo>
                      <a:lnTo>
                        <a:pt x="74" y="3274"/>
                      </a:lnTo>
                      <a:lnTo>
                        <a:pt x="67" y="3270"/>
                      </a:lnTo>
                      <a:lnTo>
                        <a:pt x="50" y="3261"/>
                      </a:lnTo>
                      <a:lnTo>
                        <a:pt x="39" y="3252"/>
                      </a:lnTo>
                      <a:lnTo>
                        <a:pt x="28" y="3244"/>
                      </a:lnTo>
                      <a:lnTo>
                        <a:pt x="19" y="3234"/>
                      </a:lnTo>
                      <a:lnTo>
                        <a:pt x="10" y="3224"/>
                      </a:lnTo>
                      <a:lnTo>
                        <a:pt x="6" y="3218"/>
                      </a:lnTo>
                      <a:lnTo>
                        <a:pt x="4" y="3212"/>
                      </a:lnTo>
                      <a:lnTo>
                        <a:pt x="1" y="3205"/>
                      </a:lnTo>
                      <a:lnTo>
                        <a:pt x="0" y="3199"/>
                      </a:lnTo>
                      <a:lnTo>
                        <a:pt x="0" y="3192"/>
                      </a:lnTo>
                      <a:lnTo>
                        <a:pt x="0" y="3185"/>
                      </a:lnTo>
                      <a:lnTo>
                        <a:pt x="2" y="3178"/>
                      </a:lnTo>
                      <a:lnTo>
                        <a:pt x="5" y="3170"/>
                      </a:lnTo>
                      <a:lnTo>
                        <a:pt x="9" y="3162"/>
                      </a:lnTo>
                      <a:lnTo>
                        <a:pt x="15" y="3154"/>
                      </a:lnTo>
                      <a:lnTo>
                        <a:pt x="22" y="3146"/>
                      </a:lnTo>
                      <a:lnTo>
                        <a:pt x="31" y="3138"/>
                      </a:lnTo>
                      <a:lnTo>
                        <a:pt x="43" y="3130"/>
                      </a:lnTo>
                      <a:lnTo>
                        <a:pt x="55" y="3122"/>
                      </a:lnTo>
                      <a:lnTo>
                        <a:pt x="69" y="3113"/>
                      </a:lnTo>
                      <a:lnTo>
                        <a:pt x="85" y="3105"/>
                      </a:lnTo>
                      <a:lnTo>
                        <a:pt x="187" y="3054"/>
                      </a:lnTo>
                      <a:lnTo>
                        <a:pt x="411" y="2945"/>
                      </a:lnTo>
                      <a:lnTo>
                        <a:pt x="739" y="2784"/>
                      </a:lnTo>
                      <a:lnTo>
                        <a:pt x="1154" y="2581"/>
                      </a:lnTo>
                      <a:lnTo>
                        <a:pt x="1638" y="2346"/>
                      </a:lnTo>
                      <a:lnTo>
                        <a:pt x="2173" y="2084"/>
                      </a:lnTo>
                      <a:lnTo>
                        <a:pt x="2742" y="1807"/>
                      </a:lnTo>
                      <a:lnTo>
                        <a:pt x="3326" y="1522"/>
                      </a:lnTo>
                      <a:lnTo>
                        <a:pt x="3908" y="1238"/>
                      </a:lnTo>
                      <a:lnTo>
                        <a:pt x="4470" y="964"/>
                      </a:lnTo>
                      <a:lnTo>
                        <a:pt x="4994" y="708"/>
                      </a:lnTo>
                      <a:lnTo>
                        <a:pt x="5463" y="479"/>
                      </a:lnTo>
                      <a:lnTo>
                        <a:pt x="5859" y="287"/>
                      </a:lnTo>
                      <a:lnTo>
                        <a:pt x="6163" y="138"/>
                      </a:lnTo>
                      <a:lnTo>
                        <a:pt x="6359" y="42"/>
                      </a:lnTo>
                      <a:lnTo>
                        <a:pt x="6428" y="9"/>
                      </a:lnTo>
                      <a:lnTo>
                        <a:pt x="6431" y="8"/>
                      </a:lnTo>
                      <a:lnTo>
                        <a:pt x="6441" y="6"/>
                      </a:lnTo>
                      <a:lnTo>
                        <a:pt x="6458" y="3"/>
                      </a:lnTo>
                      <a:lnTo>
                        <a:pt x="6481" y="0"/>
                      </a:lnTo>
                      <a:lnTo>
                        <a:pt x="6494" y="0"/>
                      </a:lnTo>
                      <a:lnTo>
                        <a:pt x="6510" y="0"/>
                      </a:lnTo>
                      <a:lnTo>
                        <a:pt x="6526" y="0"/>
                      </a:lnTo>
                      <a:lnTo>
                        <a:pt x="6546" y="1"/>
                      </a:lnTo>
                      <a:lnTo>
                        <a:pt x="6566" y="4"/>
                      </a:lnTo>
                      <a:lnTo>
                        <a:pt x="6587" y="6"/>
                      </a:lnTo>
                      <a:lnTo>
                        <a:pt x="6610" y="10"/>
                      </a:lnTo>
                      <a:lnTo>
                        <a:pt x="6636" y="14"/>
                      </a:lnTo>
                      <a:lnTo>
                        <a:pt x="6692" y="24"/>
                      </a:lnTo>
                      <a:lnTo>
                        <a:pt x="6808" y="42"/>
                      </a:lnTo>
                      <a:lnTo>
                        <a:pt x="6971" y="68"/>
                      </a:lnTo>
                      <a:lnTo>
                        <a:pt x="7177" y="101"/>
                      </a:lnTo>
                      <a:lnTo>
                        <a:pt x="7414" y="138"/>
                      </a:lnTo>
                      <a:lnTo>
                        <a:pt x="7675" y="179"/>
                      </a:lnTo>
                      <a:lnTo>
                        <a:pt x="7952" y="223"/>
                      </a:lnTo>
                      <a:lnTo>
                        <a:pt x="8236" y="266"/>
                      </a:lnTo>
                      <a:lnTo>
                        <a:pt x="8517" y="311"/>
                      </a:lnTo>
                      <a:lnTo>
                        <a:pt x="8789" y="352"/>
                      </a:lnTo>
                      <a:lnTo>
                        <a:pt x="9042" y="392"/>
                      </a:lnTo>
                      <a:lnTo>
                        <a:pt x="9268" y="427"/>
                      </a:lnTo>
                      <a:lnTo>
                        <a:pt x="9459" y="456"/>
                      </a:lnTo>
                      <a:lnTo>
                        <a:pt x="9606" y="479"/>
                      </a:lnTo>
                      <a:lnTo>
                        <a:pt x="9700" y="494"/>
                      </a:lnTo>
                      <a:lnTo>
                        <a:pt x="9734" y="49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2" name="Freeform 98"/>
                <p:cNvSpPr>
                  <a:spLocks/>
                </p:cNvSpPr>
                <p:nvPr/>
              </p:nvSpPr>
              <p:spPr bwMode="auto">
                <a:xfrm>
                  <a:off x="3659" y="808"/>
                  <a:ext cx="340" cy="159"/>
                </a:xfrm>
                <a:custGeom>
                  <a:avLst/>
                  <a:gdLst>
                    <a:gd name="T0" fmla="*/ 12 w 9853"/>
                    <a:gd name="T1" fmla="*/ 1 h 4612"/>
                    <a:gd name="T2" fmla="*/ 12 w 9853"/>
                    <a:gd name="T3" fmla="*/ 1 h 4612"/>
                    <a:gd name="T4" fmla="*/ 12 w 9853"/>
                    <a:gd name="T5" fmla="*/ 1 h 4612"/>
                    <a:gd name="T6" fmla="*/ 12 w 9853"/>
                    <a:gd name="T7" fmla="*/ 1 h 4612"/>
                    <a:gd name="T8" fmla="*/ 12 w 9853"/>
                    <a:gd name="T9" fmla="*/ 1 h 4612"/>
                    <a:gd name="T10" fmla="*/ 12 w 9853"/>
                    <a:gd name="T11" fmla="*/ 1 h 4612"/>
                    <a:gd name="T12" fmla="*/ 12 w 9853"/>
                    <a:gd name="T13" fmla="*/ 1 h 4612"/>
                    <a:gd name="T14" fmla="*/ 12 w 9853"/>
                    <a:gd name="T15" fmla="*/ 1 h 4612"/>
                    <a:gd name="T16" fmla="*/ 11 w 9853"/>
                    <a:gd name="T17" fmla="*/ 1 h 4612"/>
                    <a:gd name="T18" fmla="*/ 11 w 9853"/>
                    <a:gd name="T19" fmla="*/ 1 h 4612"/>
                    <a:gd name="T20" fmla="*/ 11 w 9853"/>
                    <a:gd name="T21" fmla="*/ 1 h 4612"/>
                    <a:gd name="T22" fmla="*/ 11 w 9853"/>
                    <a:gd name="T23" fmla="*/ 1 h 4612"/>
                    <a:gd name="T24" fmla="*/ 10 w 9853"/>
                    <a:gd name="T25" fmla="*/ 2 h 4612"/>
                    <a:gd name="T26" fmla="*/ 4 w 9853"/>
                    <a:gd name="T27" fmla="*/ 5 h 4612"/>
                    <a:gd name="T28" fmla="*/ 4 w 9853"/>
                    <a:gd name="T29" fmla="*/ 5 h 4612"/>
                    <a:gd name="T30" fmla="*/ 4 w 9853"/>
                    <a:gd name="T31" fmla="*/ 5 h 4612"/>
                    <a:gd name="T32" fmla="*/ 4 w 9853"/>
                    <a:gd name="T33" fmla="*/ 5 h 4612"/>
                    <a:gd name="T34" fmla="*/ 4 w 9853"/>
                    <a:gd name="T35" fmla="*/ 5 h 4612"/>
                    <a:gd name="T36" fmla="*/ 3 w 9853"/>
                    <a:gd name="T37" fmla="*/ 5 h 4612"/>
                    <a:gd name="T38" fmla="*/ 3 w 9853"/>
                    <a:gd name="T39" fmla="*/ 5 h 4612"/>
                    <a:gd name="T40" fmla="*/ 3 w 9853"/>
                    <a:gd name="T41" fmla="*/ 5 h 4612"/>
                    <a:gd name="T42" fmla="*/ 2 w 9853"/>
                    <a:gd name="T43" fmla="*/ 5 h 4612"/>
                    <a:gd name="T44" fmla="*/ 1 w 9853"/>
                    <a:gd name="T45" fmla="*/ 4 h 4612"/>
                    <a:gd name="T46" fmla="*/ 0 w 9853"/>
                    <a:gd name="T47" fmla="*/ 4 h 4612"/>
                    <a:gd name="T48" fmla="*/ 0 w 9853"/>
                    <a:gd name="T49" fmla="*/ 4 h 4612"/>
                    <a:gd name="T50" fmla="*/ 0 w 9853"/>
                    <a:gd name="T51" fmla="*/ 4 h 4612"/>
                    <a:gd name="T52" fmla="*/ 0 w 9853"/>
                    <a:gd name="T53" fmla="*/ 4 h 4612"/>
                    <a:gd name="T54" fmla="*/ 0 w 9853"/>
                    <a:gd name="T55" fmla="*/ 4 h 4612"/>
                    <a:gd name="T56" fmla="*/ 0 w 9853"/>
                    <a:gd name="T57" fmla="*/ 4 h 4612"/>
                    <a:gd name="T58" fmla="*/ 0 w 9853"/>
                    <a:gd name="T59" fmla="*/ 4 h 4612"/>
                    <a:gd name="T60" fmla="*/ 0 w 9853"/>
                    <a:gd name="T61" fmla="*/ 4 h 4612"/>
                    <a:gd name="T62" fmla="*/ 0 w 9853"/>
                    <a:gd name="T63" fmla="*/ 4 h 4612"/>
                    <a:gd name="T64" fmla="*/ 0 w 9853"/>
                    <a:gd name="T65" fmla="*/ 4 h 4612"/>
                    <a:gd name="T66" fmla="*/ 2 w 9853"/>
                    <a:gd name="T67" fmla="*/ 3 h 4612"/>
                    <a:gd name="T68" fmla="*/ 4 w 9853"/>
                    <a:gd name="T69" fmla="*/ 2 h 4612"/>
                    <a:gd name="T70" fmla="*/ 6 w 9853"/>
                    <a:gd name="T71" fmla="*/ 1 h 4612"/>
                    <a:gd name="T72" fmla="*/ 7 w 9853"/>
                    <a:gd name="T73" fmla="*/ 0 h 4612"/>
                    <a:gd name="T74" fmla="*/ 8 w 9853"/>
                    <a:gd name="T75" fmla="*/ 0 h 4612"/>
                    <a:gd name="T76" fmla="*/ 8 w 9853"/>
                    <a:gd name="T77" fmla="*/ 0 h 4612"/>
                    <a:gd name="T78" fmla="*/ 8 w 9853"/>
                    <a:gd name="T79" fmla="*/ 0 h 4612"/>
                    <a:gd name="T80" fmla="*/ 8 w 9853"/>
                    <a:gd name="T81" fmla="*/ 0 h 4612"/>
                    <a:gd name="T82" fmla="*/ 8 w 9853"/>
                    <a:gd name="T83" fmla="*/ 0 h 4612"/>
                    <a:gd name="T84" fmla="*/ 9 w 9853"/>
                    <a:gd name="T85" fmla="*/ 0 h 4612"/>
                    <a:gd name="T86" fmla="*/ 9 w 9853"/>
                    <a:gd name="T87" fmla="*/ 0 h 4612"/>
                    <a:gd name="T88" fmla="*/ 10 w 9853"/>
                    <a:gd name="T89" fmla="*/ 0 h 4612"/>
                    <a:gd name="T90" fmla="*/ 11 w 9853"/>
                    <a:gd name="T91" fmla="*/ 1 h 4612"/>
                    <a:gd name="T92" fmla="*/ 12 w 9853"/>
                    <a:gd name="T93" fmla="*/ 1 h 46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853"/>
                    <a:gd name="T142" fmla="*/ 0 h 4612"/>
                    <a:gd name="T143" fmla="*/ 9853 w 9853"/>
                    <a:gd name="T144" fmla="*/ 4612 h 46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853" h="4612">
                      <a:moveTo>
                        <a:pt x="9734" y="499"/>
                      </a:moveTo>
                      <a:lnTo>
                        <a:pt x="9742" y="500"/>
                      </a:lnTo>
                      <a:lnTo>
                        <a:pt x="9764" y="503"/>
                      </a:lnTo>
                      <a:lnTo>
                        <a:pt x="9777" y="505"/>
                      </a:lnTo>
                      <a:lnTo>
                        <a:pt x="9792" y="509"/>
                      </a:lnTo>
                      <a:lnTo>
                        <a:pt x="9806" y="513"/>
                      </a:lnTo>
                      <a:lnTo>
                        <a:pt x="9820" y="518"/>
                      </a:lnTo>
                      <a:lnTo>
                        <a:pt x="9827" y="521"/>
                      </a:lnTo>
                      <a:lnTo>
                        <a:pt x="9833" y="524"/>
                      </a:lnTo>
                      <a:lnTo>
                        <a:pt x="9839" y="527"/>
                      </a:lnTo>
                      <a:lnTo>
                        <a:pt x="9843" y="531"/>
                      </a:lnTo>
                      <a:lnTo>
                        <a:pt x="9847" y="535"/>
                      </a:lnTo>
                      <a:lnTo>
                        <a:pt x="9850" y="539"/>
                      </a:lnTo>
                      <a:lnTo>
                        <a:pt x="9852" y="544"/>
                      </a:lnTo>
                      <a:lnTo>
                        <a:pt x="9853" y="549"/>
                      </a:lnTo>
                      <a:lnTo>
                        <a:pt x="9853" y="554"/>
                      </a:lnTo>
                      <a:lnTo>
                        <a:pt x="9851" y="561"/>
                      </a:lnTo>
                      <a:lnTo>
                        <a:pt x="9848" y="567"/>
                      </a:lnTo>
                      <a:lnTo>
                        <a:pt x="9844" y="573"/>
                      </a:lnTo>
                      <a:lnTo>
                        <a:pt x="9838" y="580"/>
                      </a:lnTo>
                      <a:lnTo>
                        <a:pt x="9831" y="587"/>
                      </a:lnTo>
                      <a:lnTo>
                        <a:pt x="9820" y="595"/>
                      </a:lnTo>
                      <a:lnTo>
                        <a:pt x="9809" y="602"/>
                      </a:lnTo>
                      <a:lnTo>
                        <a:pt x="9776" y="624"/>
                      </a:lnTo>
                      <a:lnTo>
                        <a:pt x="9727" y="657"/>
                      </a:lnTo>
                      <a:lnTo>
                        <a:pt x="9666" y="697"/>
                      </a:lnTo>
                      <a:lnTo>
                        <a:pt x="9593" y="744"/>
                      </a:lnTo>
                      <a:lnTo>
                        <a:pt x="9512" y="798"/>
                      </a:lnTo>
                      <a:lnTo>
                        <a:pt x="9426" y="855"/>
                      </a:lnTo>
                      <a:lnTo>
                        <a:pt x="9336" y="913"/>
                      </a:lnTo>
                      <a:lnTo>
                        <a:pt x="9245" y="973"/>
                      </a:lnTo>
                      <a:lnTo>
                        <a:pt x="9156" y="1032"/>
                      </a:lnTo>
                      <a:lnTo>
                        <a:pt x="9070" y="1087"/>
                      </a:lnTo>
                      <a:lnTo>
                        <a:pt x="8991" y="1139"/>
                      </a:lnTo>
                      <a:lnTo>
                        <a:pt x="8921" y="1185"/>
                      </a:lnTo>
                      <a:lnTo>
                        <a:pt x="8863" y="1224"/>
                      </a:lnTo>
                      <a:lnTo>
                        <a:pt x="8817" y="1253"/>
                      </a:lnTo>
                      <a:lnTo>
                        <a:pt x="8789" y="1272"/>
                      </a:lnTo>
                      <a:lnTo>
                        <a:pt x="8779" y="1278"/>
                      </a:lnTo>
                      <a:lnTo>
                        <a:pt x="8424" y="1349"/>
                      </a:lnTo>
                      <a:lnTo>
                        <a:pt x="3319" y="4593"/>
                      </a:lnTo>
                      <a:lnTo>
                        <a:pt x="3309" y="4595"/>
                      </a:lnTo>
                      <a:lnTo>
                        <a:pt x="3280" y="4601"/>
                      </a:lnTo>
                      <a:lnTo>
                        <a:pt x="3260" y="4604"/>
                      </a:lnTo>
                      <a:lnTo>
                        <a:pt x="3234" y="4607"/>
                      </a:lnTo>
                      <a:lnTo>
                        <a:pt x="3207" y="4609"/>
                      </a:lnTo>
                      <a:lnTo>
                        <a:pt x="3176" y="4611"/>
                      </a:lnTo>
                      <a:lnTo>
                        <a:pt x="3142" y="4612"/>
                      </a:lnTo>
                      <a:lnTo>
                        <a:pt x="3107" y="4611"/>
                      </a:lnTo>
                      <a:lnTo>
                        <a:pt x="3069" y="4609"/>
                      </a:lnTo>
                      <a:lnTo>
                        <a:pt x="3029" y="4604"/>
                      </a:lnTo>
                      <a:lnTo>
                        <a:pt x="3009" y="4601"/>
                      </a:lnTo>
                      <a:lnTo>
                        <a:pt x="2989" y="4597"/>
                      </a:lnTo>
                      <a:lnTo>
                        <a:pt x="2967" y="4593"/>
                      </a:lnTo>
                      <a:lnTo>
                        <a:pt x="2946" y="4588"/>
                      </a:lnTo>
                      <a:lnTo>
                        <a:pt x="2925" y="4582"/>
                      </a:lnTo>
                      <a:lnTo>
                        <a:pt x="2904" y="4576"/>
                      </a:lnTo>
                      <a:lnTo>
                        <a:pt x="2882" y="4569"/>
                      </a:lnTo>
                      <a:lnTo>
                        <a:pt x="2861" y="4560"/>
                      </a:lnTo>
                      <a:lnTo>
                        <a:pt x="2792" y="4530"/>
                      </a:lnTo>
                      <a:lnTo>
                        <a:pt x="2676" y="4478"/>
                      </a:lnTo>
                      <a:lnTo>
                        <a:pt x="2519" y="4407"/>
                      </a:lnTo>
                      <a:lnTo>
                        <a:pt x="2329" y="4320"/>
                      </a:lnTo>
                      <a:lnTo>
                        <a:pt x="2113" y="4221"/>
                      </a:lnTo>
                      <a:lnTo>
                        <a:pt x="1879" y="4112"/>
                      </a:lnTo>
                      <a:lnTo>
                        <a:pt x="1632" y="3998"/>
                      </a:lnTo>
                      <a:lnTo>
                        <a:pt x="1382" y="3882"/>
                      </a:lnTo>
                      <a:lnTo>
                        <a:pt x="1134" y="3767"/>
                      </a:lnTo>
                      <a:lnTo>
                        <a:pt x="896" y="3656"/>
                      </a:lnTo>
                      <a:lnTo>
                        <a:pt x="675" y="3553"/>
                      </a:lnTo>
                      <a:lnTo>
                        <a:pt x="477" y="3462"/>
                      </a:lnTo>
                      <a:lnTo>
                        <a:pt x="312" y="3384"/>
                      </a:lnTo>
                      <a:lnTo>
                        <a:pt x="184" y="3325"/>
                      </a:lnTo>
                      <a:lnTo>
                        <a:pt x="103" y="3287"/>
                      </a:lnTo>
                      <a:lnTo>
                        <a:pt x="74" y="3274"/>
                      </a:lnTo>
                      <a:lnTo>
                        <a:pt x="67" y="3270"/>
                      </a:lnTo>
                      <a:lnTo>
                        <a:pt x="50" y="3261"/>
                      </a:lnTo>
                      <a:lnTo>
                        <a:pt x="39" y="3252"/>
                      </a:lnTo>
                      <a:lnTo>
                        <a:pt x="28" y="3244"/>
                      </a:lnTo>
                      <a:lnTo>
                        <a:pt x="19" y="3234"/>
                      </a:lnTo>
                      <a:lnTo>
                        <a:pt x="10" y="3224"/>
                      </a:lnTo>
                      <a:lnTo>
                        <a:pt x="6" y="3218"/>
                      </a:lnTo>
                      <a:lnTo>
                        <a:pt x="4" y="3212"/>
                      </a:lnTo>
                      <a:lnTo>
                        <a:pt x="1" y="3205"/>
                      </a:lnTo>
                      <a:lnTo>
                        <a:pt x="0" y="3199"/>
                      </a:lnTo>
                      <a:lnTo>
                        <a:pt x="0" y="3192"/>
                      </a:lnTo>
                      <a:lnTo>
                        <a:pt x="0" y="3185"/>
                      </a:lnTo>
                      <a:lnTo>
                        <a:pt x="2" y="3178"/>
                      </a:lnTo>
                      <a:lnTo>
                        <a:pt x="5" y="3170"/>
                      </a:lnTo>
                      <a:lnTo>
                        <a:pt x="9" y="3162"/>
                      </a:lnTo>
                      <a:lnTo>
                        <a:pt x="15" y="3154"/>
                      </a:lnTo>
                      <a:lnTo>
                        <a:pt x="22" y="3146"/>
                      </a:lnTo>
                      <a:lnTo>
                        <a:pt x="31" y="3138"/>
                      </a:lnTo>
                      <a:lnTo>
                        <a:pt x="43" y="3130"/>
                      </a:lnTo>
                      <a:lnTo>
                        <a:pt x="55" y="3122"/>
                      </a:lnTo>
                      <a:lnTo>
                        <a:pt x="69" y="3113"/>
                      </a:lnTo>
                      <a:lnTo>
                        <a:pt x="85" y="3105"/>
                      </a:lnTo>
                      <a:lnTo>
                        <a:pt x="187" y="3054"/>
                      </a:lnTo>
                      <a:lnTo>
                        <a:pt x="411" y="2945"/>
                      </a:lnTo>
                      <a:lnTo>
                        <a:pt x="739" y="2784"/>
                      </a:lnTo>
                      <a:lnTo>
                        <a:pt x="1154" y="2581"/>
                      </a:lnTo>
                      <a:lnTo>
                        <a:pt x="1638" y="2346"/>
                      </a:lnTo>
                      <a:lnTo>
                        <a:pt x="2173" y="2084"/>
                      </a:lnTo>
                      <a:lnTo>
                        <a:pt x="2742" y="1807"/>
                      </a:lnTo>
                      <a:lnTo>
                        <a:pt x="3326" y="1522"/>
                      </a:lnTo>
                      <a:lnTo>
                        <a:pt x="3908" y="1238"/>
                      </a:lnTo>
                      <a:lnTo>
                        <a:pt x="4470" y="964"/>
                      </a:lnTo>
                      <a:lnTo>
                        <a:pt x="4994" y="708"/>
                      </a:lnTo>
                      <a:lnTo>
                        <a:pt x="5463" y="479"/>
                      </a:lnTo>
                      <a:lnTo>
                        <a:pt x="5859" y="287"/>
                      </a:lnTo>
                      <a:lnTo>
                        <a:pt x="6163" y="138"/>
                      </a:lnTo>
                      <a:lnTo>
                        <a:pt x="6359" y="42"/>
                      </a:lnTo>
                      <a:lnTo>
                        <a:pt x="6428" y="9"/>
                      </a:lnTo>
                      <a:lnTo>
                        <a:pt x="6431" y="8"/>
                      </a:lnTo>
                      <a:lnTo>
                        <a:pt x="6441" y="6"/>
                      </a:lnTo>
                      <a:lnTo>
                        <a:pt x="6458" y="3"/>
                      </a:lnTo>
                      <a:lnTo>
                        <a:pt x="6481" y="0"/>
                      </a:lnTo>
                      <a:lnTo>
                        <a:pt x="6494" y="0"/>
                      </a:lnTo>
                      <a:lnTo>
                        <a:pt x="6510" y="0"/>
                      </a:lnTo>
                      <a:lnTo>
                        <a:pt x="6526" y="0"/>
                      </a:lnTo>
                      <a:lnTo>
                        <a:pt x="6546" y="1"/>
                      </a:lnTo>
                      <a:lnTo>
                        <a:pt x="6566" y="4"/>
                      </a:lnTo>
                      <a:lnTo>
                        <a:pt x="6587" y="6"/>
                      </a:lnTo>
                      <a:lnTo>
                        <a:pt x="6610" y="10"/>
                      </a:lnTo>
                      <a:lnTo>
                        <a:pt x="6636" y="14"/>
                      </a:lnTo>
                      <a:lnTo>
                        <a:pt x="6692" y="24"/>
                      </a:lnTo>
                      <a:lnTo>
                        <a:pt x="6808" y="42"/>
                      </a:lnTo>
                      <a:lnTo>
                        <a:pt x="6971" y="68"/>
                      </a:lnTo>
                      <a:lnTo>
                        <a:pt x="7177" y="101"/>
                      </a:lnTo>
                      <a:lnTo>
                        <a:pt x="7414" y="138"/>
                      </a:lnTo>
                      <a:lnTo>
                        <a:pt x="7675" y="179"/>
                      </a:lnTo>
                      <a:lnTo>
                        <a:pt x="7952" y="223"/>
                      </a:lnTo>
                      <a:lnTo>
                        <a:pt x="8236" y="266"/>
                      </a:lnTo>
                      <a:lnTo>
                        <a:pt x="8517" y="311"/>
                      </a:lnTo>
                      <a:lnTo>
                        <a:pt x="8789" y="352"/>
                      </a:lnTo>
                      <a:lnTo>
                        <a:pt x="9042" y="392"/>
                      </a:lnTo>
                      <a:lnTo>
                        <a:pt x="9268" y="427"/>
                      </a:lnTo>
                      <a:lnTo>
                        <a:pt x="9459" y="456"/>
                      </a:lnTo>
                      <a:lnTo>
                        <a:pt x="9606" y="479"/>
                      </a:lnTo>
                      <a:lnTo>
                        <a:pt x="9700" y="494"/>
                      </a:lnTo>
                      <a:lnTo>
                        <a:pt x="9734" y="499"/>
                      </a:lnTo>
                      <a:close/>
                    </a:path>
                  </a:pathLst>
                </a:custGeom>
                <a:noFill/>
                <a:ln w="1588">
                  <a:solidFill>
                    <a:srgbClr val="7E7E7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3" name="Freeform 99"/>
                <p:cNvSpPr>
                  <a:spLocks/>
                </p:cNvSpPr>
                <p:nvPr/>
              </p:nvSpPr>
              <p:spPr bwMode="auto">
                <a:xfrm>
                  <a:off x="3687" y="813"/>
                  <a:ext cx="310" cy="151"/>
                </a:xfrm>
                <a:custGeom>
                  <a:avLst/>
                  <a:gdLst>
                    <a:gd name="T0" fmla="*/ 3 w 8985"/>
                    <a:gd name="T1" fmla="*/ 5 h 4384"/>
                    <a:gd name="T2" fmla="*/ 3 w 8985"/>
                    <a:gd name="T3" fmla="*/ 5 h 4384"/>
                    <a:gd name="T4" fmla="*/ 3 w 8985"/>
                    <a:gd name="T5" fmla="*/ 5 h 4384"/>
                    <a:gd name="T6" fmla="*/ 3 w 8985"/>
                    <a:gd name="T7" fmla="*/ 5 h 4384"/>
                    <a:gd name="T8" fmla="*/ 3 w 8985"/>
                    <a:gd name="T9" fmla="*/ 5 h 4384"/>
                    <a:gd name="T10" fmla="*/ 3 w 8985"/>
                    <a:gd name="T11" fmla="*/ 5 h 4384"/>
                    <a:gd name="T12" fmla="*/ 3 w 8985"/>
                    <a:gd name="T13" fmla="*/ 5 h 4384"/>
                    <a:gd name="T14" fmla="*/ 3 w 8985"/>
                    <a:gd name="T15" fmla="*/ 5 h 4384"/>
                    <a:gd name="T16" fmla="*/ 3 w 8985"/>
                    <a:gd name="T17" fmla="*/ 5 h 4384"/>
                    <a:gd name="T18" fmla="*/ 3 w 8985"/>
                    <a:gd name="T19" fmla="*/ 5 h 4384"/>
                    <a:gd name="T20" fmla="*/ 3 w 8985"/>
                    <a:gd name="T21" fmla="*/ 5 h 4384"/>
                    <a:gd name="T22" fmla="*/ 2 w 8985"/>
                    <a:gd name="T23" fmla="*/ 5 h 4384"/>
                    <a:gd name="T24" fmla="*/ 2 w 8985"/>
                    <a:gd name="T25" fmla="*/ 5 h 4384"/>
                    <a:gd name="T26" fmla="*/ 2 w 8985"/>
                    <a:gd name="T27" fmla="*/ 5 h 4384"/>
                    <a:gd name="T28" fmla="*/ 1 w 8985"/>
                    <a:gd name="T29" fmla="*/ 4 h 4384"/>
                    <a:gd name="T30" fmla="*/ 1 w 8985"/>
                    <a:gd name="T31" fmla="*/ 4 h 4384"/>
                    <a:gd name="T32" fmla="*/ 0 w 8985"/>
                    <a:gd name="T33" fmla="*/ 4 h 4384"/>
                    <a:gd name="T34" fmla="*/ 0 w 8985"/>
                    <a:gd name="T35" fmla="*/ 4 h 4384"/>
                    <a:gd name="T36" fmla="*/ 0 w 8985"/>
                    <a:gd name="T37" fmla="*/ 4 h 4384"/>
                    <a:gd name="T38" fmla="*/ 0 w 8985"/>
                    <a:gd name="T39" fmla="*/ 4 h 4384"/>
                    <a:gd name="T40" fmla="*/ 0 w 8985"/>
                    <a:gd name="T41" fmla="*/ 4 h 4384"/>
                    <a:gd name="T42" fmla="*/ 0 w 8985"/>
                    <a:gd name="T43" fmla="*/ 4 h 4384"/>
                    <a:gd name="T44" fmla="*/ 0 w 8985"/>
                    <a:gd name="T45" fmla="*/ 4 h 4384"/>
                    <a:gd name="T46" fmla="*/ 0 w 8985"/>
                    <a:gd name="T47" fmla="*/ 4 h 4384"/>
                    <a:gd name="T48" fmla="*/ 0 w 8985"/>
                    <a:gd name="T49" fmla="*/ 4 h 4384"/>
                    <a:gd name="T50" fmla="*/ 0 w 8985"/>
                    <a:gd name="T51" fmla="*/ 4 h 4384"/>
                    <a:gd name="T52" fmla="*/ 0 w 8985"/>
                    <a:gd name="T53" fmla="*/ 4 h 4384"/>
                    <a:gd name="T54" fmla="*/ 0 w 8985"/>
                    <a:gd name="T55" fmla="*/ 4 h 4384"/>
                    <a:gd name="T56" fmla="*/ 0 w 8985"/>
                    <a:gd name="T57" fmla="*/ 4 h 4384"/>
                    <a:gd name="T58" fmla="*/ 0 w 8985"/>
                    <a:gd name="T59" fmla="*/ 4 h 4384"/>
                    <a:gd name="T60" fmla="*/ 1 w 8985"/>
                    <a:gd name="T61" fmla="*/ 4 h 4384"/>
                    <a:gd name="T62" fmla="*/ 1 w 8985"/>
                    <a:gd name="T63" fmla="*/ 3 h 4384"/>
                    <a:gd name="T64" fmla="*/ 1 w 8985"/>
                    <a:gd name="T65" fmla="*/ 3 h 4384"/>
                    <a:gd name="T66" fmla="*/ 2 w 8985"/>
                    <a:gd name="T67" fmla="*/ 3 h 4384"/>
                    <a:gd name="T68" fmla="*/ 2 w 8985"/>
                    <a:gd name="T69" fmla="*/ 3 h 4384"/>
                    <a:gd name="T70" fmla="*/ 2 w 8985"/>
                    <a:gd name="T71" fmla="*/ 3 h 4384"/>
                    <a:gd name="T72" fmla="*/ 2 w 8985"/>
                    <a:gd name="T73" fmla="*/ 2 h 4384"/>
                    <a:gd name="T74" fmla="*/ 6 w 8985"/>
                    <a:gd name="T75" fmla="*/ 1 h 4384"/>
                    <a:gd name="T76" fmla="*/ 11 w 8985"/>
                    <a:gd name="T77" fmla="*/ 1 h 4384"/>
                    <a:gd name="T78" fmla="*/ 9 w 8985"/>
                    <a:gd name="T79" fmla="*/ 1 h 43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985"/>
                    <a:gd name="T121" fmla="*/ 0 h 4384"/>
                    <a:gd name="T122" fmla="*/ 8985 w 8985"/>
                    <a:gd name="T123" fmla="*/ 4384 h 43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985" h="4384">
                      <a:moveTo>
                        <a:pt x="2624" y="4329"/>
                      </a:moveTo>
                      <a:lnTo>
                        <a:pt x="2619" y="4333"/>
                      </a:lnTo>
                      <a:lnTo>
                        <a:pt x="2606" y="4344"/>
                      </a:lnTo>
                      <a:lnTo>
                        <a:pt x="2596" y="4351"/>
                      </a:lnTo>
                      <a:lnTo>
                        <a:pt x="2584" y="4358"/>
                      </a:lnTo>
                      <a:lnTo>
                        <a:pt x="2570" y="4365"/>
                      </a:lnTo>
                      <a:lnTo>
                        <a:pt x="2554" y="4371"/>
                      </a:lnTo>
                      <a:lnTo>
                        <a:pt x="2535" y="4377"/>
                      </a:lnTo>
                      <a:lnTo>
                        <a:pt x="2515" y="4381"/>
                      </a:lnTo>
                      <a:lnTo>
                        <a:pt x="2505" y="4383"/>
                      </a:lnTo>
                      <a:lnTo>
                        <a:pt x="2494" y="4384"/>
                      </a:lnTo>
                      <a:lnTo>
                        <a:pt x="2483" y="4384"/>
                      </a:lnTo>
                      <a:lnTo>
                        <a:pt x="2471" y="4384"/>
                      </a:lnTo>
                      <a:lnTo>
                        <a:pt x="2459" y="4384"/>
                      </a:lnTo>
                      <a:lnTo>
                        <a:pt x="2446" y="4382"/>
                      </a:lnTo>
                      <a:lnTo>
                        <a:pt x="2433" y="4380"/>
                      </a:lnTo>
                      <a:lnTo>
                        <a:pt x="2420" y="4378"/>
                      </a:lnTo>
                      <a:lnTo>
                        <a:pt x="2406" y="4374"/>
                      </a:lnTo>
                      <a:lnTo>
                        <a:pt x="2392" y="4370"/>
                      </a:lnTo>
                      <a:lnTo>
                        <a:pt x="2378" y="4364"/>
                      </a:lnTo>
                      <a:lnTo>
                        <a:pt x="2363" y="4358"/>
                      </a:lnTo>
                      <a:lnTo>
                        <a:pt x="2310" y="4333"/>
                      </a:lnTo>
                      <a:lnTo>
                        <a:pt x="2217" y="4292"/>
                      </a:lnTo>
                      <a:lnTo>
                        <a:pt x="2088" y="4235"/>
                      </a:lnTo>
                      <a:lnTo>
                        <a:pt x="1931" y="4166"/>
                      </a:lnTo>
                      <a:lnTo>
                        <a:pt x="1752" y="4086"/>
                      </a:lnTo>
                      <a:lnTo>
                        <a:pt x="1554" y="3999"/>
                      </a:lnTo>
                      <a:lnTo>
                        <a:pt x="1348" y="3908"/>
                      </a:lnTo>
                      <a:lnTo>
                        <a:pt x="1137" y="3815"/>
                      </a:lnTo>
                      <a:lnTo>
                        <a:pt x="928" y="3723"/>
                      </a:lnTo>
                      <a:lnTo>
                        <a:pt x="727" y="3634"/>
                      </a:lnTo>
                      <a:lnTo>
                        <a:pt x="540" y="3551"/>
                      </a:lnTo>
                      <a:lnTo>
                        <a:pt x="373" y="3478"/>
                      </a:lnTo>
                      <a:lnTo>
                        <a:pt x="233" y="3417"/>
                      </a:lnTo>
                      <a:lnTo>
                        <a:pt x="124" y="3369"/>
                      </a:lnTo>
                      <a:lnTo>
                        <a:pt x="56" y="3338"/>
                      </a:lnTo>
                      <a:lnTo>
                        <a:pt x="31" y="3328"/>
                      </a:lnTo>
                      <a:lnTo>
                        <a:pt x="27" y="3326"/>
                      </a:lnTo>
                      <a:lnTo>
                        <a:pt x="19" y="3320"/>
                      </a:lnTo>
                      <a:lnTo>
                        <a:pt x="14" y="3315"/>
                      </a:lnTo>
                      <a:lnTo>
                        <a:pt x="9" y="3309"/>
                      </a:lnTo>
                      <a:lnTo>
                        <a:pt x="5" y="3302"/>
                      </a:lnTo>
                      <a:lnTo>
                        <a:pt x="2" y="3295"/>
                      </a:lnTo>
                      <a:lnTo>
                        <a:pt x="0" y="3287"/>
                      </a:lnTo>
                      <a:lnTo>
                        <a:pt x="1" y="3278"/>
                      </a:lnTo>
                      <a:lnTo>
                        <a:pt x="2" y="3273"/>
                      </a:lnTo>
                      <a:lnTo>
                        <a:pt x="3" y="3268"/>
                      </a:lnTo>
                      <a:lnTo>
                        <a:pt x="6" y="3262"/>
                      </a:lnTo>
                      <a:lnTo>
                        <a:pt x="9" y="3257"/>
                      </a:lnTo>
                      <a:lnTo>
                        <a:pt x="13" y="3251"/>
                      </a:lnTo>
                      <a:lnTo>
                        <a:pt x="17" y="3245"/>
                      </a:lnTo>
                      <a:lnTo>
                        <a:pt x="23" y="3239"/>
                      </a:lnTo>
                      <a:lnTo>
                        <a:pt x="30" y="3233"/>
                      </a:lnTo>
                      <a:lnTo>
                        <a:pt x="37" y="3226"/>
                      </a:lnTo>
                      <a:lnTo>
                        <a:pt x="46" y="3219"/>
                      </a:lnTo>
                      <a:lnTo>
                        <a:pt x="57" y="3212"/>
                      </a:lnTo>
                      <a:lnTo>
                        <a:pt x="68" y="3204"/>
                      </a:lnTo>
                      <a:lnTo>
                        <a:pt x="108" y="3181"/>
                      </a:lnTo>
                      <a:lnTo>
                        <a:pt x="180" y="3142"/>
                      </a:lnTo>
                      <a:lnTo>
                        <a:pt x="278" y="3088"/>
                      </a:lnTo>
                      <a:lnTo>
                        <a:pt x="397" y="3022"/>
                      </a:lnTo>
                      <a:lnTo>
                        <a:pt x="534" y="2949"/>
                      </a:lnTo>
                      <a:lnTo>
                        <a:pt x="683" y="2868"/>
                      </a:lnTo>
                      <a:lnTo>
                        <a:pt x="839" y="2784"/>
                      </a:lnTo>
                      <a:lnTo>
                        <a:pt x="999" y="2697"/>
                      </a:lnTo>
                      <a:lnTo>
                        <a:pt x="1157" y="2612"/>
                      </a:lnTo>
                      <a:lnTo>
                        <a:pt x="1310" y="2530"/>
                      </a:lnTo>
                      <a:lnTo>
                        <a:pt x="1450" y="2454"/>
                      </a:lnTo>
                      <a:lnTo>
                        <a:pt x="1577" y="2387"/>
                      </a:lnTo>
                      <a:lnTo>
                        <a:pt x="1683" y="2330"/>
                      </a:lnTo>
                      <a:lnTo>
                        <a:pt x="1764" y="2286"/>
                      </a:lnTo>
                      <a:lnTo>
                        <a:pt x="1816" y="2258"/>
                      </a:lnTo>
                      <a:lnTo>
                        <a:pt x="1835" y="2248"/>
                      </a:lnTo>
                      <a:lnTo>
                        <a:pt x="1544" y="2064"/>
                      </a:lnTo>
                      <a:lnTo>
                        <a:pt x="4457" y="556"/>
                      </a:lnTo>
                      <a:lnTo>
                        <a:pt x="4768" y="728"/>
                      </a:lnTo>
                      <a:lnTo>
                        <a:pt x="6036" y="0"/>
                      </a:lnTo>
                      <a:lnTo>
                        <a:pt x="8985" y="482"/>
                      </a:lnTo>
                      <a:lnTo>
                        <a:pt x="7946" y="1140"/>
                      </a:lnTo>
                      <a:lnTo>
                        <a:pt x="7619" y="1194"/>
                      </a:lnTo>
                      <a:lnTo>
                        <a:pt x="2624" y="4329"/>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4" name="Freeform 100"/>
                <p:cNvSpPr>
                  <a:spLocks/>
                </p:cNvSpPr>
                <p:nvPr/>
              </p:nvSpPr>
              <p:spPr bwMode="auto">
                <a:xfrm>
                  <a:off x="3740" y="884"/>
                  <a:ext cx="11" cy="6"/>
                </a:xfrm>
                <a:custGeom>
                  <a:avLst/>
                  <a:gdLst>
                    <a:gd name="T0" fmla="*/ 0 w 314"/>
                    <a:gd name="T1" fmla="*/ 0 h 187"/>
                    <a:gd name="T2" fmla="*/ 0 w 314"/>
                    <a:gd name="T3" fmla="*/ 0 h 187"/>
                    <a:gd name="T4" fmla="*/ 0 w 314"/>
                    <a:gd name="T5" fmla="*/ 0 h 187"/>
                    <a:gd name="T6" fmla="*/ 0 w 314"/>
                    <a:gd name="T7" fmla="*/ 0 h 187"/>
                    <a:gd name="T8" fmla="*/ 0 w 314"/>
                    <a:gd name="T9" fmla="*/ 0 h 187"/>
                    <a:gd name="T10" fmla="*/ 0 60000 65536"/>
                    <a:gd name="T11" fmla="*/ 0 60000 65536"/>
                    <a:gd name="T12" fmla="*/ 0 60000 65536"/>
                    <a:gd name="T13" fmla="*/ 0 60000 65536"/>
                    <a:gd name="T14" fmla="*/ 0 60000 65536"/>
                    <a:gd name="T15" fmla="*/ 0 w 314"/>
                    <a:gd name="T16" fmla="*/ 0 h 187"/>
                    <a:gd name="T17" fmla="*/ 314 w 314"/>
                    <a:gd name="T18" fmla="*/ 187 h 187"/>
                  </a:gdLst>
                  <a:ahLst/>
                  <a:cxnLst>
                    <a:cxn ang="T10">
                      <a:pos x="T0" y="T1"/>
                    </a:cxn>
                    <a:cxn ang="T11">
                      <a:pos x="T2" y="T3"/>
                    </a:cxn>
                    <a:cxn ang="T12">
                      <a:pos x="T4" y="T5"/>
                    </a:cxn>
                    <a:cxn ang="T13">
                      <a:pos x="T6" y="T7"/>
                    </a:cxn>
                    <a:cxn ang="T14">
                      <a:pos x="T8" y="T9"/>
                    </a:cxn>
                  </a:cxnLst>
                  <a:rect l="T15" t="T16" r="T17" b="T18"/>
                  <a:pathLst>
                    <a:path w="314" h="187">
                      <a:moveTo>
                        <a:pt x="0" y="3"/>
                      </a:moveTo>
                      <a:lnTo>
                        <a:pt x="36" y="0"/>
                      </a:lnTo>
                      <a:lnTo>
                        <a:pt x="314" y="172"/>
                      </a:lnTo>
                      <a:lnTo>
                        <a:pt x="291" y="187"/>
                      </a:lnTo>
                      <a:lnTo>
                        <a:pt x="0"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5" name="Freeform 101"/>
                <p:cNvSpPr>
                  <a:spLocks/>
                </p:cNvSpPr>
                <p:nvPr/>
              </p:nvSpPr>
              <p:spPr bwMode="auto">
                <a:xfrm>
                  <a:off x="3656" y="917"/>
                  <a:ext cx="118" cy="54"/>
                </a:xfrm>
                <a:custGeom>
                  <a:avLst/>
                  <a:gdLst>
                    <a:gd name="T0" fmla="*/ 4 w 3406"/>
                    <a:gd name="T1" fmla="*/ 2 h 1543"/>
                    <a:gd name="T2" fmla="*/ 4 w 3406"/>
                    <a:gd name="T3" fmla="*/ 2 h 1543"/>
                    <a:gd name="T4" fmla="*/ 4 w 3406"/>
                    <a:gd name="T5" fmla="*/ 2 h 1543"/>
                    <a:gd name="T6" fmla="*/ 4 w 3406"/>
                    <a:gd name="T7" fmla="*/ 2 h 1543"/>
                    <a:gd name="T8" fmla="*/ 4 w 3406"/>
                    <a:gd name="T9" fmla="*/ 2 h 1543"/>
                    <a:gd name="T10" fmla="*/ 4 w 3406"/>
                    <a:gd name="T11" fmla="*/ 2 h 1543"/>
                    <a:gd name="T12" fmla="*/ 4 w 3406"/>
                    <a:gd name="T13" fmla="*/ 2 h 1543"/>
                    <a:gd name="T14" fmla="*/ 4 w 3406"/>
                    <a:gd name="T15" fmla="*/ 2 h 1543"/>
                    <a:gd name="T16" fmla="*/ 4 w 3406"/>
                    <a:gd name="T17" fmla="*/ 2 h 1543"/>
                    <a:gd name="T18" fmla="*/ 4 w 3406"/>
                    <a:gd name="T19" fmla="*/ 2 h 1543"/>
                    <a:gd name="T20" fmla="*/ 4 w 3406"/>
                    <a:gd name="T21" fmla="*/ 2 h 1543"/>
                    <a:gd name="T22" fmla="*/ 3 w 3406"/>
                    <a:gd name="T23" fmla="*/ 2 h 1543"/>
                    <a:gd name="T24" fmla="*/ 3 w 3406"/>
                    <a:gd name="T25" fmla="*/ 2 h 1543"/>
                    <a:gd name="T26" fmla="*/ 3 w 3406"/>
                    <a:gd name="T27" fmla="*/ 1 h 1543"/>
                    <a:gd name="T28" fmla="*/ 2 w 3406"/>
                    <a:gd name="T29" fmla="*/ 1 h 1543"/>
                    <a:gd name="T30" fmla="*/ 1 w 3406"/>
                    <a:gd name="T31" fmla="*/ 1 h 1543"/>
                    <a:gd name="T32" fmla="*/ 1 w 3406"/>
                    <a:gd name="T33" fmla="*/ 1 h 1543"/>
                    <a:gd name="T34" fmla="*/ 0 w 3406"/>
                    <a:gd name="T35" fmla="*/ 0 h 1543"/>
                    <a:gd name="T36" fmla="*/ 0 w 3406"/>
                    <a:gd name="T37" fmla="*/ 0 h 1543"/>
                    <a:gd name="T38" fmla="*/ 0 w 3406"/>
                    <a:gd name="T39" fmla="*/ 0 h 1543"/>
                    <a:gd name="T40" fmla="*/ 0 w 3406"/>
                    <a:gd name="T41" fmla="*/ 0 h 1543"/>
                    <a:gd name="T42" fmla="*/ 0 w 3406"/>
                    <a:gd name="T43" fmla="*/ 0 h 1543"/>
                    <a:gd name="T44" fmla="*/ 0 w 3406"/>
                    <a:gd name="T45" fmla="*/ 0 h 1543"/>
                    <a:gd name="T46" fmla="*/ 0 w 3406"/>
                    <a:gd name="T47" fmla="*/ 0 h 1543"/>
                    <a:gd name="T48" fmla="*/ 0 w 3406"/>
                    <a:gd name="T49" fmla="*/ 0 h 1543"/>
                    <a:gd name="T50" fmla="*/ 0 w 3406"/>
                    <a:gd name="T51" fmla="*/ 0 h 1543"/>
                    <a:gd name="T52" fmla="*/ 0 w 3406"/>
                    <a:gd name="T53" fmla="*/ 0 h 1543"/>
                    <a:gd name="T54" fmla="*/ 0 w 3406"/>
                    <a:gd name="T55" fmla="*/ 0 h 1543"/>
                    <a:gd name="T56" fmla="*/ 0 w 3406"/>
                    <a:gd name="T57" fmla="*/ 0 h 1543"/>
                    <a:gd name="T58" fmla="*/ 0 w 3406"/>
                    <a:gd name="T59" fmla="*/ 0 h 1543"/>
                    <a:gd name="T60" fmla="*/ 0 w 3406"/>
                    <a:gd name="T61" fmla="*/ 0 h 1543"/>
                    <a:gd name="T62" fmla="*/ 0 w 3406"/>
                    <a:gd name="T63" fmla="*/ 0 h 1543"/>
                    <a:gd name="T64" fmla="*/ 0 w 3406"/>
                    <a:gd name="T65" fmla="*/ 0 h 1543"/>
                    <a:gd name="T66" fmla="*/ 0 w 3406"/>
                    <a:gd name="T67" fmla="*/ 0 h 1543"/>
                    <a:gd name="T68" fmla="*/ 0 w 3406"/>
                    <a:gd name="T69" fmla="*/ 0 h 1543"/>
                    <a:gd name="T70" fmla="*/ 0 w 3406"/>
                    <a:gd name="T71" fmla="*/ 0 h 1543"/>
                    <a:gd name="T72" fmla="*/ 0 w 3406"/>
                    <a:gd name="T73" fmla="*/ 0 h 1543"/>
                    <a:gd name="T74" fmla="*/ 0 w 3406"/>
                    <a:gd name="T75" fmla="*/ 0 h 1543"/>
                    <a:gd name="T76" fmla="*/ 3 w 3406"/>
                    <a:gd name="T77" fmla="*/ 2 h 1543"/>
                    <a:gd name="T78" fmla="*/ 4 w 3406"/>
                    <a:gd name="T79" fmla="*/ 2 h 1543"/>
                    <a:gd name="T80" fmla="*/ 4 w 3406"/>
                    <a:gd name="T81" fmla="*/ 2 h 1543"/>
                    <a:gd name="T82" fmla="*/ 4 w 3406"/>
                    <a:gd name="T83" fmla="*/ 2 h 1543"/>
                    <a:gd name="T84" fmla="*/ 4 w 3406"/>
                    <a:gd name="T85" fmla="*/ 2 h 1543"/>
                    <a:gd name="T86" fmla="*/ 4 w 3406"/>
                    <a:gd name="T87" fmla="*/ 2 h 1543"/>
                    <a:gd name="T88" fmla="*/ 4 w 3406"/>
                    <a:gd name="T89" fmla="*/ 2 h 1543"/>
                    <a:gd name="T90" fmla="*/ 4 w 3406"/>
                    <a:gd name="T91" fmla="*/ 2 h 1543"/>
                    <a:gd name="T92" fmla="*/ 4 w 3406"/>
                    <a:gd name="T93" fmla="*/ 2 h 1543"/>
                    <a:gd name="T94" fmla="*/ 4 w 3406"/>
                    <a:gd name="T95" fmla="*/ 2 h 1543"/>
                    <a:gd name="T96" fmla="*/ 4 w 3406"/>
                    <a:gd name="T97" fmla="*/ 2 h 15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406"/>
                    <a:gd name="T148" fmla="*/ 0 h 1543"/>
                    <a:gd name="T149" fmla="*/ 3406 w 3406"/>
                    <a:gd name="T150" fmla="*/ 1543 h 154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406" h="1543">
                      <a:moveTo>
                        <a:pt x="3406" y="1504"/>
                      </a:moveTo>
                      <a:lnTo>
                        <a:pt x="3396" y="1508"/>
                      </a:lnTo>
                      <a:lnTo>
                        <a:pt x="3369" y="1518"/>
                      </a:lnTo>
                      <a:lnTo>
                        <a:pt x="3349" y="1524"/>
                      </a:lnTo>
                      <a:lnTo>
                        <a:pt x="3324" y="1529"/>
                      </a:lnTo>
                      <a:lnTo>
                        <a:pt x="3297" y="1535"/>
                      </a:lnTo>
                      <a:lnTo>
                        <a:pt x="3266" y="1539"/>
                      </a:lnTo>
                      <a:lnTo>
                        <a:pt x="3249" y="1541"/>
                      </a:lnTo>
                      <a:lnTo>
                        <a:pt x="3231" y="1542"/>
                      </a:lnTo>
                      <a:lnTo>
                        <a:pt x="3213" y="1543"/>
                      </a:lnTo>
                      <a:lnTo>
                        <a:pt x="3194" y="1543"/>
                      </a:lnTo>
                      <a:lnTo>
                        <a:pt x="3174" y="1543"/>
                      </a:lnTo>
                      <a:lnTo>
                        <a:pt x="3153" y="1542"/>
                      </a:lnTo>
                      <a:lnTo>
                        <a:pt x="3132" y="1540"/>
                      </a:lnTo>
                      <a:lnTo>
                        <a:pt x="3111" y="1538"/>
                      </a:lnTo>
                      <a:lnTo>
                        <a:pt x="3089" y="1535"/>
                      </a:lnTo>
                      <a:lnTo>
                        <a:pt x="3066" y="1531"/>
                      </a:lnTo>
                      <a:lnTo>
                        <a:pt x="3043" y="1525"/>
                      </a:lnTo>
                      <a:lnTo>
                        <a:pt x="3019" y="1519"/>
                      </a:lnTo>
                      <a:lnTo>
                        <a:pt x="2995" y="1512"/>
                      </a:lnTo>
                      <a:lnTo>
                        <a:pt x="2970" y="1504"/>
                      </a:lnTo>
                      <a:lnTo>
                        <a:pt x="2945" y="1494"/>
                      </a:lnTo>
                      <a:lnTo>
                        <a:pt x="2920" y="1483"/>
                      </a:lnTo>
                      <a:lnTo>
                        <a:pt x="2842" y="1448"/>
                      </a:lnTo>
                      <a:lnTo>
                        <a:pt x="2718" y="1390"/>
                      </a:lnTo>
                      <a:lnTo>
                        <a:pt x="2554" y="1315"/>
                      </a:lnTo>
                      <a:lnTo>
                        <a:pt x="2356" y="1223"/>
                      </a:lnTo>
                      <a:lnTo>
                        <a:pt x="2134" y="1120"/>
                      </a:lnTo>
                      <a:lnTo>
                        <a:pt x="1893" y="1007"/>
                      </a:lnTo>
                      <a:lnTo>
                        <a:pt x="1641" y="890"/>
                      </a:lnTo>
                      <a:lnTo>
                        <a:pt x="1386" y="771"/>
                      </a:lnTo>
                      <a:lnTo>
                        <a:pt x="1134" y="653"/>
                      </a:lnTo>
                      <a:lnTo>
                        <a:pt x="891" y="539"/>
                      </a:lnTo>
                      <a:lnTo>
                        <a:pt x="666" y="435"/>
                      </a:lnTo>
                      <a:lnTo>
                        <a:pt x="466" y="341"/>
                      </a:lnTo>
                      <a:lnTo>
                        <a:pt x="298" y="262"/>
                      </a:lnTo>
                      <a:lnTo>
                        <a:pt x="170" y="203"/>
                      </a:lnTo>
                      <a:lnTo>
                        <a:pt x="87" y="164"/>
                      </a:lnTo>
                      <a:lnTo>
                        <a:pt x="58" y="150"/>
                      </a:lnTo>
                      <a:lnTo>
                        <a:pt x="54" y="147"/>
                      </a:lnTo>
                      <a:lnTo>
                        <a:pt x="42" y="138"/>
                      </a:lnTo>
                      <a:lnTo>
                        <a:pt x="35" y="131"/>
                      </a:lnTo>
                      <a:lnTo>
                        <a:pt x="28" y="124"/>
                      </a:lnTo>
                      <a:lnTo>
                        <a:pt x="21" y="115"/>
                      </a:lnTo>
                      <a:lnTo>
                        <a:pt x="14" y="105"/>
                      </a:lnTo>
                      <a:lnTo>
                        <a:pt x="8" y="94"/>
                      </a:lnTo>
                      <a:lnTo>
                        <a:pt x="4" y="82"/>
                      </a:lnTo>
                      <a:lnTo>
                        <a:pt x="2" y="75"/>
                      </a:lnTo>
                      <a:lnTo>
                        <a:pt x="1" y="69"/>
                      </a:lnTo>
                      <a:lnTo>
                        <a:pt x="0" y="63"/>
                      </a:lnTo>
                      <a:lnTo>
                        <a:pt x="0" y="56"/>
                      </a:lnTo>
                      <a:lnTo>
                        <a:pt x="1" y="50"/>
                      </a:lnTo>
                      <a:lnTo>
                        <a:pt x="2" y="43"/>
                      </a:lnTo>
                      <a:lnTo>
                        <a:pt x="4" y="36"/>
                      </a:lnTo>
                      <a:lnTo>
                        <a:pt x="7" y="29"/>
                      </a:lnTo>
                      <a:lnTo>
                        <a:pt x="11" y="21"/>
                      </a:lnTo>
                      <a:lnTo>
                        <a:pt x="15" y="14"/>
                      </a:lnTo>
                      <a:lnTo>
                        <a:pt x="21" y="7"/>
                      </a:lnTo>
                      <a:lnTo>
                        <a:pt x="27" y="0"/>
                      </a:lnTo>
                      <a:lnTo>
                        <a:pt x="25" y="3"/>
                      </a:lnTo>
                      <a:lnTo>
                        <a:pt x="22" y="14"/>
                      </a:lnTo>
                      <a:lnTo>
                        <a:pt x="20" y="22"/>
                      </a:lnTo>
                      <a:lnTo>
                        <a:pt x="18" y="30"/>
                      </a:lnTo>
                      <a:lnTo>
                        <a:pt x="17" y="40"/>
                      </a:lnTo>
                      <a:lnTo>
                        <a:pt x="16" y="50"/>
                      </a:lnTo>
                      <a:lnTo>
                        <a:pt x="17" y="61"/>
                      </a:lnTo>
                      <a:lnTo>
                        <a:pt x="18" y="72"/>
                      </a:lnTo>
                      <a:lnTo>
                        <a:pt x="21" y="84"/>
                      </a:lnTo>
                      <a:lnTo>
                        <a:pt x="26" y="96"/>
                      </a:lnTo>
                      <a:lnTo>
                        <a:pt x="29" y="102"/>
                      </a:lnTo>
                      <a:lnTo>
                        <a:pt x="33" y="107"/>
                      </a:lnTo>
                      <a:lnTo>
                        <a:pt x="37" y="113"/>
                      </a:lnTo>
                      <a:lnTo>
                        <a:pt x="42" y="118"/>
                      </a:lnTo>
                      <a:lnTo>
                        <a:pt x="48" y="123"/>
                      </a:lnTo>
                      <a:lnTo>
                        <a:pt x="54" y="129"/>
                      </a:lnTo>
                      <a:lnTo>
                        <a:pt x="61" y="133"/>
                      </a:lnTo>
                      <a:lnTo>
                        <a:pt x="69" y="138"/>
                      </a:lnTo>
                      <a:lnTo>
                        <a:pt x="2929" y="1472"/>
                      </a:lnTo>
                      <a:lnTo>
                        <a:pt x="2939" y="1476"/>
                      </a:lnTo>
                      <a:lnTo>
                        <a:pt x="2967" y="1489"/>
                      </a:lnTo>
                      <a:lnTo>
                        <a:pt x="2989" y="1496"/>
                      </a:lnTo>
                      <a:lnTo>
                        <a:pt x="3013" y="1503"/>
                      </a:lnTo>
                      <a:lnTo>
                        <a:pt x="3040" y="1510"/>
                      </a:lnTo>
                      <a:lnTo>
                        <a:pt x="3072" y="1517"/>
                      </a:lnTo>
                      <a:lnTo>
                        <a:pt x="3106" y="1523"/>
                      </a:lnTo>
                      <a:lnTo>
                        <a:pt x="3142" y="1528"/>
                      </a:lnTo>
                      <a:lnTo>
                        <a:pt x="3163" y="1530"/>
                      </a:lnTo>
                      <a:lnTo>
                        <a:pt x="3182" y="1531"/>
                      </a:lnTo>
                      <a:lnTo>
                        <a:pt x="3203" y="1531"/>
                      </a:lnTo>
                      <a:lnTo>
                        <a:pt x="3223" y="1531"/>
                      </a:lnTo>
                      <a:lnTo>
                        <a:pt x="3245" y="1531"/>
                      </a:lnTo>
                      <a:lnTo>
                        <a:pt x="3267" y="1530"/>
                      </a:lnTo>
                      <a:lnTo>
                        <a:pt x="3290" y="1527"/>
                      </a:lnTo>
                      <a:lnTo>
                        <a:pt x="3312" y="1525"/>
                      </a:lnTo>
                      <a:lnTo>
                        <a:pt x="3335" y="1521"/>
                      </a:lnTo>
                      <a:lnTo>
                        <a:pt x="3359" y="1516"/>
                      </a:lnTo>
                      <a:lnTo>
                        <a:pt x="3382" y="1511"/>
                      </a:lnTo>
                      <a:lnTo>
                        <a:pt x="3406" y="1504"/>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6" name="Freeform 102"/>
                <p:cNvSpPr>
                  <a:spLocks/>
                </p:cNvSpPr>
                <p:nvPr/>
              </p:nvSpPr>
              <p:spPr bwMode="auto">
                <a:xfrm>
                  <a:off x="3632" y="843"/>
                  <a:ext cx="478" cy="195"/>
                </a:xfrm>
                <a:custGeom>
                  <a:avLst/>
                  <a:gdLst>
                    <a:gd name="T0" fmla="*/ 16 w 13855"/>
                    <a:gd name="T1" fmla="*/ 0 h 5634"/>
                    <a:gd name="T2" fmla="*/ 16 w 13855"/>
                    <a:gd name="T3" fmla="*/ 0 h 5634"/>
                    <a:gd name="T4" fmla="*/ 16 w 13855"/>
                    <a:gd name="T5" fmla="*/ 0 h 5634"/>
                    <a:gd name="T6" fmla="*/ 16 w 13855"/>
                    <a:gd name="T7" fmla="*/ 0 h 5634"/>
                    <a:gd name="T8" fmla="*/ 16 w 13855"/>
                    <a:gd name="T9" fmla="*/ 0 h 5634"/>
                    <a:gd name="T10" fmla="*/ 16 w 13855"/>
                    <a:gd name="T11" fmla="*/ 0 h 5634"/>
                    <a:gd name="T12" fmla="*/ 16 w 13855"/>
                    <a:gd name="T13" fmla="*/ 0 h 5634"/>
                    <a:gd name="T14" fmla="*/ 16 w 13855"/>
                    <a:gd name="T15" fmla="*/ 0 h 5634"/>
                    <a:gd name="T16" fmla="*/ 16 w 13855"/>
                    <a:gd name="T17" fmla="*/ 0 h 5634"/>
                    <a:gd name="T18" fmla="*/ 16 w 13855"/>
                    <a:gd name="T19" fmla="*/ 0 h 5634"/>
                    <a:gd name="T20" fmla="*/ 16 w 13855"/>
                    <a:gd name="T21" fmla="*/ 0 h 5634"/>
                    <a:gd name="T22" fmla="*/ 16 w 13855"/>
                    <a:gd name="T23" fmla="*/ 0 h 5634"/>
                    <a:gd name="T24" fmla="*/ 16 w 13855"/>
                    <a:gd name="T25" fmla="*/ 0 h 5634"/>
                    <a:gd name="T26" fmla="*/ 8 w 13855"/>
                    <a:gd name="T27" fmla="*/ 7 h 5634"/>
                    <a:gd name="T28" fmla="*/ 0 w 13855"/>
                    <a:gd name="T29" fmla="*/ 3 h 5634"/>
                    <a:gd name="T30" fmla="*/ 0 w 13855"/>
                    <a:gd name="T31" fmla="*/ 3 h 5634"/>
                    <a:gd name="T32" fmla="*/ 8 w 13855"/>
                    <a:gd name="T33" fmla="*/ 7 h 5634"/>
                    <a:gd name="T34" fmla="*/ 16 w 13855"/>
                    <a:gd name="T35" fmla="*/ 0 h 56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55"/>
                    <a:gd name="T55" fmla="*/ 0 h 5634"/>
                    <a:gd name="T56" fmla="*/ 13855 w 13855"/>
                    <a:gd name="T57" fmla="*/ 5634 h 56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55" h="5634">
                      <a:moveTo>
                        <a:pt x="13855" y="74"/>
                      </a:moveTo>
                      <a:lnTo>
                        <a:pt x="13855" y="72"/>
                      </a:lnTo>
                      <a:lnTo>
                        <a:pt x="13854" y="66"/>
                      </a:lnTo>
                      <a:lnTo>
                        <a:pt x="13852" y="57"/>
                      </a:lnTo>
                      <a:lnTo>
                        <a:pt x="13848" y="46"/>
                      </a:lnTo>
                      <a:lnTo>
                        <a:pt x="13845" y="40"/>
                      </a:lnTo>
                      <a:lnTo>
                        <a:pt x="13842" y="34"/>
                      </a:lnTo>
                      <a:lnTo>
                        <a:pt x="13837" y="28"/>
                      </a:lnTo>
                      <a:lnTo>
                        <a:pt x="13832" y="22"/>
                      </a:lnTo>
                      <a:lnTo>
                        <a:pt x="13825" y="16"/>
                      </a:lnTo>
                      <a:lnTo>
                        <a:pt x="13817" y="11"/>
                      </a:lnTo>
                      <a:lnTo>
                        <a:pt x="13808" y="5"/>
                      </a:lnTo>
                      <a:lnTo>
                        <a:pt x="13797" y="0"/>
                      </a:lnTo>
                      <a:lnTo>
                        <a:pt x="6927" y="5553"/>
                      </a:lnTo>
                      <a:lnTo>
                        <a:pt x="106" y="2228"/>
                      </a:lnTo>
                      <a:lnTo>
                        <a:pt x="0" y="2246"/>
                      </a:lnTo>
                      <a:lnTo>
                        <a:pt x="6958" y="5634"/>
                      </a:lnTo>
                      <a:lnTo>
                        <a:pt x="13855"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7" name="Freeform 103"/>
                <p:cNvSpPr>
                  <a:spLocks/>
                </p:cNvSpPr>
                <p:nvPr/>
              </p:nvSpPr>
              <p:spPr bwMode="auto">
                <a:xfrm>
                  <a:off x="3861" y="876"/>
                  <a:ext cx="155" cy="74"/>
                </a:xfrm>
                <a:custGeom>
                  <a:avLst/>
                  <a:gdLst>
                    <a:gd name="T0" fmla="*/ 3 w 4490"/>
                    <a:gd name="T1" fmla="*/ 2 h 2126"/>
                    <a:gd name="T2" fmla="*/ 3 w 4490"/>
                    <a:gd name="T3" fmla="*/ 2 h 2126"/>
                    <a:gd name="T4" fmla="*/ 3 w 4490"/>
                    <a:gd name="T5" fmla="*/ 3 h 2126"/>
                    <a:gd name="T6" fmla="*/ 3 w 4490"/>
                    <a:gd name="T7" fmla="*/ 3 h 2126"/>
                    <a:gd name="T8" fmla="*/ 3 w 4490"/>
                    <a:gd name="T9" fmla="*/ 3 h 2126"/>
                    <a:gd name="T10" fmla="*/ 3 w 4490"/>
                    <a:gd name="T11" fmla="*/ 3 h 2126"/>
                    <a:gd name="T12" fmla="*/ 3 w 4490"/>
                    <a:gd name="T13" fmla="*/ 3 h 2126"/>
                    <a:gd name="T14" fmla="*/ 3 w 4490"/>
                    <a:gd name="T15" fmla="*/ 3 h 2126"/>
                    <a:gd name="T16" fmla="*/ 3 w 4490"/>
                    <a:gd name="T17" fmla="*/ 2 h 2126"/>
                    <a:gd name="T18" fmla="*/ 2 w 4490"/>
                    <a:gd name="T19" fmla="*/ 2 h 2126"/>
                    <a:gd name="T20" fmla="*/ 1 w 4490"/>
                    <a:gd name="T21" fmla="*/ 2 h 2126"/>
                    <a:gd name="T22" fmla="*/ 1 w 4490"/>
                    <a:gd name="T23" fmla="*/ 2 h 2126"/>
                    <a:gd name="T24" fmla="*/ 0 w 4490"/>
                    <a:gd name="T25" fmla="*/ 2 h 2126"/>
                    <a:gd name="T26" fmla="*/ 0 w 4490"/>
                    <a:gd name="T27" fmla="*/ 2 h 2126"/>
                    <a:gd name="T28" fmla="*/ 0 w 4490"/>
                    <a:gd name="T29" fmla="*/ 2 h 2126"/>
                    <a:gd name="T30" fmla="*/ 0 w 4490"/>
                    <a:gd name="T31" fmla="*/ 2 h 2126"/>
                    <a:gd name="T32" fmla="*/ 0 w 4490"/>
                    <a:gd name="T33" fmla="*/ 2 h 2126"/>
                    <a:gd name="T34" fmla="*/ 0 w 4490"/>
                    <a:gd name="T35" fmla="*/ 1 h 2126"/>
                    <a:gd name="T36" fmla="*/ 0 w 4490"/>
                    <a:gd name="T37" fmla="*/ 1 h 2126"/>
                    <a:gd name="T38" fmla="*/ 0 w 4490"/>
                    <a:gd name="T39" fmla="*/ 1 h 2126"/>
                    <a:gd name="T40" fmla="*/ 0 w 4490"/>
                    <a:gd name="T41" fmla="*/ 1 h 2126"/>
                    <a:gd name="T42" fmla="*/ 0 w 4490"/>
                    <a:gd name="T43" fmla="*/ 1 h 2126"/>
                    <a:gd name="T44" fmla="*/ 1 w 4490"/>
                    <a:gd name="T45" fmla="*/ 1 h 2126"/>
                    <a:gd name="T46" fmla="*/ 1 w 4490"/>
                    <a:gd name="T47" fmla="*/ 1 h 2126"/>
                    <a:gd name="T48" fmla="*/ 1 w 4490"/>
                    <a:gd name="T49" fmla="*/ 0 h 2126"/>
                    <a:gd name="T50" fmla="*/ 2 w 4490"/>
                    <a:gd name="T51" fmla="*/ 0 h 2126"/>
                    <a:gd name="T52" fmla="*/ 2 w 4490"/>
                    <a:gd name="T53" fmla="*/ 0 h 2126"/>
                    <a:gd name="T54" fmla="*/ 2 w 4490"/>
                    <a:gd name="T55" fmla="*/ 0 h 2126"/>
                    <a:gd name="T56" fmla="*/ 2 w 4490"/>
                    <a:gd name="T57" fmla="*/ 0 h 2126"/>
                    <a:gd name="T58" fmla="*/ 2 w 4490"/>
                    <a:gd name="T59" fmla="*/ 0 h 2126"/>
                    <a:gd name="T60" fmla="*/ 2 w 4490"/>
                    <a:gd name="T61" fmla="*/ 0 h 2126"/>
                    <a:gd name="T62" fmla="*/ 2 w 4490"/>
                    <a:gd name="T63" fmla="*/ 0 h 2126"/>
                    <a:gd name="T64" fmla="*/ 3 w 4490"/>
                    <a:gd name="T65" fmla="*/ 0 h 2126"/>
                    <a:gd name="T66" fmla="*/ 3 w 4490"/>
                    <a:gd name="T67" fmla="*/ 0 h 2126"/>
                    <a:gd name="T68" fmla="*/ 3 w 4490"/>
                    <a:gd name="T69" fmla="*/ 0 h 2126"/>
                    <a:gd name="T70" fmla="*/ 4 w 4490"/>
                    <a:gd name="T71" fmla="*/ 0 h 2126"/>
                    <a:gd name="T72" fmla="*/ 4 w 4490"/>
                    <a:gd name="T73" fmla="*/ 0 h 2126"/>
                    <a:gd name="T74" fmla="*/ 5 w 4490"/>
                    <a:gd name="T75" fmla="*/ 1 h 2126"/>
                    <a:gd name="T76" fmla="*/ 5 w 4490"/>
                    <a:gd name="T77" fmla="*/ 1 h 2126"/>
                    <a:gd name="T78" fmla="*/ 5 w 4490"/>
                    <a:gd name="T79" fmla="*/ 1 h 2126"/>
                    <a:gd name="T80" fmla="*/ 5 w 4490"/>
                    <a:gd name="T81" fmla="*/ 1 h 2126"/>
                    <a:gd name="T82" fmla="*/ 5 w 4490"/>
                    <a:gd name="T83" fmla="*/ 1 h 2126"/>
                    <a:gd name="T84" fmla="*/ 5 w 4490"/>
                    <a:gd name="T85" fmla="*/ 1 h 2126"/>
                    <a:gd name="T86" fmla="*/ 5 w 4490"/>
                    <a:gd name="T87" fmla="*/ 1 h 2126"/>
                    <a:gd name="T88" fmla="*/ 5 w 4490"/>
                    <a:gd name="T89" fmla="*/ 1 h 2126"/>
                    <a:gd name="T90" fmla="*/ 5 w 4490"/>
                    <a:gd name="T91" fmla="*/ 1 h 2126"/>
                    <a:gd name="T92" fmla="*/ 5 w 4490"/>
                    <a:gd name="T93" fmla="*/ 1 h 2126"/>
                    <a:gd name="T94" fmla="*/ 5 w 4490"/>
                    <a:gd name="T95" fmla="*/ 1 h 2126"/>
                    <a:gd name="T96" fmla="*/ 5 w 4490"/>
                    <a:gd name="T97" fmla="*/ 1 h 2126"/>
                    <a:gd name="T98" fmla="*/ 4 w 4490"/>
                    <a:gd name="T99" fmla="*/ 2 h 2126"/>
                    <a:gd name="T100" fmla="*/ 4 w 4490"/>
                    <a:gd name="T101" fmla="*/ 2 h 2126"/>
                    <a:gd name="T102" fmla="*/ 4 w 4490"/>
                    <a:gd name="T103" fmla="*/ 2 h 2126"/>
                    <a:gd name="T104" fmla="*/ 4 w 4490"/>
                    <a:gd name="T105" fmla="*/ 2 h 21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490"/>
                    <a:gd name="T160" fmla="*/ 0 h 2126"/>
                    <a:gd name="T161" fmla="*/ 4490 w 4490"/>
                    <a:gd name="T162" fmla="*/ 2126 h 21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490" h="2126">
                      <a:moveTo>
                        <a:pt x="2982" y="1950"/>
                      </a:moveTo>
                      <a:lnTo>
                        <a:pt x="2971" y="1961"/>
                      </a:lnTo>
                      <a:lnTo>
                        <a:pt x="2940" y="1988"/>
                      </a:lnTo>
                      <a:lnTo>
                        <a:pt x="2917" y="2005"/>
                      </a:lnTo>
                      <a:lnTo>
                        <a:pt x="2889" y="2024"/>
                      </a:lnTo>
                      <a:lnTo>
                        <a:pt x="2874" y="2035"/>
                      </a:lnTo>
                      <a:lnTo>
                        <a:pt x="2857" y="2044"/>
                      </a:lnTo>
                      <a:lnTo>
                        <a:pt x="2840" y="2054"/>
                      </a:lnTo>
                      <a:lnTo>
                        <a:pt x="2822" y="2063"/>
                      </a:lnTo>
                      <a:lnTo>
                        <a:pt x="2802" y="2073"/>
                      </a:lnTo>
                      <a:lnTo>
                        <a:pt x="2782" y="2081"/>
                      </a:lnTo>
                      <a:lnTo>
                        <a:pt x="2761" y="2090"/>
                      </a:lnTo>
                      <a:lnTo>
                        <a:pt x="2739" y="2097"/>
                      </a:lnTo>
                      <a:lnTo>
                        <a:pt x="2715" y="2104"/>
                      </a:lnTo>
                      <a:lnTo>
                        <a:pt x="2691" y="2110"/>
                      </a:lnTo>
                      <a:lnTo>
                        <a:pt x="2667" y="2116"/>
                      </a:lnTo>
                      <a:lnTo>
                        <a:pt x="2642" y="2121"/>
                      </a:lnTo>
                      <a:lnTo>
                        <a:pt x="2615" y="2124"/>
                      </a:lnTo>
                      <a:lnTo>
                        <a:pt x="2589" y="2126"/>
                      </a:lnTo>
                      <a:lnTo>
                        <a:pt x="2562" y="2126"/>
                      </a:lnTo>
                      <a:lnTo>
                        <a:pt x="2533" y="2125"/>
                      </a:lnTo>
                      <a:lnTo>
                        <a:pt x="2505" y="2122"/>
                      </a:lnTo>
                      <a:lnTo>
                        <a:pt x="2476" y="2117"/>
                      </a:lnTo>
                      <a:lnTo>
                        <a:pt x="2445" y="2111"/>
                      </a:lnTo>
                      <a:lnTo>
                        <a:pt x="2415" y="2102"/>
                      </a:lnTo>
                      <a:lnTo>
                        <a:pt x="2336" y="2078"/>
                      </a:lnTo>
                      <a:lnTo>
                        <a:pt x="2224" y="2042"/>
                      </a:lnTo>
                      <a:lnTo>
                        <a:pt x="2084" y="1996"/>
                      </a:lnTo>
                      <a:lnTo>
                        <a:pt x="1922" y="1943"/>
                      </a:lnTo>
                      <a:lnTo>
                        <a:pt x="1743" y="1882"/>
                      </a:lnTo>
                      <a:lnTo>
                        <a:pt x="1553" y="1818"/>
                      </a:lnTo>
                      <a:lnTo>
                        <a:pt x="1356" y="1752"/>
                      </a:lnTo>
                      <a:lnTo>
                        <a:pt x="1158" y="1685"/>
                      </a:lnTo>
                      <a:lnTo>
                        <a:pt x="964" y="1618"/>
                      </a:lnTo>
                      <a:lnTo>
                        <a:pt x="778" y="1555"/>
                      </a:lnTo>
                      <a:lnTo>
                        <a:pt x="607" y="1497"/>
                      </a:lnTo>
                      <a:lnTo>
                        <a:pt x="455" y="1445"/>
                      </a:lnTo>
                      <a:lnTo>
                        <a:pt x="328" y="1402"/>
                      </a:lnTo>
                      <a:lnTo>
                        <a:pt x="230" y="1368"/>
                      </a:lnTo>
                      <a:lnTo>
                        <a:pt x="168" y="1347"/>
                      </a:lnTo>
                      <a:lnTo>
                        <a:pt x="146" y="1340"/>
                      </a:lnTo>
                      <a:lnTo>
                        <a:pt x="134" y="1335"/>
                      </a:lnTo>
                      <a:lnTo>
                        <a:pt x="105" y="1321"/>
                      </a:lnTo>
                      <a:lnTo>
                        <a:pt x="87" y="1311"/>
                      </a:lnTo>
                      <a:lnTo>
                        <a:pt x="68" y="1299"/>
                      </a:lnTo>
                      <a:lnTo>
                        <a:pt x="57" y="1292"/>
                      </a:lnTo>
                      <a:lnTo>
                        <a:pt x="48" y="1285"/>
                      </a:lnTo>
                      <a:lnTo>
                        <a:pt x="39" y="1277"/>
                      </a:lnTo>
                      <a:lnTo>
                        <a:pt x="31" y="1268"/>
                      </a:lnTo>
                      <a:lnTo>
                        <a:pt x="23" y="1260"/>
                      </a:lnTo>
                      <a:lnTo>
                        <a:pt x="16" y="1251"/>
                      </a:lnTo>
                      <a:lnTo>
                        <a:pt x="11" y="1241"/>
                      </a:lnTo>
                      <a:lnTo>
                        <a:pt x="6" y="1232"/>
                      </a:lnTo>
                      <a:lnTo>
                        <a:pt x="3" y="1221"/>
                      </a:lnTo>
                      <a:lnTo>
                        <a:pt x="1" y="1211"/>
                      </a:lnTo>
                      <a:lnTo>
                        <a:pt x="0" y="1200"/>
                      </a:lnTo>
                      <a:lnTo>
                        <a:pt x="1" y="1187"/>
                      </a:lnTo>
                      <a:lnTo>
                        <a:pt x="5" y="1176"/>
                      </a:lnTo>
                      <a:lnTo>
                        <a:pt x="10" y="1164"/>
                      </a:lnTo>
                      <a:lnTo>
                        <a:pt x="17" y="1151"/>
                      </a:lnTo>
                      <a:lnTo>
                        <a:pt x="27" y="1138"/>
                      </a:lnTo>
                      <a:lnTo>
                        <a:pt x="39" y="1125"/>
                      </a:lnTo>
                      <a:lnTo>
                        <a:pt x="53" y="1112"/>
                      </a:lnTo>
                      <a:lnTo>
                        <a:pt x="72" y="1097"/>
                      </a:lnTo>
                      <a:lnTo>
                        <a:pt x="92" y="1083"/>
                      </a:lnTo>
                      <a:lnTo>
                        <a:pt x="149" y="1047"/>
                      </a:lnTo>
                      <a:lnTo>
                        <a:pt x="228" y="995"/>
                      </a:lnTo>
                      <a:lnTo>
                        <a:pt x="328" y="933"/>
                      </a:lnTo>
                      <a:lnTo>
                        <a:pt x="443" y="860"/>
                      </a:lnTo>
                      <a:lnTo>
                        <a:pt x="570" y="779"/>
                      </a:lnTo>
                      <a:lnTo>
                        <a:pt x="706" y="694"/>
                      </a:lnTo>
                      <a:lnTo>
                        <a:pt x="845" y="605"/>
                      </a:lnTo>
                      <a:lnTo>
                        <a:pt x="987" y="516"/>
                      </a:lnTo>
                      <a:lnTo>
                        <a:pt x="1125" y="429"/>
                      </a:lnTo>
                      <a:lnTo>
                        <a:pt x="1257" y="346"/>
                      </a:lnTo>
                      <a:lnTo>
                        <a:pt x="1379" y="270"/>
                      </a:lnTo>
                      <a:lnTo>
                        <a:pt x="1487" y="202"/>
                      </a:lnTo>
                      <a:lnTo>
                        <a:pt x="1578" y="145"/>
                      </a:lnTo>
                      <a:lnTo>
                        <a:pt x="1646" y="102"/>
                      </a:lnTo>
                      <a:lnTo>
                        <a:pt x="1691" y="73"/>
                      </a:lnTo>
                      <a:lnTo>
                        <a:pt x="1706" y="64"/>
                      </a:lnTo>
                      <a:lnTo>
                        <a:pt x="1714" y="59"/>
                      </a:lnTo>
                      <a:lnTo>
                        <a:pt x="1738" y="48"/>
                      </a:lnTo>
                      <a:lnTo>
                        <a:pt x="1757" y="41"/>
                      </a:lnTo>
                      <a:lnTo>
                        <a:pt x="1778" y="33"/>
                      </a:lnTo>
                      <a:lnTo>
                        <a:pt x="1803" y="25"/>
                      </a:lnTo>
                      <a:lnTo>
                        <a:pt x="1831" y="18"/>
                      </a:lnTo>
                      <a:lnTo>
                        <a:pt x="1863" y="11"/>
                      </a:lnTo>
                      <a:lnTo>
                        <a:pt x="1898" y="6"/>
                      </a:lnTo>
                      <a:lnTo>
                        <a:pt x="1917" y="4"/>
                      </a:lnTo>
                      <a:lnTo>
                        <a:pt x="1937" y="2"/>
                      </a:lnTo>
                      <a:lnTo>
                        <a:pt x="1957" y="1"/>
                      </a:lnTo>
                      <a:lnTo>
                        <a:pt x="1977" y="0"/>
                      </a:lnTo>
                      <a:lnTo>
                        <a:pt x="1999" y="0"/>
                      </a:lnTo>
                      <a:lnTo>
                        <a:pt x="2022" y="0"/>
                      </a:lnTo>
                      <a:lnTo>
                        <a:pt x="2045" y="2"/>
                      </a:lnTo>
                      <a:lnTo>
                        <a:pt x="2068" y="4"/>
                      </a:lnTo>
                      <a:lnTo>
                        <a:pt x="2092" y="7"/>
                      </a:lnTo>
                      <a:lnTo>
                        <a:pt x="2118" y="10"/>
                      </a:lnTo>
                      <a:lnTo>
                        <a:pt x="2143" y="15"/>
                      </a:lnTo>
                      <a:lnTo>
                        <a:pt x="2169" y="21"/>
                      </a:lnTo>
                      <a:lnTo>
                        <a:pt x="2240" y="37"/>
                      </a:lnTo>
                      <a:lnTo>
                        <a:pt x="2342" y="61"/>
                      </a:lnTo>
                      <a:lnTo>
                        <a:pt x="2472" y="93"/>
                      </a:lnTo>
                      <a:lnTo>
                        <a:pt x="2621" y="130"/>
                      </a:lnTo>
                      <a:lnTo>
                        <a:pt x="2788" y="171"/>
                      </a:lnTo>
                      <a:lnTo>
                        <a:pt x="2967" y="215"/>
                      </a:lnTo>
                      <a:lnTo>
                        <a:pt x="3152" y="260"/>
                      </a:lnTo>
                      <a:lnTo>
                        <a:pt x="3339" y="307"/>
                      </a:lnTo>
                      <a:lnTo>
                        <a:pt x="3523" y="352"/>
                      </a:lnTo>
                      <a:lnTo>
                        <a:pt x="3698" y="395"/>
                      </a:lnTo>
                      <a:lnTo>
                        <a:pt x="3860" y="435"/>
                      </a:lnTo>
                      <a:lnTo>
                        <a:pt x="4004" y="471"/>
                      </a:lnTo>
                      <a:lnTo>
                        <a:pt x="4124" y="501"/>
                      </a:lnTo>
                      <a:lnTo>
                        <a:pt x="4217" y="524"/>
                      </a:lnTo>
                      <a:lnTo>
                        <a:pt x="4276" y="538"/>
                      </a:lnTo>
                      <a:lnTo>
                        <a:pt x="4297" y="544"/>
                      </a:lnTo>
                      <a:lnTo>
                        <a:pt x="4301" y="545"/>
                      </a:lnTo>
                      <a:lnTo>
                        <a:pt x="4313" y="548"/>
                      </a:lnTo>
                      <a:lnTo>
                        <a:pt x="4332" y="552"/>
                      </a:lnTo>
                      <a:lnTo>
                        <a:pt x="4354" y="559"/>
                      </a:lnTo>
                      <a:lnTo>
                        <a:pt x="4378" y="569"/>
                      </a:lnTo>
                      <a:lnTo>
                        <a:pt x="4404" y="580"/>
                      </a:lnTo>
                      <a:lnTo>
                        <a:pt x="4418" y="587"/>
                      </a:lnTo>
                      <a:lnTo>
                        <a:pt x="4430" y="595"/>
                      </a:lnTo>
                      <a:lnTo>
                        <a:pt x="4442" y="603"/>
                      </a:lnTo>
                      <a:lnTo>
                        <a:pt x="4453" y="612"/>
                      </a:lnTo>
                      <a:lnTo>
                        <a:pt x="4463" y="622"/>
                      </a:lnTo>
                      <a:lnTo>
                        <a:pt x="4472" y="634"/>
                      </a:lnTo>
                      <a:lnTo>
                        <a:pt x="4479" y="645"/>
                      </a:lnTo>
                      <a:lnTo>
                        <a:pt x="4485" y="658"/>
                      </a:lnTo>
                      <a:lnTo>
                        <a:pt x="4489" y="671"/>
                      </a:lnTo>
                      <a:lnTo>
                        <a:pt x="4490" y="685"/>
                      </a:lnTo>
                      <a:lnTo>
                        <a:pt x="4490" y="700"/>
                      </a:lnTo>
                      <a:lnTo>
                        <a:pt x="4487" y="716"/>
                      </a:lnTo>
                      <a:lnTo>
                        <a:pt x="4482" y="734"/>
                      </a:lnTo>
                      <a:lnTo>
                        <a:pt x="4474" y="752"/>
                      </a:lnTo>
                      <a:lnTo>
                        <a:pt x="4462" y="770"/>
                      </a:lnTo>
                      <a:lnTo>
                        <a:pt x="4448" y="790"/>
                      </a:lnTo>
                      <a:lnTo>
                        <a:pt x="4430" y="811"/>
                      </a:lnTo>
                      <a:lnTo>
                        <a:pt x="4407" y="834"/>
                      </a:lnTo>
                      <a:lnTo>
                        <a:pt x="4381" y="857"/>
                      </a:lnTo>
                      <a:lnTo>
                        <a:pt x="4351" y="882"/>
                      </a:lnTo>
                      <a:lnTo>
                        <a:pt x="4279" y="938"/>
                      </a:lnTo>
                      <a:lnTo>
                        <a:pt x="4194" y="1004"/>
                      </a:lnTo>
                      <a:lnTo>
                        <a:pt x="4097" y="1079"/>
                      </a:lnTo>
                      <a:lnTo>
                        <a:pt x="3993" y="1161"/>
                      </a:lnTo>
                      <a:lnTo>
                        <a:pt x="3881" y="1248"/>
                      </a:lnTo>
                      <a:lnTo>
                        <a:pt x="3767" y="1337"/>
                      </a:lnTo>
                      <a:lnTo>
                        <a:pt x="3652" y="1427"/>
                      </a:lnTo>
                      <a:lnTo>
                        <a:pt x="3538" y="1516"/>
                      </a:lnTo>
                      <a:lnTo>
                        <a:pt x="3428" y="1602"/>
                      </a:lnTo>
                      <a:lnTo>
                        <a:pt x="3325" y="1683"/>
                      </a:lnTo>
                      <a:lnTo>
                        <a:pt x="3230" y="1757"/>
                      </a:lnTo>
                      <a:lnTo>
                        <a:pt x="3148" y="1820"/>
                      </a:lnTo>
                      <a:lnTo>
                        <a:pt x="3079" y="1875"/>
                      </a:lnTo>
                      <a:lnTo>
                        <a:pt x="3027" y="1915"/>
                      </a:lnTo>
                      <a:lnTo>
                        <a:pt x="2994" y="1941"/>
                      </a:lnTo>
                      <a:lnTo>
                        <a:pt x="2982" y="195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8" name="Freeform 104"/>
                <p:cNvSpPr>
                  <a:spLocks/>
                </p:cNvSpPr>
                <p:nvPr/>
              </p:nvSpPr>
              <p:spPr bwMode="auto">
                <a:xfrm>
                  <a:off x="3879" y="885"/>
                  <a:ext cx="86" cy="40"/>
                </a:xfrm>
                <a:custGeom>
                  <a:avLst/>
                  <a:gdLst>
                    <a:gd name="T0" fmla="*/ 2 w 2486"/>
                    <a:gd name="T1" fmla="*/ 1 h 1167"/>
                    <a:gd name="T2" fmla="*/ 2 w 2486"/>
                    <a:gd name="T3" fmla="*/ 1 h 1167"/>
                    <a:gd name="T4" fmla="*/ 2 w 2486"/>
                    <a:gd name="T5" fmla="*/ 1 h 1167"/>
                    <a:gd name="T6" fmla="*/ 1 w 2486"/>
                    <a:gd name="T7" fmla="*/ 1 h 1167"/>
                    <a:gd name="T8" fmla="*/ 1 w 2486"/>
                    <a:gd name="T9" fmla="*/ 1 h 1167"/>
                    <a:gd name="T10" fmla="*/ 1 w 2486"/>
                    <a:gd name="T11" fmla="*/ 1 h 1167"/>
                    <a:gd name="T12" fmla="*/ 1 w 2486"/>
                    <a:gd name="T13" fmla="*/ 1 h 1167"/>
                    <a:gd name="T14" fmla="*/ 1 w 2486"/>
                    <a:gd name="T15" fmla="*/ 1 h 1167"/>
                    <a:gd name="T16" fmla="*/ 1 w 2486"/>
                    <a:gd name="T17" fmla="*/ 1 h 1167"/>
                    <a:gd name="T18" fmla="*/ 0 w 2486"/>
                    <a:gd name="T19" fmla="*/ 1 h 1167"/>
                    <a:gd name="T20" fmla="*/ 0 w 2486"/>
                    <a:gd name="T21" fmla="*/ 1 h 1167"/>
                    <a:gd name="T22" fmla="*/ 0 w 2486"/>
                    <a:gd name="T23" fmla="*/ 1 h 1167"/>
                    <a:gd name="T24" fmla="*/ 0 w 2486"/>
                    <a:gd name="T25" fmla="*/ 1 h 1167"/>
                    <a:gd name="T26" fmla="*/ 0 w 2486"/>
                    <a:gd name="T27" fmla="*/ 1 h 1167"/>
                    <a:gd name="T28" fmla="*/ 0 w 2486"/>
                    <a:gd name="T29" fmla="*/ 1 h 1167"/>
                    <a:gd name="T30" fmla="*/ 0 w 2486"/>
                    <a:gd name="T31" fmla="*/ 1 h 1167"/>
                    <a:gd name="T32" fmla="*/ 0 w 2486"/>
                    <a:gd name="T33" fmla="*/ 1 h 1167"/>
                    <a:gd name="T34" fmla="*/ 0 w 2486"/>
                    <a:gd name="T35" fmla="*/ 1 h 1167"/>
                    <a:gd name="T36" fmla="*/ 0 w 2486"/>
                    <a:gd name="T37" fmla="*/ 1 h 1167"/>
                    <a:gd name="T38" fmla="*/ 0 w 2486"/>
                    <a:gd name="T39" fmla="*/ 1 h 1167"/>
                    <a:gd name="T40" fmla="*/ 1 w 2486"/>
                    <a:gd name="T41" fmla="*/ 1 h 1167"/>
                    <a:gd name="T42" fmla="*/ 1 w 2486"/>
                    <a:gd name="T43" fmla="*/ 0 h 1167"/>
                    <a:gd name="T44" fmla="*/ 1 w 2486"/>
                    <a:gd name="T45" fmla="*/ 0 h 1167"/>
                    <a:gd name="T46" fmla="*/ 1 w 2486"/>
                    <a:gd name="T47" fmla="*/ 0 h 1167"/>
                    <a:gd name="T48" fmla="*/ 1 w 2486"/>
                    <a:gd name="T49" fmla="*/ 0 h 1167"/>
                    <a:gd name="T50" fmla="*/ 1 w 2486"/>
                    <a:gd name="T51" fmla="*/ 0 h 1167"/>
                    <a:gd name="T52" fmla="*/ 2 w 2486"/>
                    <a:gd name="T53" fmla="*/ 0 h 1167"/>
                    <a:gd name="T54" fmla="*/ 2 w 2486"/>
                    <a:gd name="T55" fmla="*/ 0 h 1167"/>
                    <a:gd name="T56" fmla="*/ 2 w 2486"/>
                    <a:gd name="T57" fmla="*/ 0 h 1167"/>
                    <a:gd name="T58" fmla="*/ 2 w 2486"/>
                    <a:gd name="T59" fmla="*/ 0 h 1167"/>
                    <a:gd name="T60" fmla="*/ 2 w 2486"/>
                    <a:gd name="T61" fmla="*/ 0 h 1167"/>
                    <a:gd name="T62" fmla="*/ 3 w 2486"/>
                    <a:gd name="T63" fmla="*/ 0 h 1167"/>
                    <a:gd name="T64" fmla="*/ 3 w 2486"/>
                    <a:gd name="T65" fmla="*/ 0 h 1167"/>
                    <a:gd name="T66" fmla="*/ 3 w 2486"/>
                    <a:gd name="T67" fmla="*/ 0 h 1167"/>
                    <a:gd name="T68" fmla="*/ 3 w 2486"/>
                    <a:gd name="T69" fmla="*/ 0 h 1167"/>
                    <a:gd name="T70" fmla="*/ 3 w 2486"/>
                    <a:gd name="T71" fmla="*/ 0 h 1167"/>
                    <a:gd name="T72" fmla="*/ 3 w 2486"/>
                    <a:gd name="T73" fmla="*/ 0 h 1167"/>
                    <a:gd name="T74" fmla="*/ 3 w 2486"/>
                    <a:gd name="T75" fmla="*/ 0 h 1167"/>
                    <a:gd name="T76" fmla="*/ 3 w 2486"/>
                    <a:gd name="T77" fmla="*/ 0 h 1167"/>
                    <a:gd name="T78" fmla="*/ 3 w 2486"/>
                    <a:gd name="T79" fmla="*/ 1 h 1167"/>
                    <a:gd name="T80" fmla="*/ 2 w 2486"/>
                    <a:gd name="T81" fmla="*/ 1 h 1167"/>
                    <a:gd name="T82" fmla="*/ 2 w 2486"/>
                    <a:gd name="T83" fmla="*/ 1 h 1167"/>
                    <a:gd name="T84" fmla="*/ 2 w 2486"/>
                    <a:gd name="T85" fmla="*/ 1 h 1167"/>
                    <a:gd name="T86" fmla="*/ 2 w 2486"/>
                    <a:gd name="T87" fmla="*/ 1 h 11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86"/>
                    <a:gd name="T133" fmla="*/ 0 h 1167"/>
                    <a:gd name="T134" fmla="*/ 2486 w 2486"/>
                    <a:gd name="T135" fmla="*/ 1167 h 11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86" h="1167">
                      <a:moveTo>
                        <a:pt x="1422" y="1097"/>
                      </a:moveTo>
                      <a:lnTo>
                        <a:pt x="1416" y="1102"/>
                      </a:lnTo>
                      <a:lnTo>
                        <a:pt x="1397" y="1113"/>
                      </a:lnTo>
                      <a:lnTo>
                        <a:pt x="1383" y="1121"/>
                      </a:lnTo>
                      <a:lnTo>
                        <a:pt x="1367" y="1130"/>
                      </a:lnTo>
                      <a:lnTo>
                        <a:pt x="1349" y="1138"/>
                      </a:lnTo>
                      <a:lnTo>
                        <a:pt x="1328" y="1145"/>
                      </a:lnTo>
                      <a:lnTo>
                        <a:pt x="1305" y="1153"/>
                      </a:lnTo>
                      <a:lnTo>
                        <a:pt x="1280" y="1159"/>
                      </a:lnTo>
                      <a:lnTo>
                        <a:pt x="1267" y="1161"/>
                      </a:lnTo>
                      <a:lnTo>
                        <a:pt x="1253" y="1164"/>
                      </a:lnTo>
                      <a:lnTo>
                        <a:pt x="1239" y="1165"/>
                      </a:lnTo>
                      <a:lnTo>
                        <a:pt x="1224" y="1167"/>
                      </a:lnTo>
                      <a:lnTo>
                        <a:pt x="1209" y="1167"/>
                      </a:lnTo>
                      <a:lnTo>
                        <a:pt x="1194" y="1167"/>
                      </a:lnTo>
                      <a:lnTo>
                        <a:pt x="1178" y="1167"/>
                      </a:lnTo>
                      <a:lnTo>
                        <a:pt x="1163" y="1165"/>
                      </a:lnTo>
                      <a:lnTo>
                        <a:pt x="1145" y="1163"/>
                      </a:lnTo>
                      <a:lnTo>
                        <a:pt x="1129" y="1160"/>
                      </a:lnTo>
                      <a:lnTo>
                        <a:pt x="1112" y="1157"/>
                      </a:lnTo>
                      <a:lnTo>
                        <a:pt x="1095" y="1152"/>
                      </a:lnTo>
                      <a:lnTo>
                        <a:pt x="1052" y="1140"/>
                      </a:lnTo>
                      <a:lnTo>
                        <a:pt x="996" y="1122"/>
                      </a:lnTo>
                      <a:lnTo>
                        <a:pt x="928" y="1101"/>
                      </a:lnTo>
                      <a:lnTo>
                        <a:pt x="851" y="1078"/>
                      </a:lnTo>
                      <a:lnTo>
                        <a:pt x="767" y="1052"/>
                      </a:lnTo>
                      <a:lnTo>
                        <a:pt x="678" y="1024"/>
                      </a:lnTo>
                      <a:lnTo>
                        <a:pt x="587" y="996"/>
                      </a:lnTo>
                      <a:lnTo>
                        <a:pt x="496" y="968"/>
                      </a:lnTo>
                      <a:lnTo>
                        <a:pt x="407" y="941"/>
                      </a:lnTo>
                      <a:lnTo>
                        <a:pt x="322" y="914"/>
                      </a:lnTo>
                      <a:lnTo>
                        <a:pt x="245" y="890"/>
                      </a:lnTo>
                      <a:lnTo>
                        <a:pt x="176" y="869"/>
                      </a:lnTo>
                      <a:lnTo>
                        <a:pt x="119" y="851"/>
                      </a:lnTo>
                      <a:lnTo>
                        <a:pt x="74" y="836"/>
                      </a:lnTo>
                      <a:lnTo>
                        <a:pt x="47" y="828"/>
                      </a:lnTo>
                      <a:lnTo>
                        <a:pt x="37" y="825"/>
                      </a:lnTo>
                      <a:lnTo>
                        <a:pt x="33" y="823"/>
                      </a:lnTo>
                      <a:lnTo>
                        <a:pt x="23" y="819"/>
                      </a:lnTo>
                      <a:lnTo>
                        <a:pt x="17" y="816"/>
                      </a:lnTo>
                      <a:lnTo>
                        <a:pt x="12" y="812"/>
                      </a:lnTo>
                      <a:lnTo>
                        <a:pt x="7" y="808"/>
                      </a:lnTo>
                      <a:lnTo>
                        <a:pt x="3" y="802"/>
                      </a:lnTo>
                      <a:lnTo>
                        <a:pt x="1" y="799"/>
                      </a:lnTo>
                      <a:lnTo>
                        <a:pt x="0" y="796"/>
                      </a:lnTo>
                      <a:lnTo>
                        <a:pt x="0" y="792"/>
                      </a:lnTo>
                      <a:lnTo>
                        <a:pt x="0" y="788"/>
                      </a:lnTo>
                      <a:lnTo>
                        <a:pt x="1" y="784"/>
                      </a:lnTo>
                      <a:lnTo>
                        <a:pt x="3" y="780"/>
                      </a:lnTo>
                      <a:lnTo>
                        <a:pt x="5" y="775"/>
                      </a:lnTo>
                      <a:lnTo>
                        <a:pt x="8" y="771"/>
                      </a:lnTo>
                      <a:lnTo>
                        <a:pt x="12" y="766"/>
                      </a:lnTo>
                      <a:lnTo>
                        <a:pt x="18" y="760"/>
                      </a:lnTo>
                      <a:lnTo>
                        <a:pt x="24" y="755"/>
                      </a:lnTo>
                      <a:lnTo>
                        <a:pt x="31" y="748"/>
                      </a:lnTo>
                      <a:lnTo>
                        <a:pt x="49" y="735"/>
                      </a:lnTo>
                      <a:lnTo>
                        <a:pt x="72" y="721"/>
                      </a:lnTo>
                      <a:lnTo>
                        <a:pt x="108" y="701"/>
                      </a:lnTo>
                      <a:lnTo>
                        <a:pt x="160" y="669"/>
                      </a:lnTo>
                      <a:lnTo>
                        <a:pt x="226" y="627"/>
                      </a:lnTo>
                      <a:lnTo>
                        <a:pt x="305" y="579"/>
                      </a:lnTo>
                      <a:lnTo>
                        <a:pt x="392" y="524"/>
                      </a:lnTo>
                      <a:lnTo>
                        <a:pt x="485" y="464"/>
                      </a:lnTo>
                      <a:lnTo>
                        <a:pt x="582" y="403"/>
                      </a:lnTo>
                      <a:lnTo>
                        <a:pt x="680" y="341"/>
                      </a:lnTo>
                      <a:lnTo>
                        <a:pt x="777" y="279"/>
                      </a:lnTo>
                      <a:lnTo>
                        <a:pt x="869" y="220"/>
                      </a:lnTo>
                      <a:lnTo>
                        <a:pt x="955" y="165"/>
                      </a:lnTo>
                      <a:lnTo>
                        <a:pt x="1030" y="117"/>
                      </a:lnTo>
                      <a:lnTo>
                        <a:pt x="1094" y="76"/>
                      </a:lnTo>
                      <a:lnTo>
                        <a:pt x="1142" y="45"/>
                      </a:lnTo>
                      <a:lnTo>
                        <a:pt x="1174" y="26"/>
                      </a:lnTo>
                      <a:lnTo>
                        <a:pt x="1185" y="19"/>
                      </a:lnTo>
                      <a:lnTo>
                        <a:pt x="1188" y="17"/>
                      </a:lnTo>
                      <a:lnTo>
                        <a:pt x="1197" y="13"/>
                      </a:lnTo>
                      <a:lnTo>
                        <a:pt x="1204" y="10"/>
                      </a:lnTo>
                      <a:lnTo>
                        <a:pt x="1214" y="7"/>
                      </a:lnTo>
                      <a:lnTo>
                        <a:pt x="1225" y="4"/>
                      </a:lnTo>
                      <a:lnTo>
                        <a:pt x="1239" y="2"/>
                      </a:lnTo>
                      <a:lnTo>
                        <a:pt x="1254" y="1"/>
                      </a:lnTo>
                      <a:lnTo>
                        <a:pt x="1271" y="0"/>
                      </a:lnTo>
                      <a:lnTo>
                        <a:pt x="1290" y="0"/>
                      </a:lnTo>
                      <a:lnTo>
                        <a:pt x="1312" y="0"/>
                      </a:lnTo>
                      <a:lnTo>
                        <a:pt x="1337" y="3"/>
                      </a:lnTo>
                      <a:lnTo>
                        <a:pt x="1364" y="6"/>
                      </a:lnTo>
                      <a:lnTo>
                        <a:pt x="1394" y="12"/>
                      </a:lnTo>
                      <a:lnTo>
                        <a:pt x="1427" y="19"/>
                      </a:lnTo>
                      <a:lnTo>
                        <a:pt x="1467" y="28"/>
                      </a:lnTo>
                      <a:lnTo>
                        <a:pt x="1523" y="41"/>
                      </a:lnTo>
                      <a:lnTo>
                        <a:pt x="1588" y="57"/>
                      </a:lnTo>
                      <a:lnTo>
                        <a:pt x="1664" y="76"/>
                      </a:lnTo>
                      <a:lnTo>
                        <a:pt x="1747" y="97"/>
                      </a:lnTo>
                      <a:lnTo>
                        <a:pt x="1834" y="119"/>
                      </a:lnTo>
                      <a:lnTo>
                        <a:pt x="1923" y="142"/>
                      </a:lnTo>
                      <a:lnTo>
                        <a:pt x="2013" y="164"/>
                      </a:lnTo>
                      <a:lnTo>
                        <a:pt x="2100" y="186"/>
                      </a:lnTo>
                      <a:lnTo>
                        <a:pt x="2184" y="208"/>
                      </a:lnTo>
                      <a:lnTo>
                        <a:pt x="2260" y="228"/>
                      </a:lnTo>
                      <a:lnTo>
                        <a:pt x="2328" y="245"/>
                      </a:lnTo>
                      <a:lnTo>
                        <a:pt x="2384" y="259"/>
                      </a:lnTo>
                      <a:lnTo>
                        <a:pt x="2428" y="270"/>
                      </a:lnTo>
                      <a:lnTo>
                        <a:pt x="2455" y="277"/>
                      </a:lnTo>
                      <a:lnTo>
                        <a:pt x="2465" y="279"/>
                      </a:lnTo>
                      <a:lnTo>
                        <a:pt x="2468" y="281"/>
                      </a:lnTo>
                      <a:lnTo>
                        <a:pt x="2474" y="284"/>
                      </a:lnTo>
                      <a:lnTo>
                        <a:pt x="2477" y="289"/>
                      </a:lnTo>
                      <a:lnTo>
                        <a:pt x="2481" y="292"/>
                      </a:lnTo>
                      <a:lnTo>
                        <a:pt x="2484" y="297"/>
                      </a:lnTo>
                      <a:lnTo>
                        <a:pt x="2486" y="303"/>
                      </a:lnTo>
                      <a:lnTo>
                        <a:pt x="2486" y="309"/>
                      </a:lnTo>
                      <a:lnTo>
                        <a:pt x="2484" y="317"/>
                      </a:lnTo>
                      <a:lnTo>
                        <a:pt x="2481" y="325"/>
                      </a:lnTo>
                      <a:lnTo>
                        <a:pt x="2473" y="335"/>
                      </a:lnTo>
                      <a:lnTo>
                        <a:pt x="2464" y="346"/>
                      </a:lnTo>
                      <a:lnTo>
                        <a:pt x="2452" y="358"/>
                      </a:lnTo>
                      <a:lnTo>
                        <a:pt x="2436" y="371"/>
                      </a:lnTo>
                      <a:lnTo>
                        <a:pt x="2416" y="387"/>
                      </a:lnTo>
                      <a:lnTo>
                        <a:pt x="2385" y="408"/>
                      </a:lnTo>
                      <a:lnTo>
                        <a:pt x="2339" y="440"/>
                      </a:lnTo>
                      <a:lnTo>
                        <a:pt x="2280" y="483"/>
                      </a:lnTo>
                      <a:lnTo>
                        <a:pt x="2210" y="532"/>
                      </a:lnTo>
                      <a:lnTo>
                        <a:pt x="2133" y="588"/>
                      </a:lnTo>
                      <a:lnTo>
                        <a:pt x="2050" y="647"/>
                      </a:lnTo>
                      <a:lnTo>
                        <a:pt x="1963" y="709"/>
                      </a:lnTo>
                      <a:lnTo>
                        <a:pt x="1875" y="773"/>
                      </a:lnTo>
                      <a:lnTo>
                        <a:pt x="1788" y="834"/>
                      </a:lnTo>
                      <a:lnTo>
                        <a:pt x="1706" y="894"/>
                      </a:lnTo>
                      <a:lnTo>
                        <a:pt x="1629" y="949"/>
                      </a:lnTo>
                      <a:lnTo>
                        <a:pt x="1561" y="998"/>
                      </a:lnTo>
                      <a:lnTo>
                        <a:pt x="1504" y="1039"/>
                      </a:lnTo>
                      <a:lnTo>
                        <a:pt x="1460" y="1070"/>
                      </a:lnTo>
                      <a:lnTo>
                        <a:pt x="1432" y="1090"/>
                      </a:lnTo>
                      <a:lnTo>
                        <a:pt x="1422" y="1097"/>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79" name="Freeform 105"/>
                <p:cNvSpPr>
                  <a:spLocks/>
                </p:cNvSpPr>
                <p:nvPr/>
              </p:nvSpPr>
              <p:spPr bwMode="auto">
                <a:xfrm>
                  <a:off x="3879" y="885"/>
                  <a:ext cx="86" cy="28"/>
                </a:xfrm>
                <a:custGeom>
                  <a:avLst/>
                  <a:gdLst>
                    <a:gd name="T0" fmla="*/ 2 w 2486"/>
                    <a:gd name="T1" fmla="*/ 0 h 822"/>
                    <a:gd name="T2" fmla="*/ 2 w 2486"/>
                    <a:gd name="T3" fmla="*/ 0 h 822"/>
                    <a:gd name="T4" fmla="*/ 2 w 2486"/>
                    <a:gd name="T5" fmla="*/ 0 h 822"/>
                    <a:gd name="T6" fmla="*/ 2 w 2486"/>
                    <a:gd name="T7" fmla="*/ 0 h 822"/>
                    <a:gd name="T8" fmla="*/ 1 w 2486"/>
                    <a:gd name="T9" fmla="*/ 0 h 822"/>
                    <a:gd name="T10" fmla="*/ 1 w 2486"/>
                    <a:gd name="T11" fmla="*/ 0 h 822"/>
                    <a:gd name="T12" fmla="*/ 1 w 2486"/>
                    <a:gd name="T13" fmla="*/ 0 h 822"/>
                    <a:gd name="T14" fmla="*/ 1 w 2486"/>
                    <a:gd name="T15" fmla="*/ 0 h 822"/>
                    <a:gd name="T16" fmla="*/ 1 w 2486"/>
                    <a:gd name="T17" fmla="*/ 0 h 822"/>
                    <a:gd name="T18" fmla="*/ 1 w 2486"/>
                    <a:gd name="T19" fmla="*/ 0 h 822"/>
                    <a:gd name="T20" fmla="*/ 1 w 2486"/>
                    <a:gd name="T21" fmla="*/ 1 h 822"/>
                    <a:gd name="T22" fmla="*/ 0 w 2486"/>
                    <a:gd name="T23" fmla="*/ 1 h 822"/>
                    <a:gd name="T24" fmla="*/ 0 w 2486"/>
                    <a:gd name="T25" fmla="*/ 1 h 822"/>
                    <a:gd name="T26" fmla="*/ 0 w 2486"/>
                    <a:gd name="T27" fmla="*/ 1 h 822"/>
                    <a:gd name="T28" fmla="*/ 0 w 2486"/>
                    <a:gd name="T29" fmla="*/ 1 h 822"/>
                    <a:gd name="T30" fmla="*/ 0 w 2486"/>
                    <a:gd name="T31" fmla="*/ 1 h 822"/>
                    <a:gd name="T32" fmla="*/ 0 w 2486"/>
                    <a:gd name="T33" fmla="*/ 1 h 822"/>
                    <a:gd name="T34" fmla="*/ 0 w 2486"/>
                    <a:gd name="T35" fmla="*/ 1 h 822"/>
                    <a:gd name="T36" fmla="*/ 0 w 2486"/>
                    <a:gd name="T37" fmla="*/ 1 h 822"/>
                    <a:gd name="T38" fmla="*/ 0 w 2486"/>
                    <a:gd name="T39" fmla="*/ 1 h 822"/>
                    <a:gd name="T40" fmla="*/ 0 w 2486"/>
                    <a:gd name="T41" fmla="*/ 1 h 822"/>
                    <a:gd name="T42" fmla="*/ 0 w 2486"/>
                    <a:gd name="T43" fmla="*/ 1 h 822"/>
                    <a:gd name="T44" fmla="*/ 0 w 2486"/>
                    <a:gd name="T45" fmla="*/ 1 h 822"/>
                    <a:gd name="T46" fmla="*/ 0 w 2486"/>
                    <a:gd name="T47" fmla="*/ 1 h 822"/>
                    <a:gd name="T48" fmla="*/ 0 w 2486"/>
                    <a:gd name="T49" fmla="*/ 1 h 822"/>
                    <a:gd name="T50" fmla="*/ 0 w 2486"/>
                    <a:gd name="T51" fmla="*/ 1 h 822"/>
                    <a:gd name="T52" fmla="*/ 0 w 2486"/>
                    <a:gd name="T53" fmla="*/ 1 h 822"/>
                    <a:gd name="T54" fmla="*/ 0 w 2486"/>
                    <a:gd name="T55" fmla="*/ 1 h 822"/>
                    <a:gd name="T56" fmla="*/ 0 w 2486"/>
                    <a:gd name="T57" fmla="*/ 1 h 822"/>
                    <a:gd name="T58" fmla="*/ 1 w 2486"/>
                    <a:gd name="T59" fmla="*/ 0 h 822"/>
                    <a:gd name="T60" fmla="*/ 1 w 2486"/>
                    <a:gd name="T61" fmla="*/ 0 h 822"/>
                    <a:gd name="T62" fmla="*/ 1 w 2486"/>
                    <a:gd name="T63" fmla="*/ 0 h 822"/>
                    <a:gd name="T64" fmla="*/ 2 w 2486"/>
                    <a:gd name="T65" fmla="*/ 0 h 822"/>
                    <a:gd name="T66" fmla="*/ 2 w 2486"/>
                    <a:gd name="T67" fmla="*/ 0 h 822"/>
                    <a:gd name="T68" fmla="*/ 2 w 2486"/>
                    <a:gd name="T69" fmla="*/ 0 h 822"/>
                    <a:gd name="T70" fmla="*/ 2 w 2486"/>
                    <a:gd name="T71" fmla="*/ 0 h 822"/>
                    <a:gd name="T72" fmla="*/ 2 w 2486"/>
                    <a:gd name="T73" fmla="*/ 0 h 822"/>
                    <a:gd name="T74" fmla="*/ 2 w 2486"/>
                    <a:gd name="T75" fmla="*/ 0 h 822"/>
                    <a:gd name="T76" fmla="*/ 2 w 2486"/>
                    <a:gd name="T77" fmla="*/ 0 h 822"/>
                    <a:gd name="T78" fmla="*/ 2 w 2486"/>
                    <a:gd name="T79" fmla="*/ 0 h 822"/>
                    <a:gd name="T80" fmla="*/ 3 w 2486"/>
                    <a:gd name="T81" fmla="*/ 0 h 822"/>
                    <a:gd name="T82" fmla="*/ 3 w 2486"/>
                    <a:gd name="T83" fmla="*/ 0 h 822"/>
                    <a:gd name="T84" fmla="*/ 3 w 2486"/>
                    <a:gd name="T85" fmla="*/ 0 h 822"/>
                    <a:gd name="T86" fmla="*/ 3 w 2486"/>
                    <a:gd name="T87" fmla="*/ 0 h 822"/>
                    <a:gd name="T88" fmla="*/ 3 w 2486"/>
                    <a:gd name="T89" fmla="*/ 0 h 822"/>
                    <a:gd name="T90" fmla="*/ 3 w 2486"/>
                    <a:gd name="T91" fmla="*/ 0 h 822"/>
                    <a:gd name="T92" fmla="*/ 3 w 2486"/>
                    <a:gd name="T93" fmla="*/ 0 h 822"/>
                    <a:gd name="T94" fmla="*/ 3 w 2486"/>
                    <a:gd name="T95" fmla="*/ 0 h 822"/>
                    <a:gd name="T96" fmla="*/ 3 w 2486"/>
                    <a:gd name="T97" fmla="*/ 0 h 8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86"/>
                    <a:gd name="T148" fmla="*/ 0 h 822"/>
                    <a:gd name="T149" fmla="*/ 2486 w 2486"/>
                    <a:gd name="T150" fmla="*/ 822 h 8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86" h="822">
                      <a:moveTo>
                        <a:pt x="2478" y="321"/>
                      </a:moveTo>
                      <a:lnTo>
                        <a:pt x="1396" y="48"/>
                      </a:lnTo>
                      <a:lnTo>
                        <a:pt x="1390" y="47"/>
                      </a:lnTo>
                      <a:lnTo>
                        <a:pt x="1374" y="44"/>
                      </a:lnTo>
                      <a:lnTo>
                        <a:pt x="1350" y="42"/>
                      </a:lnTo>
                      <a:lnTo>
                        <a:pt x="1318" y="40"/>
                      </a:lnTo>
                      <a:lnTo>
                        <a:pt x="1301" y="40"/>
                      </a:lnTo>
                      <a:lnTo>
                        <a:pt x="1284" y="42"/>
                      </a:lnTo>
                      <a:lnTo>
                        <a:pt x="1265" y="44"/>
                      </a:lnTo>
                      <a:lnTo>
                        <a:pt x="1247" y="47"/>
                      </a:lnTo>
                      <a:lnTo>
                        <a:pt x="1227" y="51"/>
                      </a:lnTo>
                      <a:lnTo>
                        <a:pt x="1208" y="58"/>
                      </a:lnTo>
                      <a:lnTo>
                        <a:pt x="1190" y="65"/>
                      </a:lnTo>
                      <a:lnTo>
                        <a:pt x="1172" y="75"/>
                      </a:lnTo>
                      <a:lnTo>
                        <a:pt x="1144" y="92"/>
                      </a:lnTo>
                      <a:lnTo>
                        <a:pt x="1097" y="122"/>
                      </a:lnTo>
                      <a:lnTo>
                        <a:pt x="1033" y="162"/>
                      </a:lnTo>
                      <a:lnTo>
                        <a:pt x="956" y="210"/>
                      </a:lnTo>
                      <a:lnTo>
                        <a:pt x="868" y="265"/>
                      </a:lnTo>
                      <a:lnTo>
                        <a:pt x="773" y="325"/>
                      </a:lnTo>
                      <a:lnTo>
                        <a:pt x="673" y="388"/>
                      </a:lnTo>
                      <a:lnTo>
                        <a:pt x="572" y="451"/>
                      </a:lnTo>
                      <a:lnTo>
                        <a:pt x="471" y="514"/>
                      </a:lnTo>
                      <a:lnTo>
                        <a:pt x="374" y="575"/>
                      </a:lnTo>
                      <a:lnTo>
                        <a:pt x="285" y="631"/>
                      </a:lnTo>
                      <a:lnTo>
                        <a:pt x="204" y="681"/>
                      </a:lnTo>
                      <a:lnTo>
                        <a:pt x="137" y="723"/>
                      </a:lnTo>
                      <a:lnTo>
                        <a:pt x="86" y="756"/>
                      </a:lnTo>
                      <a:lnTo>
                        <a:pt x="52" y="777"/>
                      </a:lnTo>
                      <a:lnTo>
                        <a:pt x="40" y="784"/>
                      </a:lnTo>
                      <a:lnTo>
                        <a:pt x="36" y="788"/>
                      </a:lnTo>
                      <a:lnTo>
                        <a:pt x="28" y="797"/>
                      </a:lnTo>
                      <a:lnTo>
                        <a:pt x="27" y="800"/>
                      </a:lnTo>
                      <a:lnTo>
                        <a:pt x="26" y="803"/>
                      </a:lnTo>
                      <a:lnTo>
                        <a:pt x="27" y="806"/>
                      </a:lnTo>
                      <a:lnTo>
                        <a:pt x="28" y="809"/>
                      </a:lnTo>
                      <a:lnTo>
                        <a:pt x="30" y="812"/>
                      </a:lnTo>
                      <a:lnTo>
                        <a:pt x="34" y="815"/>
                      </a:lnTo>
                      <a:lnTo>
                        <a:pt x="39" y="819"/>
                      </a:lnTo>
                      <a:lnTo>
                        <a:pt x="46" y="822"/>
                      </a:lnTo>
                      <a:lnTo>
                        <a:pt x="42" y="821"/>
                      </a:lnTo>
                      <a:lnTo>
                        <a:pt x="32" y="817"/>
                      </a:lnTo>
                      <a:lnTo>
                        <a:pt x="26" y="814"/>
                      </a:lnTo>
                      <a:lnTo>
                        <a:pt x="20" y="811"/>
                      </a:lnTo>
                      <a:lnTo>
                        <a:pt x="14" y="807"/>
                      </a:lnTo>
                      <a:lnTo>
                        <a:pt x="8" y="802"/>
                      </a:lnTo>
                      <a:lnTo>
                        <a:pt x="4" y="797"/>
                      </a:lnTo>
                      <a:lnTo>
                        <a:pt x="1" y="791"/>
                      </a:lnTo>
                      <a:lnTo>
                        <a:pt x="0" y="787"/>
                      </a:lnTo>
                      <a:lnTo>
                        <a:pt x="0" y="784"/>
                      </a:lnTo>
                      <a:lnTo>
                        <a:pt x="1" y="780"/>
                      </a:lnTo>
                      <a:lnTo>
                        <a:pt x="2" y="776"/>
                      </a:lnTo>
                      <a:lnTo>
                        <a:pt x="3" y="772"/>
                      </a:lnTo>
                      <a:lnTo>
                        <a:pt x="6" y="768"/>
                      </a:lnTo>
                      <a:lnTo>
                        <a:pt x="9" y="763"/>
                      </a:lnTo>
                      <a:lnTo>
                        <a:pt x="13" y="759"/>
                      </a:lnTo>
                      <a:lnTo>
                        <a:pt x="23" y="748"/>
                      </a:lnTo>
                      <a:lnTo>
                        <a:pt x="38" y="737"/>
                      </a:lnTo>
                      <a:lnTo>
                        <a:pt x="1167" y="24"/>
                      </a:lnTo>
                      <a:lnTo>
                        <a:pt x="1172" y="22"/>
                      </a:lnTo>
                      <a:lnTo>
                        <a:pt x="1185" y="17"/>
                      </a:lnTo>
                      <a:lnTo>
                        <a:pt x="1207" y="11"/>
                      </a:lnTo>
                      <a:lnTo>
                        <a:pt x="1238" y="4"/>
                      </a:lnTo>
                      <a:lnTo>
                        <a:pt x="1255" y="2"/>
                      </a:lnTo>
                      <a:lnTo>
                        <a:pt x="1275" y="1"/>
                      </a:lnTo>
                      <a:lnTo>
                        <a:pt x="1296" y="0"/>
                      </a:lnTo>
                      <a:lnTo>
                        <a:pt x="1319" y="0"/>
                      </a:lnTo>
                      <a:lnTo>
                        <a:pt x="1344" y="1"/>
                      </a:lnTo>
                      <a:lnTo>
                        <a:pt x="1370" y="4"/>
                      </a:lnTo>
                      <a:lnTo>
                        <a:pt x="1398" y="9"/>
                      </a:lnTo>
                      <a:lnTo>
                        <a:pt x="1428" y="16"/>
                      </a:lnTo>
                      <a:lnTo>
                        <a:pt x="1465" y="25"/>
                      </a:lnTo>
                      <a:lnTo>
                        <a:pt x="1518" y="38"/>
                      </a:lnTo>
                      <a:lnTo>
                        <a:pt x="1581" y="53"/>
                      </a:lnTo>
                      <a:lnTo>
                        <a:pt x="1655" y="72"/>
                      </a:lnTo>
                      <a:lnTo>
                        <a:pt x="1737" y="92"/>
                      </a:lnTo>
                      <a:lnTo>
                        <a:pt x="1823" y="115"/>
                      </a:lnTo>
                      <a:lnTo>
                        <a:pt x="1912" y="138"/>
                      </a:lnTo>
                      <a:lnTo>
                        <a:pt x="2002" y="160"/>
                      </a:lnTo>
                      <a:lnTo>
                        <a:pt x="2089" y="182"/>
                      </a:lnTo>
                      <a:lnTo>
                        <a:pt x="2173" y="204"/>
                      </a:lnTo>
                      <a:lnTo>
                        <a:pt x="2250" y="224"/>
                      </a:lnTo>
                      <a:lnTo>
                        <a:pt x="2319" y="241"/>
                      </a:lnTo>
                      <a:lnTo>
                        <a:pt x="2375" y="256"/>
                      </a:lnTo>
                      <a:lnTo>
                        <a:pt x="2419" y="267"/>
                      </a:lnTo>
                      <a:lnTo>
                        <a:pt x="2447" y="274"/>
                      </a:lnTo>
                      <a:lnTo>
                        <a:pt x="2456" y="276"/>
                      </a:lnTo>
                      <a:lnTo>
                        <a:pt x="2458" y="277"/>
                      </a:lnTo>
                      <a:lnTo>
                        <a:pt x="2463" y="277"/>
                      </a:lnTo>
                      <a:lnTo>
                        <a:pt x="2470" y="279"/>
                      </a:lnTo>
                      <a:lnTo>
                        <a:pt x="2476" y="283"/>
                      </a:lnTo>
                      <a:lnTo>
                        <a:pt x="2479" y="286"/>
                      </a:lnTo>
                      <a:lnTo>
                        <a:pt x="2483" y="289"/>
                      </a:lnTo>
                      <a:lnTo>
                        <a:pt x="2485" y="293"/>
                      </a:lnTo>
                      <a:lnTo>
                        <a:pt x="2486" y="297"/>
                      </a:lnTo>
                      <a:lnTo>
                        <a:pt x="2486" y="302"/>
                      </a:lnTo>
                      <a:lnTo>
                        <a:pt x="2485" y="307"/>
                      </a:lnTo>
                      <a:lnTo>
                        <a:pt x="2483" y="313"/>
                      </a:lnTo>
                      <a:lnTo>
                        <a:pt x="2478" y="321"/>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0" name="Freeform 106"/>
                <p:cNvSpPr>
                  <a:spLocks/>
                </p:cNvSpPr>
                <p:nvPr/>
              </p:nvSpPr>
              <p:spPr bwMode="auto">
                <a:xfrm>
                  <a:off x="3882" y="897"/>
                  <a:ext cx="79" cy="27"/>
                </a:xfrm>
                <a:custGeom>
                  <a:avLst/>
                  <a:gdLst>
                    <a:gd name="T0" fmla="*/ 0 w 2282"/>
                    <a:gd name="T1" fmla="*/ 1 h 788"/>
                    <a:gd name="T2" fmla="*/ 1 w 2282"/>
                    <a:gd name="T3" fmla="*/ 1 h 788"/>
                    <a:gd name="T4" fmla="*/ 1 w 2282"/>
                    <a:gd name="T5" fmla="*/ 1 h 788"/>
                    <a:gd name="T6" fmla="*/ 1 w 2282"/>
                    <a:gd name="T7" fmla="*/ 1 h 788"/>
                    <a:gd name="T8" fmla="*/ 1 w 2282"/>
                    <a:gd name="T9" fmla="*/ 1 h 788"/>
                    <a:gd name="T10" fmla="*/ 1 w 2282"/>
                    <a:gd name="T11" fmla="*/ 1 h 788"/>
                    <a:gd name="T12" fmla="*/ 1 w 2282"/>
                    <a:gd name="T13" fmla="*/ 1 h 788"/>
                    <a:gd name="T14" fmla="*/ 1 w 2282"/>
                    <a:gd name="T15" fmla="*/ 1 h 788"/>
                    <a:gd name="T16" fmla="*/ 1 w 2282"/>
                    <a:gd name="T17" fmla="*/ 1 h 788"/>
                    <a:gd name="T18" fmla="*/ 1 w 2282"/>
                    <a:gd name="T19" fmla="*/ 1 h 788"/>
                    <a:gd name="T20" fmla="*/ 1 w 2282"/>
                    <a:gd name="T21" fmla="*/ 1 h 788"/>
                    <a:gd name="T22" fmla="*/ 1 w 2282"/>
                    <a:gd name="T23" fmla="*/ 1 h 788"/>
                    <a:gd name="T24" fmla="*/ 1 w 2282"/>
                    <a:gd name="T25" fmla="*/ 1 h 788"/>
                    <a:gd name="T26" fmla="*/ 1 w 2282"/>
                    <a:gd name="T27" fmla="*/ 1 h 788"/>
                    <a:gd name="T28" fmla="*/ 2 w 2282"/>
                    <a:gd name="T29" fmla="*/ 1 h 788"/>
                    <a:gd name="T30" fmla="*/ 2 w 2282"/>
                    <a:gd name="T31" fmla="*/ 1 h 788"/>
                    <a:gd name="T32" fmla="*/ 2 w 2282"/>
                    <a:gd name="T33" fmla="*/ 1 h 788"/>
                    <a:gd name="T34" fmla="*/ 2 w 2282"/>
                    <a:gd name="T35" fmla="*/ 1 h 788"/>
                    <a:gd name="T36" fmla="*/ 2 w 2282"/>
                    <a:gd name="T37" fmla="*/ 1 h 788"/>
                    <a:gd name="T38" fmla="*/ 2 w 2282"/>
                    <a:gd name="T39" fmla="*/ 1 h 788"/>
                    <a:gd name="T40" fmla="*/ 2 w 2282"/>
                    <a:gd name="T41" fmla="*/ 0 h 788"/>
                    <a:gd name="T42" fmla="*/ 2 w 2282"/>
                    <a:gd name="T43" fmla="*/ 0 h 788"/>
                    <a:gd name="T44" fmla="*/ 2 w 2282"/>
                    <a:gd name="T45" fmla="*/ 0 h 788"/>
                    <a:gd name="T46" fmla="*/ 2 w 2282"/>
                    <a:gd name="T47" fmla="*/ 0 h 788"/>
                    <a:gd name="T48" fmla="*/ 2 w 2282"/>
                    <a:gd name="T49" fmla="*/ 0 h 788"/>
                    <a:gd name="T50" fmla="*/ 3 w 2282"/>
                    <a:gd name="T51" fmla="*/ 0 h 788"/>
                    <a:gd name="T52" fmla="*/ 3 w 2282"/>
                    <a:gd name="T53" fmla="*/ 0 h 788"/>
                    <a:gd name="T54" fmla="*/ 3 w 2282"/>
                    <a:gd name="T55" fmla="*/ 0 h 788"/>
                    <a:gd name="T56" fmla="*/ 3 w 2282"/>
                    <a:gd name="T57" fmla="*/ 0 h 788"/>
                    <a:gd name="T58" fmla="*/ 3 w 2282"/>
                    <a:gd name="T59" fmla="*/ 0 h 788"/>
                    <a:gd name="T60" fmla="*/ 1 w 2282"/>
                    <a:gd name="T61" fmla="*/ 1 h 788"/>
                    <a:gd name="T62" fmla="*/ 1 w 2282"/>
                    <a:gd name="T63" fmla="*/ 1 h 788"/>
                    <a:gd name="T64" fmla="*/ 1 w 2282"/>
                    <a:gd name="T65" fmla="*/ 1 h 788"/>
                    <a:gd name="T66" fmla="*/ 1 w 2282"/>
                    <a:gd name="T67" fmla="*/ 1 h 788"/>
                    <a:gd name="T68" fmla="*/ 1 w 2282"/>
                    <a:gd name="T69" fmla="*/ 1 h 788"/>
                    <a:gd name="T70" fmla="*/ 1 w 2282"/>
                    <a:gd name="T71" fmla="*/ 1 h 788"/>
                    <a:gd name="T72" fmla="*/ 1 w 2282"/>
                    <a:gd name="T73" fmla="*/ 1 h 788"/>
                    <a:gd name="T74" fmla="*/ 1 w 2282"/>
                    <a:gd name="T75" fmla="*/ 1 h 788"/>
                    <a:gd name="T76" fmla="*/ 1 w 2282"/>
                    <a:gd name="T77" fmla="*/ 1 h 788"/>
                    <a:gd name="T78" fmla="*/ 1 w 2282"/>
                    <a:gd name="T79" fmla="*/ 1 h 788"/>
                    <a:gd name="T80" fmla="*/ 1 w 2282"/>
                    <a:gd name="T81" fmla="*/ 1 h 788"/>
                    <a:gd name="T82" fmla="*/ 1 w 2282"/>
                    <a:gd name="T83" fmla="*/ 1 h 788"/>
                    <a:gd name="T84" fmla="*/ 1 w 2282"/>
                    <a:gd name="T85" fmla="*/ 1 h 788"/>
                    <a:gd name="T86" fmla="*/ 1 w 2282"/>
                    <a:gd name="T87" fmla="*/ 1 h 788"/>
                    <a:gd name="T88" fmla="*/ 1 w 2282"/>
                    <a:gd name="T89" fmla="*/ 1 h 788"/>
                    <a:gd name="T90" fmla="*/ 1 w 2282"/>
                    <a:gd name="T91" fmla="*/ 1 h 788"/>
                    <a:gd name="T92" fmla="*/ 1 w 2282"/>
                    <a:gd name="T93" fmla="*/ 1 h 788"/>
                    <a:gd name="T94" fmla="*/ 1 w 2282"/>
                    <a:gd name="T95" fmla="*/ 1 h 788"/>
                    <a:gd name="T96" fmla="*/ 1 w 2282"/>
                    <a:gd name="T97" fmla="*/ 1 h 788"/>
                    <a:gd name="T98" fmla="*/ 1 w 2282"/>
                    <a:gd name="T99" fmla="*/ 1 h 788"/>
                    <a:gd name="T100" fmla="*/ 1 w 2282"/>
                    <a:gd name="T101" fmla="*/ 1 h 788"/>
                    <a:gd name="T102" fmla="*/ 0 w 2282"/>
                    <a:gd name="T103" fmla="*/ 1 h 788"/>
                    <a:gd name="T104" fmla="*/ 0 w 2282"/>
                    <a:gd name="T105" fmla="*/ 1 h 788"/>
                    <a:gd name="T106" fmla="*/ 0 w 2282"/>
                    <a:gd name="T107" fmla="*/ 1 h 788"/>
                    <a:gd name="T108" fmla="*/ 0 w 2282"/>
                    <a:gd name="T109" fmla="*/ 1 h 788"/>
                    <a:gd name="T110" fmla="*/ 0 w 2282"/>
                    <a:gd name="T111" fmla="*/ 1 h 788"/>
                    <a:gd name="T112" fmla="*/ 0 w 2282"/>
                    <a:gd name="T113" fmla="*/ 1 h 788"/>
                    <a:gd name="T114" fmla="*/ 0 w 2282"/>
                    <a:gd name="T115" fmla="*/ 1 h 788"/>
                    <a:gd name="T116" fmla="*/ 0 w 2282"/>
                    <a:gd name="T117" fmla="*/ 1 h 7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82"/>
                    <a:gd name="T178" fmla="*/ 0 h 788"/>
                    <a:gd name="T179" fmla="*/ 2282 w 2282"/>
                    <a:gd name="T180" fmla="*/ 788 h 7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82" h="788">
                      <a:moveTo>
                        <a:pt x="0" y="458"/>
                      </a:moveTo>
                      <a:lnTo>
                        <a:pt x="1060" y="786"/>
                      </a:lnTo>
                      <a:lnTo>
                        <a:pt x="1063" y="786"/>
                      </a:lnTo>
                      <a:lnTo>
                        <a:pt x="1074" y="787"/>
                      </a:lnTo>
                      <a:lnTo>
                        <a:pt x="1092" y="788"/>
                      </a:lnTo>
                      <a:lnTo>
                        <a:pt x="1115" y="787"/>
                      </a:lnTo>
                      <a:lnTo>
                        <a:pt x="1128" y="785"/>
                      </a:lnTo>
                      <a:lnTo>
                        <a:pt x="1143" y="783"/>
                      </a:lnTo>
                      <a:lnTo>
                        <a:pt x="1159" y="780"/>
                      </a:lnTo>
                      <a:lnTo>
                        <a:pt x="1175" y="776"/>
                      </a:lnTo>
                      <a:lnTo>
                        <a:pt x="1192" y="769"/>
                      </a:lnTo>
                      <a:lnTo>
                        <a:pt x="1210" y="762"/>
                      </a:lnTo>
                      <a:lnTo>
                        <a:pt x="1228" y="754"/>
                      </a:lnTo>
                      <a:lnTo>
                        <a:pt x="1248" y="744"/>
                      </a:lnTo>
                      <a:lnTo>
                        <a:pt x="1276" y="727"/>
                      </a:lnTo>
                      <a:lnTo>
                        <a:pt x="1322" y="696"/>
                      </a:lnTo>
                      <a:lnTo>
                        <a:pt x="1381" y="654"/>
                      </a:lnTo>
                      <a:lnTo>
                        <a:pt x="1452" y="604"/>
                      </a:lnTo>
                      <a:lnTo>
                        <a:pt x="1533" y="546"/>
                      </a:lnTo>
                      <a:lnTo>
                        <a:pt x="1620" y="484"/>
                      </a:lnTo>
                      <a:lnTo>
                        <a:pt x="1711" y="418"/>
                      </a:lnTo>
                      <a:lnTo>
                        <a:pt x="1803" y="351"/>
                      </a:lnTo>
                      <a:lnTo>
                        <a:pt x="1894" y="284"/>
                      </a:lnTo>
                      <a:lnTo>
                        <a:pt x="1982" y="221"/>
                      </a:lnTo>
                      <a:lnTo>
                        <a:pt x="2063" y="162"/>
                      </a:lnTo>
                      <a:lnTo>
                        <a:pt x="2135" y="108"/>
                      </a:lnTo>
                      <a:lnTo>
                        <a:pt x="2195" y="64"/>
                      </a:lnTo>
                      <a:lnTo>
                        <a:pt x="2242" y="31"/>
                      </a:lnTo>
                      <a:lnTo>
                        <a:pt x="2272" y="8"/>
                      </a:lnTo>
                      <a:lnTo>
                        <a:pt x="2282" y="0"/>
                      </a:lnTo>
                      <a:lnTo>
                        <a:pt x="1252" y="720"/>
                      </a:lnTo>
                      <a:lnTo>
                        <a:pt x="1246" y="723"/>
                      </a:lnTo>
                      <a:lnTo>
                        <a:pt x="1232" y="729"/>
                      </a:lnTo>
                      <a:lnTo>
                        <a:pt x="1208" y="738"/>
                      </a:lnTo>
                      <a:lnTo>
                        <a:pt x="1180" y="747"/>
                      </a:lnTo>
                      <a:lnTo>
                        <a:pt x="1164" y="752"/>
                      </a:lnTo>
                      <a:lnTo>
                        <a:pt x="1147" y="756"/>
                      </a:lnTo>
                      <a:lnTo>
                        <a:pt x="1129" y="759"/>
                      </a:lnTo>
                      <a:lnTo>
                        <a:pt x="1111" y="762"/>
                      </a:lnTo>
                      <a:lnTo>
                        <a:pt x="1093" y="764"/>
                      </a:lnTo>
                      <a:lnTo>
                        <a:pt x="1075" y="764"/>
                      </a:lnTo>
                      <a:lnTo>
                        <a:pt x="1058" y="763"/>
                      </a:lnTo>
                      <a:lnTo>
                        <a:pt x="1040" y="760"/>
                      </a:lnTo>
                      <a:lnTo>
                        <a:pt x="1014" y="754"/>
                      </a:lnTo>
                      <a:lnTo>
                        <a:pt x="970" y="742"/>
                      </a:lnTo>
                      <a:lnTo>
                        <a:pt x="911" y="726"/>
                      </a:lnTo>
                      <a:lnTo>
                        <a:pt x="839" y="706"/>
                      </a:lnTo>
                      <a:lnTo>
                        <a:pt x="759" y="683"/>
                      </a:lnTo>
                      <a:lnTo>
                        <a:pt x="671" y="657"/>
                      </a:lnTo>
                      <a:lnTo>
                        <a:pt x="579" y="630"/>
                      </a:lnTo>
                      <a:lnTo>
                        <a:pt x="486" y="603"/>
                      </a:lnTo>
                      <a:lnTo>
                        <a:pt x="394" y="575"/>
                      </a:lnTo>
                      <a:lnTo>
                        <a:pt x="305" y="549"/>
                      </a:lnTo>
                      <a:lnTo>
                        <a:pt x="223" y="525"/>
                      </a:lnTo>
                      <a:lnTo>
                        <a:pt x="149" y="503"/>
                      </a:lnTo>
                      <a:lnTo>
                        <a:pt x="88" y="484"/>
                      </a:lnTo>
                      <a:lnTo>
                        <a:pt x="41" y="470"/>
                      </a:lnTo>
                      <a:lnTo>
                        <a:pt x="11" y="461"/>
                      </a:lnTo>
                      <a:lnTo>
                        <a:pt x="0" y="4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1" name="Freeform 107"/>
                <p:cNvSpPr>
                  <a:spLocks/>
                </p:cNvSpPr>
                <p:nvPr/>
              </p:nvSpPr>
              <p:spPr bwMode="auto">
                <a:xfrm>
                  <a:off x="3928" y="895"/>
                  <a:ext cx="67" cy="44"/>
                </a:xfrm>
                <a:custGeom>
                  <a:avLst/>
                  <a:gdLst>
                    <a:gd name="T0" fmla="*/ 1 w 1952"/>
                    <a:gd name="T1" fmla="*/ 1 h 1268"/>
                    <a:gd name="T2" fmla="*/ 1 w 1952"/>
                    <a:gd name="T3" fmla="*/ 1 h 1268"/>
                    <a:gd name="T4" fmla="*/ 1 w 1952"/>
                    <a:gd name="T5" fmla="*/ 1 h 1268"/>
                    <a:gd name="T6" fmla="*/ 1 w 1952"/>
                    <a:gd name="T7" fmla="*/ 1 h 1268"/>
                    <a:gd name="T8" fmla="*/ 1 w 1952"/>
                    <a:gd name="T9" fmla="*/ 2 h 1268"/>
                    <a:gd name="T10" fmla="*/ 0 w 1952"/>
                    <a:gd name="T11" fmla="*/ 2 h 1268"/>
                    <a:gd name="T12" fmla="*/ 0 w 1952"/>
                    <a:gd name="T13" fmla="*/ 2 h 1268"/>
                    <a:gd name="T14" fmla="*/ 0 w 1952"/>
                    <a:gd name="T15" fmla="*/ 1 h 1268"/>
                    <a:gd name="T16" fmla="*/ 0 w 1952"/>
                    <a:gd name="T17" fmla="*/ 1 h 1268"/>
                    <a:gd name="T18" fmla="*/ 0 w 1952"/>
                    <a:gd name="T19" fmla="*/ 1 h 1268"/>
                    <a:gd name="T20" fmla="*/ 0 w 1952"/>
                    <a:gd name="T21" fmla="*/ 1 h 1268"/>
                    <a:gd name="T22" fmla="*/ 0 w 1952"/>
                    <a:gd name="T23" fmla="*/ 1 h 1268"/>
                    <a:gd name="T24" fmla="*/ 0 w 1952"/>
                    <a:gd name="T25" fmla="*/ 1 h 1268"/>
                    <a:gd name="T26" fmla="*/ 0 w 1952"/>
                    <a:gd name="T27" fmla="*/ 1 h 1268"/>
                    <a:gd name="T28" fmla="*/ 0 w 1952"/>
                    <a:gd name="T29" fmla="*/ 1 h 1268"/>
                    <a:gd name="T30" fmla="*/ 0 w 1952"/>
                    <a:gd name="T31" fmla="*/ 1 h 1268"/>
                    <a:gd name="T32" fmla="*/ 0 w 1952"/>
                    <a:gd name="T33" fmla="*/ 1 h 1268"/>
                    <a:gd name="T34" fmla="*/ 0 w 1952"/>
                    <a:gd name="T35" fmla="*/ 1 h 1268"/>
                    <a:gd name="T36" fmla="*/ 1 w 1952"/>
                    <a:gd name="T37" fmla="*/ 1 h 1268"/>
                    <a:gd name="T38" fmla="*/ 1 w 1952"/>
                    <a:gd name="T39" fmla="*/ 0 h 1268"/>
                    <a:gd name="T40" fmla="*/ 2 w 1952"/>
                    <a:gd name="T41" fmla="*/ 0 h 1268"/>
                    <a:gd name="T42" fmla="*/ 2 w 1952"/>
                    <a:gd name="T43" fmla="*/ 0 h 1268"/>
                    <a:gd name="T44" fmla="*/ 2 w 1952"/>
                    <a:gd name="T45" fmla="*/ 0 h 1268"/>
                    <a:gd name="T46" fmla="*/ 2 w 1952"/>
                    <a:gd name="T47" fmla="*/ 0 h 1268"/>
                    <a:gd name="T48" fmla="*/ 2 w 1952"/>
                    <a:gd name="T49" fmla="*/ 0 h 1268"/>
                    <a:gd name="T50" fmla="*/ 2 w 1952"/>
                    <a:gd name="T51" fmla="*/ 0 h 1268"/>
                    <a:gd name="T52" fmla="*/ 2 w 1952"/>
                    <a:gd name="T53" fmla="*/ 0 h 1268"/>
                    <a:gd name="T54" fmla="*/ 2 w 1952"/>
                    <a:gd name="T55" fmla="*/ 0 h 1268"/>
                    <a:gd name="T56" fmla="*/ 2 w 1952"/>
                    <a:gd name="T57" fmla="*/ 0 h 1268"/>
                    <a:gd name="T58" fmla="*/ 2 w 1952"/>
                    <a:gd name="T59" fmla="*/ 0 h 1268"/>
                    <a:gd name="T60" fmla="*/ 2 w 1952"/>
                    <a:gd name="T61" fmla="*/ 0 h 1268"/>
                    <a:gd name="T62" fmla="*/ 2 w 1952"/>
                    <a:gd name="T63" fmla="*/ 0 h 1268"/>
                    <a:gd name="T64" fmla="*/ 2 w 1952"/>
                    <a:gd name="T65" fmla="*/ 0 h 1268"/>
                    <a:gd name="T66" fmla="*/ 2 w 1952"/>
                    <a:gd name="T67" fmla="*/ 0 h 1268"/>
                    <a:gd name="T68" fmla="*/ 2 w 1952"/>
                    <a:gd name="T69" fmla="*/ 0 h 1268"/>
                    <a:gd name="T70" fmla="*/ 2 w 1952"/>
                    <a:gd name="T71" fmla="*/ 0 h 1268"/>
                    <a:gd name="T72" fmla="*/ 2 w 1952"/>
                    <a:gd name="T73" fmla="*/ 0 h 1268"/>
                    <a:gd name="T74" fmla="*/ 2 w 1952"/>
                    <a:gd name="T75" fmla="*/ 1 h 1268"/>
                    <a:gd name="T76" fmla="*/ 2 w 1952"/>
                    <a:gd name="T77" fmla="*/ 1 h 1268"/>
                    <a:gd name="T78" fmla="*/ 2 w 1952"/>
                    <a:gd name="T79" fmla="*/ 1 h 1268"/>
                    <a:gd name="T80" fmla="*/ 2 w 1952"/>
                    <a:gd name="T81" fmla="*/ 1 h 1268"/>
                    <a:gd name="T82" fmla="*/ 2 w 1952"/>
                    <a:gd name="T83" fmla="*/ 1 h 1268"/>
                    <a:gd name="T84" fmla="*/ 2 w 1952"/>
                    <a:gd name="T85" fmla="*/ 1 h 1268"/>
                    <a:gd name="T86" fmla="*/ 2 w 1952"/>
                    <a:gd name="T87" fmla="*/ 1 h 1268"/>
                    <a:gd name="T88" fmla="*/ 2 w 1952"/>
                    <a:gd name="T89" fmla="*/ 1 h 1268"/>
                    <a:gd name="T90" fmla="*/ 2 w 1952"/>
                    <a:gd name="T91" fmla="*/ 1 h 1268"/>
                    <a:gd name="T92" fmla="*/ 2 w 1952"/>
                    <a:gd name="T93" fmla="*/ 1 h 1268"/>
                    <a:gd name="T94" fmla="*/ 2 w 1952"/>
                    <a:gd name="T95" fmla="*/ 1 h 1268"/>
                    <a:gd name="T96" fmla="*/ 2 w 1952"/>
                    <a:gd name="T97" fmla="*/ 1 h 1268"/>
                    <a:gd name="T98" fmla="*/ 1 w 1952"/>
                    <a:gd name="T99" fmla="*/ 1 h 1268"/>
                    <a:gd name="T100" fmla="*/ 1 w 1952"/>
                    <a:gd name="T101" fmla="*/ 1 h 1268"/>
                    <a:gd name="T102" fmla="*/ 1 w 1952"/>
                    <a:gd name="T103" fmla="*/ 1 h 12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52"/>
                    <a:gd name="T157" fmla="*/ 0 h 1268"/>
                    <a:gd name="T158" fmla="*/ 1952 w 1952"/>
                    <a:gd name="T159" fmla="*/ 1268 h 12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52" h="1268">
                      <a:moveTo>
                        <a:pt x="774" y="1093"/>
                      </a:moveTo>
                      <a:lnTo>
                        <a:pt x="764" y="1103"/>
                      </a:lnTo>
                      <a:lnTo>
                        <a:pt x="735" y="1130"/>
                      </a:lnTo>
                      <a:lnTo>
                        <a:pt x="714" y="1146"/>
                      </a:lnTo>
                      <a:lnTo>
                        <a:pt x="688" y="1165"/>
                      </a:lnTo>
                      <a:lnTo>
                        <a:pt x="660" y="1183"/>
                      </a:lnTo>
                      <a:lnTo>
                        <a:pt x="629" y="1202"/>
                      </a:lnTo>
                      <a:lnTo>
                        <a:pt x="612" y="1212"/>
                      </a:lnTo>
                      <a:lnTo>
                        <a:pt x="594" y="1221"/>
                      </a:lnTo>
                      <a:lnTo>
                        <a:pt x="576" y="1229"/>
                      </a:lnTo>
                      <a:lnTo>
                        <a:pt x="557" y="1237"/>
                      </a:lnTo>
                      <a:lnTo>
                        <a:pt x="538" y="1244"/>
                      </a:lnTo>
                      <a:lnTo>
                        <a:pt x="518" y="1251"/>
                      </a:lnTo>
                      <a:lnTo>
                        <a:pt x="497" y="1256"/>
                      </a:lnTo>
                      <a:lnTo>
                        <a:pt x="476" y="1261"/>
                      </a:lnTo>
                      <a:lnTo>
                        <a:pt x="455" y="1265"/>
                      </a:lnTo>
                      <a:lnTo>
                        <a:pt x="433" y="1267"/>
                      </a:lnTo>
                      <a:lnTo>
                        <a:pt x="410" y="1268"/>
                      </a:lnTo>
                      <a:lnTo>
                        <a:pt x="388" y="1268"/>
                      </a:lnTo>
                      <a:lnTo>
                        <a:pt x="366" y="1267"/>
                      </a:lnTo>
                      <a:lnTo>
                        <a:pt x="343" y="1264"/>
                      </a:lnTo>
                      <a:lnTo>
                        <a:pt x="319" y="1259"/>
                      </a:lnTo>
                      <a:lnTo>
                        <a:pt x="296" y="1253"/>
                      </a:lnTo>
                      <a:lnTo>
                        <a:pt x="251" y="1239"/>
                      </a:lnTo>
                      <a:lnTo>
                        <a:pt x="209" y="1225"/>
                      </a:lnTo>
                      <a:lnTo>
                        <a:pt x="171" y="1211"/>
                      </a:lnTo>
                      <a:lnTo>
                        <a:pt x="136" y="1196"/>
                      </a:lnTo>
                      <a:lnTo>
                        <a:pt x="105" y="1183"/>
                      </a:lnTo>
                      <a:lnTo>
                        <a:pt x="78" y="1169"/>
                      </a:lnTo>
                      <a:lnTo>
                        <a:pt x="65" y="1162"/>
                      </a:lnTo>
                      <a:lnTo>
                        <a:pt x="54" y="1156"/>
                      </a:lnTo>
                      <a:lnTo>
                        <a:pt x="44" y="1149"/>
                      </a:lnTo>
                      <a:lnTo>
                        <a:pt x="35" y="1142"/>
                      </a:lnTo>
                      <a:lnTo>
                        <a:pt x="27" y="1135"/>
                      </a:lnTo>
                      <a:lnTo>
                        <a:pt x="20" y="1128"/>
                      </a:lnTo>
                      <a:lnTo>
                        <a:pt x="14" y="1121"/>
                      </a:lnTo>
                      <a:lnTo>
                        <a:pt x="9" y="1114"/>
                      </a:lnTo>
                      <a:lnTo>
                        <a:pt x="5" y="1106"/>
                      </a:lnTo>
                      <a:lnTo>
                        <a:pt x="3" y="1099"/>
                      </a:lnTo>
                      <a:lnTo>
                        <a:pt x="1" y="1092"/>
                      </a:lnTo>
                      <a:lnTo>
                        <a:pt x="0" y="1085"/>
                      </a:lnTo>
                      <a:lnTo>
                        <a:pt x="1" y="1078"/>
                      </a:lnTo>
                      <a:lnTo>
                        <a:pt x="3" y="1070"/>
                      </a:lnTo>
                      <a:lnTo>
                        <a:pt x="6" y="1063"/>
                      </a:lnTo>
                      <a:lnTo>
                        <a:pt x="10" y="1056"/>
                      </a:lnTo>
                      <a:lnTo>
                        <a:pt x="15" y="1048"/>
                      </a:lnTo>
                      <a:lnTo>
                        <a:pt x="21" y="1040"/>
                      </a:lnTo>
                      <a:lnTo>
                        <a:pt x="29" y="1033"/>
                      </a:lnTo>
                      <a:lnTo>
                        <a:pt x="38" y="1025"/>
                      </a:lnTo>
                      <a:lnTo>
                        <a:pt x="69" y="999"/>
                      </a:lnTo>
                      <a:lnTo>
                        <a:pt x="123" y="958"/>
                      </a:lnTo>
                      <a:lnTo>
                        <a:pt x="197" y="903"/>
                      </a:lnTo>
                      <a:lnTo>
                        <a:pt x="285" y="838"/>
                      </a:lnTo>
                      <a:lnTo>
                        <a:pt x="386" y="764"/>
                      </a:lnTo>
                      <a:lnTo>
                        <a:pt x="496" y="683"/>
                      </a:lnTo>
                      <a:lnTo>
                        <a:pt x="612" y="598"/>
                      </a:lnTo>
                      <a:lnTo>
                        <a:pt x="729" y="512"/>
                      </a:lnTo>
                      <a:lnTo>
                        <a:pt x="845" y="426"/>
                      </a:lnTo>
                      <a:lnTo>
                        <a:pt x="957" y="345"/>
                      </a:lnTo>
                      <a:lnTo>
                        <a:pt x="1061" y="269"/>
                      </a:lnTo>
                      <a:lnTo>
                        <a:pt x="1154" y="202"/>
                      </a:lnTo>
                      <a:lnTo>
                        <a:pt x="1232" y="145"/>
                      </a:lnTo>
                      <a:lnTo>
                        <a:pt x="1291" y="102"/>
                      </a:lnTo>
                      <a:lnTo>
                        <a:pt x="1330" y="73"/>
                      </a:lnTo>
                      <a:lnTo>
                        <a:pt x="1343" y="63"/>
                      </a:lnTo>
                      <a:lnTo>
                        <a:pt x="1350" y="58"/>
                      </a:lnTo>
                      <a:lnTo>
                        <a:pt x="1370" y="46"/>
                      </a:lnTo>
                      <a:lnTo>
                        <a:pt x="1385" y="38"/>
                      </a:lnTo>
                      <a:lnTo>
                        <a:pt x="1404" y="30"/>
                      </a:lnTo>
                      <a:lnTo>
                        <a:pt x="1426" y="22"/>
                      </a:lnTo>
                      <a:lnTo>
                        <a:pt x="1450" y="14"/>
                      </a:lnTo>
                      <a:lnTo>
                        <a:pt x="1463" y="11"/>
                      </a:lnTo>
                      <a:lnTo>
                        <a:pt x="1477" y="8"/>
                      </a:lnTo>
                      <a:lnTo>
                        <a:pt x="1491" y="5"/>
                      </a:lnTo>
                      <a:lnTo>
                        <a:pt x="1508" y="3"/>
                      </a:lnTo>
                      <a:lnTo>
                        <a:pt x="1524" y="1"/>
                      </a:lnTo>
                      <a:lnTo>
                        <a:pt x="1540" y="0"/>
                      </a:lnTo>
                      <a:lnTo>
                        <a:pt x="1558" y="0"/>
                      </a:lnTo>
                      <a:lnTo>
                        <a:pt x="1576" y="0"/>
                      </a:lnTo>
                      <a:lnTo>
                        <a:pt x="1595" y="1"/>
                      </a:lnTo>
                      <a:lnTo>
                        <a:pt x="1614" y="3"/>
                      </a:lnTo>
                      <a:lnTo>
                        <a:pt x="1634" y="6"/>
                      </a:lnTo>
                      <a:lnTo>
                        <a:pt x="1655" y="9"/>
                      </a:lnTo>
                      <a:lnTo>
                        <a:pt x="1677" y="14"/>
                      </a:lnTo>
                      <a:lnTo>
                        <a:pt x="1698" y="20"/>
                      </a:lnTo>
                      <a:lnTo>
                        <a:pt x="1721" y="27"/>
                      </a:lnTo>
                      <a:lnTo>
                        <a:pt x="1744" y="35"/>
                      </a:lnTo>
                      <a:lnTo>
                        <a:pt x="1788" y="52"/>
                      </a:lnTo>
                      <a:lnTo>
                        <a:pt x="1826" y="67"/>
                      </a:lnTo>
                      <a:lnTo>
                        <a:pt x="1860" y="82"/>
                      </a:lnTo>
                      <a:lnTo>
                        <a:pt x="1888" y="96"/>
                      </a:lnTo>
                      <a:lnTo>
                        <a:pt x="1900" y="103"/>
                      </a:lnTo>
                      <a:lnTo>
                        <a:pt x="1910" y="109"/>
                      </a:lnTo>
                      <a:lnTo>
                        <a:pt x="1920" y="116"/>
                      </a:lnTo>
                      <a:lnTo>
                        <a:pt x="1928" y="122"/>
                      </a:lnTo>
                      <a:lnTo>
                        <a:pt x="1935" y="129"/>
                      </a:lnTo>
                      <a:lnTo>
                        <a:pt x="1941" y="135"/>
                      </a:lnTo>
                      <a:lnTo>
                        <a:pt x="1946" y="142"/>
                      </a:lnTo>
                      <a:lnTo>
                        <a:pt x="1949" y="149"/>
                      </a:lnTo>
                      <a:lnTo>
                        <a:pt x="1951" y="155"/>
                      </a:lnTo>
                      <a:lnTo>
                        <a:pt x="1952" y="162"/>
                      </a:lnTo>
                      <a:lnTo>
                        <a:pt x="1952" y="170"/>
                      </a:lnTo>
                      <a:lnTo>
                        <a:pt x="1951" y="177"/>
                      </a:lnTo>
                      <a:lnTo>
                        <a:pt x="1949" y="186"/>
                      </a:lnTo>
                      <a:lnTo>
                        <a:pt x="1945" y="194"/>
                      </a:lnTo>
                      <a:lnTo>
                        <a:pt x="1941" y="202"/>
                      </a:lnTo>
                      <a:lnTo>
                        <a:pt x="1934" y="210"/>
                      </a:lnTo>
                      <a:lnTo>
                        <a:pt x="1919" y="229"/>
                      </a:lnTo>
                      <a:lnTo>
                        <a:pt x="1900" y="249"/>
                      </a:lnTo>
                      <a:lnTo>
                        <a:pt x="1878" y="271"/>
                      </a:lnTo>
                      <a:lnTo>
                        <a:pt x="1850" y="297"/>
                      </a:lnTo>
                      <a:lnTo>
                        <a:pt x="1576" y="509"/>
                      </a:lnTo>
                      <a:lnTo>
                        <a:pt x="1736" y="563"/>
                      </a:lnTo>
                      <a:lnTo>
                        <a:pt x="1738" y="565"/>
                      </a:lnTo>
                      <a:lnTo>
                        <a:pt x="1745" y="571"/>
                      </a:lnTo>
                      <a:lnTo>
                        <a:pt x="1749" y="575"/>
                      </a:lnTo>
                      <a:lnTo>
                        <a:pt x="1754" y="581"/>
                      </a:lnTo>
                      <a:lnTo>
                        <a:pt x="1758" y="587"/>
                      </a:lnTo>
                      <a:lnTo>
                        <a:pt x="1763" y="593"/>
                      </a:lnTo>
                      <a:lnTo>
                        <a:pt x="1766" y="601"/>
                      </a:lnTo>
                      <a:lnTo>
                        <a:pt x="1768" y="609"/>
                      </a:lnTo>
                      <a:lnTo>
                        <a:pt x="1768" y="617"/>
                      </a:lnTo>
                      <a:lnTo>
                        <a:pt x="1767" y="626"/>
                      </a:lnTo>
                      <a:lnTo>
                        <a:pt x="1764" y="635"/>
                      </a:lnTo>
                      <a:lnTo>
                        <a:pt x="1758" y="644"/>
                      </a:lnTo>
                      <a:lnTo>
                        <a:pt x="1750" y="655"/>
                      </a:lnTo>
                      <a:lnTo>
                        <a:pt x="1740" y="665"/>
                      </a:lnTo>
                      <a:lnTo>
                        <a:pt x="1707" y="690"/>
                      </a:lnTo>
                      <a:lnTo>
                        <a:pt x="1662" y="724"/>
                      </a:lnTo>
                      <a:lnTo>
                        <a:pt x="1610" y="764"/>
                      </a:lnTo>
                      <a:lnTo>
                        <a:pt x="1556" y="805"/>
                      </a:lnTo>
                      <a:lnTo>
                        <a:pt x="1505" y="844"/>
                      </a:lnTo>
                      <a:lnTo>
                        <a:pt x="1461" y="875"/>
                      </a:lnTo>
                      <a:lnTo>
                        <a:pt x="1432" y="897"/>
                      </a:lnTo>
                      <a:lnTo>
                        <a:pt x="1421" y="905"/>
                      </a:lnTo>
                      <a:lnTo>
                        <a:pt x="1418" y="907"/>
                      </a:lnTo>
                      <a:lnTo>
                        <a:pt x="1411" y="912"/>
                      </a:lnTo>
                      <a:lnTo>
                        <a:pt x="1398" y="919"/>
                      </a:lnTo>
                      <a:lnTo>
                        <a:pt x="1381" y="925"/>
                      </a:lnTo>
                      <a:lnTo>
                        <a:pt x="1371" y="929"/>
                      </a:lnTo>
                      <a:lnTo>
                        <a:pt x="1361" y="931"/>
                      </a:lnTo>
                      <a:lnTo>
                        <a:pt x="1349" y="932"/>
                      </a:lnTo>
                      <a:lnTo>
                        <a:pt x="1336" y="932"/>
                      </a:lnTo>
                      <a:lnTo>
                        <a:pt x="1323" y="931"/>
                      </a:lnTo>
                      <a:lnTo>
                        <a:pt x="1308" y="928"/>
                      </a:lnTo>
                      <a:lnTo>
                        <a:pt x="1293" y="923"/>
                      </a:lnTo>
                      <a:lnTo>
                        <a:pt x="1277" y="918"/>
                      </a:lnTo>
                      <a:lnTo>
                        <a:pt x="1246" y="904"/>
                      </a:lnTo>
                      <a:lnTo>
                        <a:pt x="1214" y="890"/>
                      </a:lnTo>
                      <a:lnTo>
                        <a:pt x="1185" y="877"/>
                      </a:lnTo>
                      <a:lnTo>
                        <a:pt x="1160" y="865"/>
                      </a:lnTo>
                      <a:lnTo>
                        <a:pt x="1137" y="855"/>
                      </a:lnTo>
                      <a:lnTo>
                        <a:pt x="1120" y="848"/>
                      </a:lnTo>
                      <a:lnTo>
                        <a:pt x="1109" y="842"/>
                      </a:lnTo>
                      <a:lnTo>
                        <a:pt x="1106" y="841"/>
                      </a:lnTo>
                      <a:lnTo>
                        <a:pt x="774" y="109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2" name="Freeform 108"/>
                <p:cNvSpPr>
                  <a:spLocks/>
                </p:cNvSpPr>
                <p:nvPr/>
              </p:nvSpPr>
              <p:spPr bwMode="auto">
                <a:xfrm>
                  <a:off x="3955" y="908"/>
                  <a:ext cx="34" cy="19"/>
                </a:xfrm>
                <a:custGeom>
                  <a:avLst/>
                  <a:gdLst>
                    <a:gd name="T0" fmla="*/ 0 w 981"/>
                    <a:gd name="T1" fmla="*/ 1 h 547"/>
                    <a:gd name="T2" fmla="*/ 0 w 981"/>
                    <a:gd name="T3" fmla="*/ 0 h 547"/>
                    <a:gd name="T4" fmla="*/ 0 w 981"/>
                    <a:gd name="T5" fmla="*/ 0 h 547"/>
                    <a:gd name="T6" fmla="*/ 1 w 981"/>
                    <a:gd name="T7" fmla="*/ 0 h 547"/>
                    <a:gd name="T8" fmla="*/ 1 w 981"/>
                    <a:gd name="T9" fmla="*/ 0 h 547"/>
                    <a:gd name="T10" fmla="*/ 1 w 981"/>
                    <a:gd name="T11" fmla="*/ 0 h 547"/>
                    <a:gd name="T12" fmla="*/ 1 w 981"/>
                    <a:gd name="T13" fmla="*/ 0 h 547"/>
                    <a:gd name="T14" fmla="*/ 1 w 981"/>
                    <a:gd name="T15" fmla="*/ 0 h 547"/>
                    <a:gd name="T16" fmla="*/ 1 w 981"/>
                    <a:gd name="T17" fmla="*/ 0 h 547"/>
                    <a:gd name="T18" fmla="*/ 1 w 981"/>
                    <a:gd name="T19" fmla="*/ 0 h 547"/>
                    <a:gd name="T20" fmla="*/ 1 w 981"/>
                    <a:gd name="T21" fmla="*/ 0 h 547"/>
                    <a:gd name="T22" fmla="*/ 1 w 981"/>
                    <a:gd name="T23" fmla="*/ 0 h 547"/>
                    <a:gd name="T24" fmla="*/ 1 w 981"/>
                    <a:gd name="T25" fmla="*/ 0 h 547"/>
                    <a:gd name="T26" fmla="*/ 1 w 981"/>
                    <a:gd name="T27" fmla="*/ 0 h 547"/>
                    <a:gd name="T28" fmla="*/ 1 w 981"/>
                    <a:gd name="T29" fmla="*/ 0 h 547"/>
                    <a:gd name="T30" fmla="*/ 1 w 981"/>
                    <a:gd name="T31" fmla="*/ 0 h 547"/>
                    <a:gd name="T32" fmla="*/ 1 w 981"/>
                    <a:gd name="T33" fmla="*/ 0 h 547"/>
                    <a:gd name="T34" fmla="*/ 1 w 981"/>
                    <a:gd name="T35" fmla="*/ 0 h 547"/>
                    <a:gd name="T36" fmla="*/ 1 w 981"/>
                    <a:gd name="T37" fmla="*/ 0 h 547"/>
                    <a:gd name="T38" fmla="*/ 1 w 981"/>
                    <a:gd name="T39" fmla="*/ 0 h 547"/>
                    <a:gd name="T40" fmla="*/ 1 w 981"/>
                    <a:gd name="T41" fmla="*/ 1 h 547"/>
                    <a:gd name="T42" fmla="*/ 1 w 981"/>
                    <a:gd name="T43" fmla="*/ 1 h 547"/>
                    <a:gd name="T44" fmla="*/ 1 w 981"/>
                    <a:gd name="T45" fmla="*/ 1 h 547"/>
                    <a:gd name="T46" fmla="*/ 1 w 981"/>
                    <a:gd name="T47" fmla="*/ 1 h 547"/>
                    <a:gd name="T48" fmla="*/ 1 w 981"/>
                    <a:gd name="T49" fmla="*/ 1 h 547"/>
                    <a:gd name="T50" fmla="*/ 1 w 981"/>
                    <a:gd name="T51" fmla="*/ 1 h 547"/>
                    <a:gd name="T52" fmla="*/ 1 w 981"/>
                    <a:gd name="T53" fmla="*/ 1 h 547"/>
                    <a:gd name="T54" fmla="*/ 1 w 981"/>
                    <a:gd name="T55" fmla="*/ 1 h 547"/>
                    <a:gd name="T56" fmla="*/ 1 w 981"/>
                    <a:gd name="T57" fmla="*/ 1 h 547"/>
                    <a:gd name="T58" fmla="*/ 1 w 981"/>
                    <a:gd name="T59" fmla="*/ 1 h 547"/>
                    <a:gd name="T60" fmla="*/ 1 w 981"/>
                    <a:gd name="T61" fmla="*/ 1 h 547"/>
                    <a:gd name="T62" fmla="*/ 1 w 981"/>
                    <a:gd name="T63" fmla="*/ 1 h 547"/>
                    <a:gd name="T64" fmla="*/ 1 w 981"/>
                    <a:gd name="T65" fmla="*/ 1 h 547"/>
                    <a:gd name="T66" fmla="*/ 1 w 981"/>
                    <a:gd name="T67" fmla="*/ 1 h 547"/>
                    <a:gd name="T68" fmla="*/ 1 w 981"/>
                    <a:gd name="T69" fmla="*/ 1 h 547"/>
                    <a:gd name="T70" fmla="*/ 0 w 981"/>
                    <a:gd name="T71" fmla="*/ 1 h 547"/>
                    <a:gd name="T72" fmla="*/ 0 w 981"/>
                    <a:gd name="T73" fmla="*/ 1 h 547"/>
                    <a:gd name="T74" fmla="*/ 0 w 981"/>
                    <a:gd name="T75" fmla="*/ 1 h 547"/>
                    <a:gd name="T76" fmla="*/ 0 w 981"/>
                    <a:gd name="T77" fmla="*/ 1 h 547"/>
                    <a:gd name="T78" fmla="*/ 0 w 981"/>
                    <a:gd name="T79" fmla="*/ 1 h 547"/>
                    <a:gd name="T80" fmla="*/ 0 w 981"/>
                    <a:gd name="T81" fmla="*/ 1 h 54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81"/>
                    <a:gd name="T124" fmla="*/ 0 h 547"/>
                    <a:gd name="T125" fmla="*/ 981 w 981"/>
                    <a:gd name="T126" fmla="*/ 547 h 54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81" h="547">
                      <a:moveTo>
                        <a:pt x="319" y="458"/>
                      </a:moveTo>
                      <a:lnTo>
                        <a:pt x="0" y="306"/>
                      </a:lnTo>
                      <a:lnTo>
                        <a:pt x="417" y="0"/>
                      </a:lnTo>
                      <a:lnTo>
                        <a:pt x="949" y="180"/>
                      </a:lnTo>
                      <a:lnTo>
                        <a:pt x="952" y="182"/>
                      </a:lnTo>
                      <a:lnTo>
                        <a:pt x="959" y="188"/>
                      </a:lnTo>
                      <a:lnTo>
                        <a:pt x="964" y="192"/>
                      </a:lnTo>
                      <a:lnTo>
                        <a:pt x="968" y="198"/>
                      </a:lnTo>
                      <a:lnTo>
                        <a:pt x="972" y="204"/>
                      </a:lnTo>
                      <a:lnTo>
                        <a:pt x="977" y="211"/>
                      </a:lnTo>
                      <a:lnTo>
                        <a:pt x="980" y="218"/>
                      </a:lnTo>
                      <a:lnTo>
                        <a:pt x="981" y="227"/>
                      </a:lnTo>
                      <a:lnTo>
                        <a:pt x="981" y="236"/>
                      </a:lnTo>
                      <a:lnTo>
                        <a:pt x="979" y="246"/>
                      </a:lnTo>
                      <a:lnTo>
                        <a:pt x="977" y="251"/>
                      </a:lnTo>
                      <a:lnTo>
                        <a:pt x="974" y="256"/>
                      </a:lnTo>
                      <a:lnTo>
                        <a:pt x="970" y="261"/>
                      </a:lnTo>
                      <a:lnTo>
                        <a:pt x="966" y="268"/>
                      </a:lnTo>
                      <a:lnTo>
                        <a:pt x="956" y="279"/>
                      </a:lnTo>
                      <a:lnTo>
                        <a:pt x="943" y="291"/>
                      </a:lnTo>
                      <a:lnTo>
                        <a:pt x="634" y="522"/>
                      </a:lnTo>
                      <a:lnTo>
                        <a:pt x="631" y="524"/>
                      </a:lnTo>
                      <a:lnTo>
                        <a:pt x="622" y="529"/>
                      </a:lnTo>
                      <a:lnTo>
                        <a:pt x="606" y="535"/>
                      </a:lnTo>
                      <a:lnTo>
                        <a:pt x="588" y="541"/>
                      </a:lnTo>
                      <a:lnTo>
                        <a:pt x="577" y="544"/>
                      </a:lnTo>
                      <a:lnTo>
                        <a:pt x="565" y="546"/>
                      </a:lnTo>
                      <a:lnTo>
                        <a:pt x="553" y="547"/>
                      </a:lnTo>
                      <a:lnTo>
                        <a:pt x="540" y="547"/>
                      </a:lnTo>
                      <a:lnTo>
                        <a:pt x="525" y="546"/>
                      </a:lnTo>
                      <a:lnTo>
                        <a:pt x="511" y="544"/>
                      </a:lnTo>
                      <a:lnTo>
                        <a:pt x="497" y="539"/>
                      </a:lnTo>
                      <a:lnTo>
                        <a:pt x="482" y="533"/>
                      </a:lnTo>
                      <a:lnTo>
                        <a:pt x="453" y="520"/>
                      </a:lnTo>
                      <a:lnTo>
                        <a:pt x="423" y="507"/>
                      </a:lnTo>
                      <a:lnTo>
                        <a:pt x="396" y="494"/>
                      </a:lnTo>
                      <a:lnTo>
                        <a:pt x="371" y="482"/>
                      </a:lnTo>
                      <a:lnTo>
                        <a:pt x="349" y="472"/>
                      </a:lnTo>
                      <a:lnTo>
                        <a:pt x="333" y="465"/>
                      </a:lnTo>
                      <a:lnTo>
                        <a:pt x="322" y="459"/>
                      </a:lnTo>
                      <a:lnTo>
                        <a:pt x="319" y="45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3" name="Freeform 109"/>
                <p:cNvSpPr>
                  <a:spLocks/>
                </p:cNvSpPr>
                <p:nvPr/>
              </p:nvSpPr>
              <p:spPr bwMode="auto">
                <a:xfrm>
                  <a:off x="3956" y="914"/>
                  <a:ext cx="33" cy="13"/>
                </a:xfrm>
                <a:custGeom>
                  <a:avLst/>
                  <a:gdLst>
                    <a:gd name="T0" fmla="*/ 0 w 973"/>
                    <a:gd name="T1" fmla="*/ 0 h 366"/>
                    <a:gd name="T2" fmla="*/ 1 w 973"/>
                    <a:gd name="T3" fmla="*/ 0 h 366"/>
                    <a:gd name="T4" fmla="*/ 1 w 973"/>
                    <a:gd name="T5" fmla="*/ 0 h 366"/>
                    <a:gd name="T6" fmla="*/ 1 w 973"/>
                    <a:gd name="T7" fmla="*/ 0 h 366"/>
                    <a:gd name="T8" fmla="*/ 1 w 973"/>
                    <a:gd name="T9" fmla="*/ 0 h 366"/>
                    <a:gd name="T10" fmla="*/ 1 w 973"/>
                    <a:gd name="T11" fmla="*/ 0 h 366"/>
                    <a:gd name="T12" fmla="*/ 1 w 973"/>
                    <a:gd name="T13" fmla="*/ 0 h 366"/>
                    <a:gd name="T14" fmla="*/ 1 w 973"/>
                    <a:gd name="T15" fmla="*/ 0 h 366"/>
                    <a:gd name="T16" fmla="*/ 1 w 973"/>
                    <a:gd name="T17" fmla="*/ 0 h 366"/>
                    <a:gd name="T18" fmla="*/ 1 w 973"/>
                    <a:gd name="T19" fmla="*/ 0 h 366"/>
                    <a:gd name="T20" fmla="*/ 1 w 973"/>
                    <a:gd name="T21" fmla="*/ 0 h 366"/>
                    <a:gd name="T22" fmla="*/ 1 w 973"/>
                    <a:gd name="T23" fmla="*/ 0 h 366"/>
                    <a:gd name="T24" fmla="*/ 1 w 973"/>
                    <a:gd name="T25" fmla="*/ 0 h 366"/>
                    <a:gd name="T26" fmla="*/ 1 w 973"/>
                    <a:gd name="T27" fmla="*/ 0 h 366"/>
                    <a:gd name="T28" fmla="*/ 1 w 973"/>
                    <a:gd name="T29" fmla="*/ 0 h 366"/>
                    <a:gd name="T30" fmla="*/ 1 w 973"/>
                    <a:gd name="T31" fmla="*/ 0 h 366"/>
                    <a:gd name="T32" fmla="*/ 1 w 973"/>
                    <a:gd name="T33" fmla="*/ 0 h 366"/>
                    <a:gd name="T34" fmla="*/ 1 w 973"/>
                    <a:gd name="T35" fmla="*/ 0 h 366"/>
                    <a:gd name="T36" fmla="*/ 1 w 973"/>
                    <a:gd name="T37" fmla="*/ 0 h 366"/>
                    <a:gd name="T38" fmla="*/ 1 w 973"/>
                    <a:gd name="T39" fmla="*/ 0 h 366"/>
                    <a:gd name="T40" fmla="*/ 1 w 973"/>
                    <a:gd name="T41" fmla="*/ 0 h 366"/>
                    <a:gd name="T42" fmla="*/ 1 w 973"/>
                    <a:gd name="T43" fmla="*/ 0 h 366"/>
                    <a:gd name="T44" fmla="*/ 1 w 973"/>
                    <a:gd name="T45" fmla="*/ 0 h 366"/>
                    <a:gd name="T46" fmla="*/ 1 w 973"/>
                    <a:gd name="T47" fmla="*/ 0 h 366"/>
                    <a:gd name="T48" fmla="*/ 1 w 973"/>
                    <a:gd name="T49" fmla="*/ 0 h 366"/>
                    <a:gd name="T50" fmla="*/ 1 w 973"/>
                    <a:gd name="T51" fmla="*/ 0 h 366"/>
                    <a:gd name="T52" fmla="*/ 1 w 973"/>
                    <a:gd name="T53" fmla="*/ 0 h 366"/>
                    <a:gd name="T54" fmla="*/ 1 w 973"/>
                    <a:gd name="T55" fmla="*/ 0 h 366"/>
                    <a:gd name="T56" fmla="*/ 1 w 973"/>
                    <a:gd name="T57" fmla="*/ 0 h 366"/>
                    <a:gd name="T58" fmla="*/ 1 w 973"/>
                    <a:gd name="T59" fmla="*/ 0 h 366"/>
                    <a:gd name="T60" fmla="*/ 1 w 973"/>
                    <a:gd name="T61" fmla="*/ 0 h 366"/>
                    <a:gd name="T62" fmla="*/ 1 w 973"/>
                    <a:gd name="T63" fmla="*/ 0 h 366"/>
                    <a:gd name="T64" fmla="*/ 1 w 973"/>
                    <a:gd name="T65" fmla="*/ 0 h 366"/>
                    <a:gd name="T66" fmla="*/ 0 w 973"/>
                    <a:gd name="T67" fmla="*/ 0 h 366"/>
                    <a:gd name="T68" fmla="*/ 0 w 973"/>
                    <a:gd name="T69" fmla="*/ 0 h 366"/>
                    <a:gd name="T70" fmla="*/ 0 w 973"/>
                    <a:gd name="T71" fmla="*/ 0 h 366"/>
                    <a:gd name="T72" fmla="*/ 0 w 973"/>
                    <a:gd name="T73" fmla="*/ 0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73"/>
                    <a:gd name="T112" fmla="*/ 0 h 366"/>
                    <a:gd name="T113" fmla="*/ 973 w 973"/>
                    <a:gd name="T114" fmla="*/ 366 h 3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73" h="366">
                      <a:moveTo>
                        <a:pt x="0" y="125"/>
                      </a:moveTo>
                      <a:lnTo>
                        <a:pt x="51" y="119"/>
                      </a:lnTo>
                      <a:lnTo>
                        <a:pt x="472" y="315"/>
                      </a:lnTo>
                      <a:lnTo>
                        <a:pt x="475" y="317"/>
                      </a:lnTo>
                      <a:lnTo>
                        <a:pt x="484" y="319"/>
                      </a:lnTo>
                      <a:lnTo>
                        <a:pt x="499" y="322"/>
                      </a:lnTo>
                      <a:lnTo>
                        <a:pt x="517" y="324"/>
                      </a:lnTo>
                      <a:lnTo>
                        <a:pt x="528" y="325"/>
                      </a:lnTo>
                      <a:lnTo>
                        <a:pt x="538" y="325"/>
                      </a:lnTo>
                      <a:lnTo>
                        <a:pt x="549" y="324"/>
                      </a:lnTo>
                      <a:lnTo>
                        <a:pt x="560" y="322"/>
                      </a:lnTo>
                      <a:lnTo>
                        <a:pt x="572" y="320"/>
                      </a:lnTo>
                      <a:lnTo>
                        <a:pt x="583" y="316"/>
                      </a:lnTo>
                      <a:lnTo>
                        <a:pt x="594" y="311"/>
                      </a:lnTo>
                      <a:lnTo>
                        <a:pt x="605" y="305"/>
                      </a:lnTo>
                      <a:lnTo>
                        <a:pt x="635" y="284"/>
                      </a:lnTo>
                      <a:lnTo>
                        <a:pt x="678" y="252"/>
                      </a:lnTo>
                      <a:lnTo>
                        <a:pt x="729" y="215"/>
                      </a:lnTo>
                      <a:lnTo>
                        <a:pt x="782" y="175"/>
                      </a:lnTo>
                      <a:lnTo>
                        <a:pt x="833" y="138"/>
                      </a:lnTo>
                      <a:lnTo>
                        <a:pt x="875" y="106"/>
                      </a:lnTo>
                      <a:lnTo>
                        <a:pt x="905" y="83"/>
                      </a:lnTo>
                      <a:lnTo>
                        <a:pt x="916" y="75"/>
                      </a:lnTo>
                      <a:lnTo>
                        <a:pt x="922" y="70"/>
                      </a:lnTo>
                      <a:lnTo>
                        <a:pt x="933" y="55"/>
                      </a:lnTo>
                      <a:lnTo>
                        <a:pt x="936" y="49"/>
                      </a:lnTo>
                      <a:lnTo>
                        <a:pt x="939" y="44"/>
                      </a:lnTo>
                      <a:lnTo>
                        <a:pt x="941" y="37"/>
                      </a:lnTo>
                      <a:lnTo>
                        <a:pt x="942" y="31"/>
                      </a:lnTo>
                      <a:lnTo>
                        <a:pt x="943" y="24"/>
                      </a:lnTo>
                      <a:lnTo>
                        <a:pt x="943" y="16"/>
                      </a:lnTo>
                      <a:lnTo>
                        <a:pt x="942" y="8"/>
                      </a:lnTo>
                      <a:lnTo>
                        <a:pt x="941" y="0"/>
                      </a:lnTo>
                      <a:lnTo>
                        <a:pt x="944" y="2"/>
                      </a:lnTo>
                      <a:lnTo>
                        <a:pt x="951" y="9"/>
                      </a:lnTo>
                      <a:lnTo>
                        <a:pt x="956" y="14"/>
                      </a:lnTo>
                      <a:lnTo>
                        <a:pt x="960" y="20"/>
                      </a:lnTo>
                      <a:lnTo>
                        <a:pt x="965" y="27"/>
                      </a:lnTo>
                      <a:lnTo>
                        <a:pt x="969" y="34"/>
                      </a:lnTo>
                      <a:lnTo>
                        <a:pt x="972" y="43"/>
                      </a:lnTo>
                      <a:lnTo>
                        <a:pt x="973" y="52"/>
                      </a:lnTo>
                      <a:lnTo>
                        <a:pt x="972" y="56"/>
                      </a:lnTo>
                      <a:lnTo>
                        <a:pt x="972" y="61"/>
                      </a:lnTo>
                      <a:lnTo>
                        <a:pt x="971" y="66"/>
                      </a:lnTo>
                      <a:lnTo>
                        <a:pt x="969" y="71"/>
                      </a:lnTo>
                      <a:lnTo>
                        <a:pt x="965" y="77"/>
                      </a:lnTo>
                      <a:lnTo>
                        <a:pt x="962" y="82"/>
                      </a:lnTo>
                      <a:lnTo>
                        <a:pt x="958" y="88"/>
                      </a:lnTo>
                      <a:lnTo>
                        <a:pt x="954" y="94"/>
                      </a:lnTo>
                      <a:lnTo>
                        <a:pt x="948" y="99"/>
                      </a:lnTo>
                      <a:lnTo>
                        <a:pt x="942" y="105"/>
                      </a:lnTo>
                      <a:lnTo>
                        <a:pt x="935" y="111"/>
                      </a:lnTo>
                      <a:lnTo>
                        <a:pt x="927" y="117"/>
                      </a:lnTo>
                      <a:lnTo>
                        <a:pt x="626" y="342"/>
                      </a:lnTo>
                      <a:lnTo>
                        <a:pt x="623" y="344"/>
                      </a:lnTo>
                      <a:lnTo>
                        <a:pt x="614" y="349"/>
                      </a:lnTo>
                      <a:lnTo>
                        <a:pt x="600" y="354"/>
                      </a:lnTo>
                      <a:lnTo>
                        <a:pt x="582" y="360"/>
                      </a:lnTo>
                      <a:lnTo>
                        <a:pt x="571" y="362"/>
                      </a:lnTo>
                      <a:lnTo>
                        <a:pt x="559" y="365"/>
                      </a:lnTo>
                      <a:lnTo>
                        <a:pt x="547" y="366"/>
                      </a:lnTo>
                      <a:lnTo>
                        <a:pt x="534" y="366"/>
                      </a:lnTo>
                      <a:lnTo>
                        <a:pt x="519" y="365"/>
                      </a:lnTo>
                      <a:lnTo>
                        <a:pt x="505" y="362"/>
                      </a:lnTo>
                      <a:lnTo>
                        <a:pt x="490" y="358"/>
                      </a:lnTo>
                      <a:lnTo>
                        <a:pt x="474" y="353"/>
                      </a:lnTo>
                      <a:lnTo>
                        <a:pt x="429" y="334"/>
                      </a:lnTo>
                      <a:lnTo>
                        <a:pt x="365" y="304"/>
                      </a:lnTo>
                      <a:lnTo>
                        <a:pt x="287" y="266"/>
                      </a:lnTo>
                      <a:lnTo>
                        <a:pt x="205" y="227"/>
                      </a:lnTo>
                      <a:lnTo>
                        <a:pt x="128" y="189"/>
                      </a:lnTo>
                      <a:lnTo>
                        <a:pt x="62" y="156"/>
                      </a:lnTo>
                      <a:lnTo>
                        <a:pt x="17" y="133"/>
                      </a:lnTo>
                      <a:lnTo>
                        <a:pt x="0" y="12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4" name="Freeform 110"/>
                <p:cNvSpPr>
                  <a:spLocks/>
                </p:cNvSpPr>
                <p:nvPr/>
              </p:nvSpPr>
              <p:spPr bwMode="auto">
                <a:xfrm>
                  <a:off x="3951" y="905"/>
                  <a:ext cx="33" cy="21"/>
                </a:xfrm>
                <a:custGeom>
                  <a:avLst/>
                  <a:gdLst>
                    <a:gd name="T0" fmla="*/ 0 w 974"/>
                    <a:gd name="T1" fmla="*/ 1 h 589"/>
                    <a:gd name="T2" fmla="*/ 0 w 974"/>
                    <a:gd name="T3" fmla="*/ 0 h 589"/>
                    <a:gd name="T4" fmla="*/ 1 w 974"/>
                    <a:gd name="T5" fmla="*/ 0 h 589"/>
                    <a:gd name="T6" fmla="*/ 1 w 974"/>
                    <a:gd name="T7" fmla="*/ 0 h 589"/>
                    <a:gd name="T8" fmla="*/ 1 w 974"/>
                    <a:gd name="T9" fmla="*/ 0 h 589"/>
                    <a:gd name="T10" fmla="*/ 1 w 974"/>
                    <a:gd name="T11" fmla="*/ 0 h 589"/>
                    <a:gd name="T12" fmla="*/ 0 w 974"/>
                    <a:gd name="T13" fmla="*/ 0 h 589"/>
                    <a:gd name="T14" fmla="*/ 1 w 974"/>
                    <a:gd name="T15" fmla="*/ 1 h 589"/>
                    <a:gd name="T16" fmla="*/ 0 w 974"/>
                    <a:gd name="T17" fmla="*/ 1 h 5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4"/>
                    <a:gd name="T28" fmla="*/ 0 h 589"/>
                    <a:gd name="T29" fmla="*/ 974 w 974"/>
                    <a:gd name="T30" fmla="*/ 589 h 5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4" h="589">
                      <a:moveTo>
                        <a:pt x="385" y="589"/>
                      </a:moveTo>
                      <a:lnTo>
                        <a:pt x="0" y="401"/>
                      </a:lnTo>
                      <a:lnTo>
                        <a:pt x="521" y="0"/>
                      </a:lnTo>
                      <a:lnTo>
                        <a:pt x="974" y="170"/>
                      </a:lnTo>
                      <a:lnTo>
                        <a:pt x="922" y="213"/>
                      </a:lnTo>
                      <a:lnTo>
                        <a:pt x="546" y="88"/>
                      </a:lnTo>
                      <a:lnTo>
                        <a:pt x="137" y="393"/>
                      </a:lnTo>
                      <a:lnTo>
                        <a:pt x="445" y="546"/>
                      </a:lnTo>
                      <a:lnTo>
                        <a:pt x="385" y="589"/>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5" name="Freeform 111"/>
                <p:cNvSpPr>
                  <a:spLocks/>
                </p:cNvSpPr>
                <p:nvPr/>
              </p:nvSpPr>
              <p:spPr bwMode="auto">
                <a:xfrm>
                  <a:off x="4007" y="916"/>
                  <a:ext cx="9" cy="7"/>
                </a:xfrm>
                <a:custGeom>
                  <a:avLst/>
                  <a:gdLst>
                    <a:gd name="T0" fmla="*/ 0 w 276"/>
                    <a:gd name="T1" fmla="*/ 0 h 194"/>
                    <a:gd name="T2" fmla="*/ 0 w 276"/>
                    <a:gd name="T3" fmla="*/ 0 h 194"/>
                    <a:gd name="T4" fmla="*/ 0 w 276"/>
                    <a:gd name="T5" fmla="*/ 0 h 194"/>
                    <a:gd name="T6" fmla="*/ 0 w 276"/>
                    <a:gd name="T7" fmla="*/ 0 h 194"/>
                    <a:gd name="T8" fmla="*/ 0 w 276"/>
                    <a:gd name="T9" fmla="*/ 0 h 194"/>
                    <a:gd name="T10" fmla="*/ 0 60000 65536"/>
                    <a:gd name="T11" fmla="*/ 0 60000 65536"/>
                    <a:gd name="T12" fmla="*/ 0 60000 65536"/>
                    <a:gd name="T13" fmla="*/ 0 60000 65536"/>
                    <a:gd name="T14" fmla="*/ 0 60000 65536"/>
                    <a:gd name="T15" fmla="*/ 0 w 276"/>
                    <a:gd name="T16" fmla="*/ 0 h 194"/>
                    <a:gd name="T17" fmla="*/ 276 w 276"/>
                    <a:gd name="T18" fmla="*/ 194 h 194"/>
                  </a:gdLst>
                  <a:ahLst/>
                  <a:cxnLst>
                    <a:cxn ang="T10">
                      <a:pos x="T0" y="T1"/>
                    </a:cxn>
                    <a:cxn ang="T11">
                      <a:pos x="T2" y="T3"/>
                    </a:cxn>
                    <a:cxn ang="T12">
                      <a:pos x="T4" y="T5"/>
                    </a:cxn>
                    <a:cxn ang="T13">
                      <a:pos x="T6" y="T7"/>
                    </a:cxn>
                    <a:cxn ang="T14">
                      <a:pos x="T8" y="T9"/>
                    </a:cxn>
                  </a:cxnLst>
                  <a:rect l="T15" t="T16" r="T17" b="T18"/>
                  <a:pathLst>
                    <a:path w="276" h="194">
                      <a:moveTo>
                        <a:pt x="276" y="54"/>
                      </a:moveTo>
                      <a:lnTo>
                        <a:pt x="102" y="194"/>
                      </a:lnTo>
                      <a:lnTo>
                        <a:pt x="0" y="148"/>
                      </a:lnTo>
                      <a:lnTo>
                        <a:pt x="166" y="0"/>
                      </a:lnTo>
                      <a:lnTo>
                        <a:pt x="276" y="54"/>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6" name="Freeform 112"/>
                <p:cNvSpPr>
                  <a:spLocks/>
                </p:cNvSpPr>
                <p:nvPr/>
              </p:nvSpPr>
              <p:spPr bwMode="auto">
                <a:xfrm>
                  <a:off x="3674" y="898"/>
                  <a:ext cx="39" cy="21"/>
                </a:xfrm>
                <a:custGeom>
                  <a:avLst/>
                  <a:gdLst>
                    <a:gd name="T0" fmla="*/ 1 w 1112"/>
                    <a:gd name="T1" fmla="*/ 0 h 590"/>
                    <a:gd name="T2" fmla="*/ 1 w 1112"/>
                    <a:gd name="T3" fmla="*/ 0 h 590"/>
                    <a:gd name="T4" fmla="*/ 1 w 1112"/>
                    <a:gd name="T5" fmla="*/ 0 h 590"/>
                    <a:gd name="T6" fmla="*/ 1 w 1112"/>
                    <a:gd name="T7" fmla="*/ 0 h 590"/>
                    <a:gd name="T8" fmla="*/ 1 w 1112"/>
                    <a:gd name="T9" fmla="*/ 0 h 590"/>
                    <a:gd name="T10" fmla="*/ 1 w 1112"/>
                    <a:gd name="T11" fmla="*/ 0 h 590"/>
                    <a:gd name="T12" fmla="*/ 1 w 1112"/>
                    <a:gd name="T13" fmla="*/ 0 h 590"/>
                    <a:gd name="T14" fmla="*/ 1 w 1112"/>
                    <a:gd name="T15" fmla="*/ 0 h 590"/>
                    <a:gd name="T16" fmla="*/ 1 w 1112"/>
                    <a:gd name="T17" fmla="*/ 0 h 590"/>
                    <a:gd name="T18" fmla="*/ 1 w 1112"/>
                    <a:gd name="T19" fmla="*/ 0 h 590"/>
                    <a:gd name="T20" fmla="*/ 1 w 1112"/>
                    <a:gd name="T21" fmla="*/ 0 h 590"/>
                    <a:gd name="T22" fmla="*/ 1 w 1112"/>
                    <a:gd name="T23" fmla="*/ 0 h 590"/>
                    <a:gd name="T24" fmla="*/ 1 w 1112"/>
                    <a:gd name="T25" fmla="*/ 0 h 590"/>
                    <a:gd name="T26" fmla="*/ 1 w 1112"/>
                    <a:gd name="T27" fmla="*/ 0 h 590"/>
                    <a:gd name="T28" fmla="*/ 1 w 1112"/>
                    <a:gd name="T29" fmla="*/ 0 h 590"/>
                    <a:gd name="T30" fmla="*/ 1 w 1112"/>
                    <a:gd name="T31" fmla="*/ 0 h 590"/>
                    <a:gd name="T32" fmla="*/ 1 w 1112"/>
                    <a:gd name="T33" fmla="*/ 0 h 590"/>
                    <a:gd name="T34" fmla="*/ 1 w 1112"/>
                    <a:gd name="T35" fmla="*/ 0 h 590"/>
                    <a:gd name="T36" fmla="*/ 1 w 1112"/>
                    <a:gd name="T37" fmla="*/ 0 h 590"/>
                    <a:gd name="T38" fmla="*/ 1 w 1112"/>
                    <a:gd name="T39" fmla="*/ 1 h 590"/>
                    <a:gd name="T40" fmla="*/ 0 w 1112"/>
                    <a:gd name="T41" fmla="*/ 1 h 590"/>
                    <a:gd name="T42" fmla="*/ 0 w 1112"/>
                    <a:gd name="T43" fmla="*/ 1 h 590"/>
                    <a:gd name="T44" fmla="*/ 0 w 1112"/>
                    <a:gd name="T45" fmla="*/ 1 h 590"/>
                    <a:gd name="T46" fmla="*/ 0 w 1112"/>
                    <a:gd name="T47" fmla="*/ 1 h 590"/>
                    <a:gd name="T48" fmla="*/ 0 w 1112"/>
                    <a:gd name="T49" fmla="*/ 1 h 590"/>
                    <a:gd name="T50" fmla="*/ 0 w 1112"/>
                    <a:gd name="T51" fmla="*/ 1 h 590"/>
                    <a:gd name="T52" fmla="*/ 0 w 1112"/>
                    <a:gd name="T53" fmla="*/ 1 h 590"/>
                    <a:gd name="T54" fmla="*/ 0 w 1112"/>
                    <a:gd name="T55" fmla="*/ 1 h 590"/>
                    <a:gd name="T56" fmla="*/ 0 w 1112"/>
                    <a:gd name="T57" fmla="*/ 1 h 590"/>
                    <a:gd name="T58" fmla="*/ 0 w 1112"/>
                    <a:gd name="T59" fmla="*/ 1 h 590"/>
                    <a:gd name="T60" fmla="*/ 0 w 1112"/>
                    <a:gd name="T61" fmla="*/ 1 h 590"/>
                    <a:gd name="T62" fmla="*/ 0 w 1112"/>
                    <a:gd name="T63" fmla="*/ 1 h 590"/>
                    <a:gd name="T64" fmla="*/ 0 w 1112"/>
                    <a:gd name="T65" fmla="*/ 1 h 5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2"/>
                    <a:gd name="T100" fmla="*/ 0 h 590"/>
                    <a:gd name="T101" fmla="*/ 1112 w 1112"/>
                    <a:gd name="T102" fmla="*/ 590 h 5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2" h="590">
                      <a:moveTo>
                        <a:pt x="15" y="503"/>
                      </a:moveTo>
                      <a:lnTo>
                        <a:pt x="991" y="2"/>
                      </a:lnTo>
                      <a:lnTo>
                        <a:pt x="1007" y="1"/>
                      </a:lnTo>
                      <a:lnTo>
                        <a:pt x="1043" y="0"/>
                      </a:lnTo>
                      <a:lnTo>
                        <a:pt x="1053" y="1"/>
                      </a:lnTo>
                      <a:lnTo>
                        <a:pt x="1063" y="2"/>
                      </a:lnTo>
                      <a:lnTo>
                        <a:pt x="1072" y="4"/>
                      </a:lnTo>
                      <a:lnTo>
                        <a:pt x="1081" y="7"/>
                      </a:lnTo>
                      <a:lnTo>
                        <a:pt x="1089" y="10"/>
                      </a:lnTo>
                      <a:lnTo>
                        <a:pt x="1096" y="15"/>
                      </a:lnTo>
                      <a:lnTo>
                        <a:pt x="1099" y="18"/>
                      </a:lnTo>
                      <a:lnTo>
                        <a:pt x="1102" y="21"/>
                      </a:lnTo>
                      <a:lnTo>
                        <a:pt x="1104" y="24"/>
                      </a:lnTo>
                      <a:lnTo>
                        <a:pt x="1106" y="28"/>
                      </a:lnTo>
                      <a:lnTo>
                        <a:pt x="1108" y="35"/>
                      </a:lnTo>
                      <a:lnTo>
                        <a:pt x="1110" y="43"/>
                      </a:lnTo>
                      <a:lnTo>
                        <a:pt x="1111" y="50"/>
                      </a:lnTo>
                      <a:lnTo>
                        <a:pt x="1112" y="57"/>
                      </a:lnTo>
                      <a:lnTo>
                        <a:pt x="1112" y="64"/>
                      </a:lnTo>
                      <a:lnTo>
                        <a:pt x="1111" y="71"/>
                      </a:lnTo>
                      <a:lnTo>
                        <a:pt x="1109" y="78"/>
                      </a:lnTo>
                      <a:lnTo>
                        <a:pt x="1107" y="85"/>
                      </a:lnTo>
                      <a:lnTo>
                        <a:pt x="1104" y="92"/>
                      </a:lnTo>
                      <a:lnTo>
                        <a:pt x="1101" y="98"/>
                      </a:lnTo>
                      <a:lnTo>
                        <a:pt x="1097" y="104"/>
                      </a:lnTo>
                      <a:lnTo>
                        <a:pt x="1092" y="110"/>
                      </a:lnTo>
                      <a:lnTo>
                        <a:pt x="1087" y="115"/>
                      </a:lnTo>
                      <a:lnTo>
                        <a:pt x="1082" y="120"/>
                      </a:lnTo>
                      <a:lnTo>
                        <a:pt x="1076" y="125"/>
                      </a:lnTo>
                      <a:lnTo>
                        <a:pt x="1069" y="130"/>
                      </a:lnTo>
                      <a:lnTo>
                        <a:pt x="1053" y="139"/>
                      </a:lnTo>
                      <a:lnTo>
                        <a:pt x="1019" y="156"/>
                      </a:lnTo>
                      <a:lnTo>
                        <a:pt x="972" y="181"/>
                      </a:lnTo>
                      <a:lnTo>
                        <a:pt x="912" y="211"/>
                      </a:lnTo>
                      <a:lnTo>
                        <a:pt x="843" y="246"/>
                      </a:lnTo>
                      <a:lnTo>
                        <a:pt x="766" y="285"/>
                      </a:lnTo>
                      <a:lnTo>
                        <a:pt x="686" y="325"/>
                      </a:lnTo>
                      <a:lnTo>
                        <a:pt x="604" y="367"/>
                      </a:lnTo>
                      <a:lnTo>
                        <a:pt x="521" y="407"/>
                      </a:lnTo>
                      <a:lnTo>
                        <a:pt x="442" y="446"/>
                      </a:lnTo>
                      <a:lnTo>
                        <a:pt x="367" y="484"/>
                      </a:lnTo>
                      <a:lnTo>
                        <a:pt x="301" y="516"/>
                      </a:lnTo>
                      <a:lnTo>
                        <a:pt x="246" y="544"/>
                      </a:lnTo>
                      <a:lnTo>
                        <a:pt x="202" y="566"/>
                      </a:lnTo>
                      <a:lnTo>
                        <a:pt x="175" y="579"/>
                      </a:lnTo>
                      <a:lnTo>
                        <a:pt x="165" y="584"/>
                      </a:lnTo>
                      <a:lnTo>
                        <a:pt x="156" y="585"/>
                      </a:lnTo>
                      <a:lnTo>
                        <a:pt x="131" y="588"/>
                      </a:lnTo>
                      <a:lnTo>
                        <a:pt x="115" y="589"/>
                      </a:lnTo>
                      <a:lnTo>
                        <a:pt x="97" y="590"/>
                      </a:lnTo>
                      <a:lnTo>
                        <a:pt x="80" y="590"/>
                      </a:lnTo>
                      <a:lnTo>
                        <a:pt x="62" y="589"/>
                      </a:lnTo>
                      <a:lnTo>
                        <a:pt x="44" y="586"/>
                      </a:lnTo>
                      <a:lnTo>
                        <a:pt x="29" y="582"/>
                      </a:lnTo>
                      <a:lnTo>
                        <a:pt x="22" y="579"/>
                      </a:lnTo>
                      <a:lnTo>
                        <a:pt x="16" y="575"/>
                      </a:lnTo>
                      <a:lnTo>
                        <a:pt x="11" y="571"/>
                      </a:lnTo>
                      <a:lnTo>
                        <a:pt x="6" y="567"/>
                      </a:lnTo>
                      <a:lnTo>
                        <a:pt x="3" y="562"/>
                      </a:lnTo>
                      <a:lnTo>
                        <a:pt x="1" y="556"/>
                      </a:lnTo>
                      <a:lnTo>
                        <a:pt x="0" y="548"/>
                      </a:lnTo>
                      <a:lnTo>
                        <a:pt x="0" y="541"/>
                      </a:lnTo>
                      <a:lnTo>
                        <a:pt x="1" y="533"/>
                      </a:lnTo>
                      <a:lnTo>
                        <a:pt x="4" y="524"/>
                      </a:lnTo>
                      <a:lnTo>
                        <a:pt x="9" y="514"/>
                      </a:lnTo>
                      <a:lnTo>
                        <a:pt x="15" y="50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7" name="Freeform 113"/>
                <p:cNvSpPr>
                  <a:spLocks/>
                </p:cNvSpPr>
                <p:nvPr/>
              </p:nvSpPr>
              <p:spPr bwMode="auto">
                <a:xfrm>
                  <a:off x="3674" y="901"/>
                  <a:ext cx="39" cy="18"/>
                </a:xfrm>
                <a:custGeom>
                  <a:avLst/>
                  <a:gdLst>
                    <a:gd name="T0" fmla="*/ 0 w 1110"/>
                    <a:gd name="T1" fmla="*/ 1 h 525"/>
                    <a:gd name="T2" fmla="*/ 0 w 1110"/>
                    <a:gd name="T3" fmla="*/ 1 h 525"/>
                    <a:gd name="T4" fmla="*/ 0 w 1110"/>
                    <a:gd name="T5" fmla="*/ 1 h 525"/>
                    <a:gd name="T6" fmla="*/ 0 w 1110"/>
                    <a:gd name="T7" fmla="*/ 1 h 525"/>
                    <a:gd name="T8" fmla="*/ 0 w 1110"/>
                    <a:gd name="T9" fmla="*/ 1 h 525"/>
                    <a:gd name="T10" fmla="*/ 0 w 1110"/>
                    <a:gd name="T11" fmla="*/ 1 h 525"/>
                    <a:gd name="T12" fmla="*/ 0 w 1110"/>
                    <a:gd name="T13" fmla="*/ 1 h 525"/>
                    <a:gd name="T14" fmla="*/ 0 w 1110"/>
                    <a:gd name="T15" fmla="*/ 1 h 525"/>
                    <a:gd name="T16" fmla="*/ 0 w 1110"/>
                    <a:gd name="T17" fmla="*/ 1 h 525"/>
                    <a:gd name="T18" fmla="*/ 0 w 1110"/>
                    <a:gd name="T19" fmla="*/ 0 h 525"/>
                    <a:gd name="T20" fmla="*/ 1 w 1110"/>
                    <a:gd name="T21" fmla="*/ 0 h 525"/>
                    <a:gd name="T22" fmla="*/ 1 w 1110"/>
                    <a:gd name="T23" fmla="*/ 0 h 525"/>
                    <a:gd name="T24" fmla="*/ 1 w 1110"/>
                    <a:gd name="T25" fmla="*/ 0 h 525"/>
                    <a:gd name="T26" fmla="*/ 1 w 1110"/>
                    <a:gd name="T27" fmla="*/ 0 h 525"/>
                    <a:gd name="T28" fmla="*/ 1 w 1110"/>
                    <a:gd name="T29" fmla="*/ 0 h 525"/>
                    <a:gd name="T30" fmla="*/ 1 w 1110"/>
                    <a:gd name="T31" fmla="*/ 0 h 525"/>
                    <a:gd name="T32" fmla="*/ 1 w 1110"/>
                    <a:gd name="T33" fmla="*/ 0 h 525"/>
                    <a:gd name="T34" fmla="*/ 1 w 1110"/>
                    <a:gd name="T35" fmla="*/ 0 h 525"/>
                    <a:gd name="T36" fmla="*/ 1 w 1110"/>
                    <a:gd name="T37" fmla="*/ 0 h 525"/>
                    <a:gd name="T38" fmla="*/ 1 w 1110"/>
                    <a:gd name="T39" fmla="*/ 0 h 525"/>
                    <a:gd name="T40" fmla="*/ 1 w 1110"/>
                    <a:gd name="T41" fmla="*/ 0 h 525"/>
                    <a:gd name="T42" fmla="*/ 1 w 1110"/>
                    <a:gd name="T43" fmla="*/ 0 h 525"/>
                    <a:gd name="T44" fmla="*/ 1 w 1110"/>
                    <a:gd name="T45" fmla="*/ 0 h 525"/>
                    <a:gd name="T46" fmla="*/ 1 w 1110"/>
                    <a:gd name="T47" fmla="*/ 0 h 525"/>
                    <a:gd name="T48" fmla="*/ 1 w 1110"/>
                    <a:gd name="T49" fmla="*/ 0 h 525"/>
                    <a:gd name="T50" fmla="*/ 0 w 1110"/>
                    <a:gd name="T51" fmla="*/ 0 h 525"/>
                    <a:gd name="T52" fmla="*/ 0 w 1110"/>
                    <a:gd name="T53" fmla="*/ 1 h 525"/>
                    <a:gd name="T54" fmla="*/ 0 w 1110"/>
                    <a:gd name="T55" fmla="*/ 1 h 525"/>
                    <a:gd name="T56" fmla="*/ 0 w 1110"/>
                    <a:gd name="T57" fmla="*/ 1 h 525"/>
                    <a:gd name="T58" fmla="*/ 0 w 1110"/>
                    <a:gd name="T59" fmla="*/ 1 h 525"/>
                    <a:gd name="T60" fmla="*/ 0 w 1110"/>
                    <a:gd name="T61" fmla="*/ 1 h 525"/>
                    <a:gd name="T62" fmla="*/ 0 w 1110"/>
                    <a:gd name="T63" fmla="*/ 1 h 525"/>
                    <a:gd name="T64" fmla="*/ 0 w 1110"/>
                    <a:gd name="T65" fmla="*/ 1 h 525"/>
                    <a:gd name="T66" fmla="*/ 0 w 1110"/>
                    <a:gd name="T67" fmla="*/ 1 h 525"/>
                    <a:gd name="T68" fmla="*/ 0 w 1110"/>
                    <a:gd name="T69" fmla="*/ 1 h 525"/>
                    <a:gd name="T70" fmla="*/ 0 w 1110"/>
                    <a:gd name="T71" fmla="*/ 1 h 525"/>
                    <a:gd name="T72" fmla="*/ 0 w 1110"/>
                    <a:gd name="T73" fmla="*/ 1 h 525"/>
                    <a:gd name="T74" fmla="*/ 0 w 1110"/>
                    <a:gd name="T75" fmla="*/ 1 h 5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0"/>
                    <a:gd name="T115" fmla="*/ 0 h 525"/>
                    <a:gd name="T116" fmla="*/ 1110 w 1110"/>
                    <a:gd name="T117" fmla="*/ 525 h 5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0" h="525">
                      <a:moveTo>
                        <a:pt x="15" y="439"/>
                      </a:moveTo>
                      <a:lnTo>
                        <a:pt x="18" y="443"/>
                      </a:lnTo>
                      <a:lnTo>
                        <a:pt x="27" y="451"/>
                      </a:lnTo>
                      <a:lnTo>
                        <a:pt x="33" y="456"/>
                      </a:lnTo>
                      <a:lnTo>
                        <a:pt x="40" y="462"/>
                      </a:lnTo>
                      <a:lnTo>
                        <a:pt x="49" y="468"/>
                      </a:lnTo>
                      <a:lnTo>
                        <a:pt x="60" y="473"/>
                      </a:lnTo>
                      <a:lnTo>
                        <a:pt x="72" y="478"/>
                      </a:lnTo>
                      <a:lnTo>
                        <a:pt x="84" y="482"/>
                      </a:lnTo>
                      <a:lnTo>
                        <a:pt x="98" y="485"/>
                      </a:lnTo>
                      <a:lnTo>
                        <a:pt x="112" y="486"/>
                      </a:lnTo>
                      <a:lnTo>
                        <a:pt x="128" y="486"/>
                      </a:lnTo>
                      <a:lnTo>
                        <a:pt x="144" y="483"/>
                      </a:lnTo>
                      <a:lnTo>
                        <a:pt x="154" y="481"/>
                      </a:lnTo>
                      <a:lnTo>
                        <a:pt x="163" y="478"/>
                      </a:lnTo>
                      <a:lnTo>
                        <a:pt x="172" y="475"/>
                      </a:lnTo>
                      <a:lnTo>
                        <a:pt x="181" y="470"/>
                      </a:lnTo>
                      <a:lnTo>
                        <a:pt x="208" y="457"/>
                      </a:lnTo>
                      <a:lnTo>
                        <a:pt x="251" y="436"/>
                      </a:lnTo>
                      <a:lnTo>
                        <a:pt x="305" y="409"/>
                      </a:lnTo>
                      <a:lnTo>
                        <a:pt x="370" y="376"/>
                      </a:lnTo>
                      <a:lnTo>
                        <a:pt x="442" y="340"/>
                      </a:lnTo>
                      <a:lnTo>
                        <a:pt x="520" y="300"/>
                      </a:lnTo>
                      <a:lnTo>
                        <a:pt x="602" y="259"/>
                      </a:lnTo>
                      <a:lnTo>
                        <a:pt x="684" y="218"/>
                      </a:lnTo>
                      <a:lnTo>
                        <a:pt x="765" y="176"/>
                      </a:lnTo>
                      <a:lnTo>
                        <a:pt x="843" y="137"/>
                      </a:lnTo>
                      <a:lnTo>
                        <a:pt x="915" y="99"/>
                      </a:lnTo>
                      <a:lnTo>
                        <a:pt x="979" y="67"/>
                      </a:lnTo>
                      <a:lnTo>
                        <a:pt x="1033" y="40"/>
                      </a:lnTo>
                      <a:lnTo>
                        <a:pt x="1074" y="18"/>
                      </a:lnTo>
                      <a:lnTo>
                        <a:pt x="1100" y="5"/>
                      </a:lnTo>
                      <a:lnTo>
                        <a:pt x="1110" y="0"/>
                      </a:lnTo>
                      <a:lnTo>
                        <a:pt x="1108" y="7"/>
                      </a:lnTo>
                      <a:lnTo>
                        <a:pt x="1103" y="25"/>
                      </a:lnTo>
                      <a:lnTo>
                        <a:pt x="1098" y="35"/>
                      </a:lnTo>
                      <a:lnTo>
                        <a:pt x="1091" y="46"/>
                      </a:lnTo>
                      <a:lnTo>
                        <a:pt x="1086" y="51"/>
                      </a:lnTo>
                      <a:lnTo>
                        <a:pt x="1081" y="56"/>
                      </a:lnTo>
                      <a:lnTo>
                        <a:pt x="1076" y="61"/>
                      </a:lnTo>
                      <a:lnTo>
                        <a:pt x="1069" y="66"/>
                      </a:lnTo>
                      <a:lnTo>
                        <a:pt x="1053" y="75"/>
                      </a:lnTo>
                      <a:lnTo>
                        <a:pt x="1019" y="92"/>
                      </a:lnTo>
                      <a:lnTo>
                        <a:pt x="972" y="117"/>
                      </a:lnTo>
                      <a:lnTo>
                        <a:pt x="912" y="147"/>
                      </a:lnTo>
                      <a:lnTo>
                        <a:pt x="843" y="182"/>
                      </a:lnTo>
                      <a:lnTo>
                        <a:pt x="766" y="221"/>
                      </a:lnTo>
                      <a:lnTo>
                        <a:pt x="686" y="261"/>
                      </a:lnTo>
                      <a:lnTo>
                        <a:pt x="604" y="303"/>
                      </a:lnTo>
                      <a:lnTo>
                        <a:pt x="521" y="343"/>
                      </a:lnTo>
                      <a:lnTo>
                        <a:pt x="442" y="382"/>
                      </a:lnTo>
                      <a:lnTo>
                        <a:pt x="367" y="420"/>
                      </a:lnTo>
                      <a:lnTo>
                        <a:pt x="301" y="452"/>
                      </a:lnTo>
                      <a:lnTo>
                        <a:pt x="246" y="480"/>
                      </a:lnTo>
                      <a:lnTo>
                        <a:pt x="202" y="502"/>
                      </a:lnTo>
                      <a:lnTo>
                        <a:pt x="175" y="515"/>
                      </a:lnTo>
                      <a:lnTo>
                        <a:pt x="165" y="520"/>
                      </a:lnTo>
                      <a:lnTo>
                        <a:pt x="156" y="521"/>
                      </a:lnTo>
                      <a:lnTo>
                        <a:pt x="131" y="524"/>
                      </a:lnTo>
                      <a:lnTo>
                        <a:pt x="115" y="525"/>
                      </a:lnTo>
                      <a:lnTo>
                        <a:pt x="97" y="525"/>
                      </a:lnTo>
                      <a:lnTo>
                        <a:pt x="80" y="525"/>
                      </a:lnTo>
                      <a:lnTo>
                        <a:pt x="62" y="523"/>
                      </a:lnTo>
                      <a:lnTo>
                        <a:pt x="44" y="520"/>
                      </a:lnTo>
                      <a:lnTo>
                        <a:pt x="29" y="516"/>
                      </a:lnTo>
                      <a:lnTo>
                        <a:pt x="22" y="513"/>
                      </a:lnTo>
                      <a:lnTo>
                        <a:pt x="16" y="510"/>
                      </a:lnTo>
                      <a:lnTo>
                        <a:pt x="11" y="506"/>
                      </a:lnTo>
                      <a:lnTo>
                        <a:pt x="6" y="501"/>
                      </a:lnTo>
                      <a:lnTo>
                        <a:pt x="3" y="496"/>
                      </a:lnTo>
                      <a:lnTo>
                        <a:pt x="1" y="490"/>
                      </a:lnTo>
                      <a:lnTo>
                        <a:pt x="0" y="483"/>
                      </a:lnTo>
                      <a:lnTo>
                        <a:pt x="0" y="476"/>
                      </a:lnTo>
                      <a:lnTo>
                        <a:pt x="1" y="468"/>
                      </a:lnTo>
                      <a:lnTo>
                        <a:pt x="4" y="459"/>
                      </a:lnTo>
                      <a:lnTo>
                        <a:pt x="9" y="450"/>
                      </a:lnTo>
                      <a:lnTo>
                        <a:pt x="15" y="439"/>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8" name="Freeform 114"/>
                <p:cNvSpPr>
                  <a:spLocks/>
                </p:cNvSpPr>
                <p:nvPr/>
              </p:nvSpPr>
              <p:spPr bwMode="auto">
                <a:xfrm>
                  <a:off x="3750" y="878"/>
                  <a:ext cx="12" cy="8"/>
                </a:xfrm>
                <a:custGeom>
                  <a:avLst/>
                  <a:gdLst>
                    <a:gd name="T0" fmla="*/ 0 w 369"/>
                    <a:gd name="T1" fmla="*/ 0 h 218"/>
                    <a:gd name="T2" fmla="*/ 0 w 369"/>
                    <a:gd name="T3" fmla="*/ 0 h 218"/>
                    <a:gd name="T4" fmla="*/ 0 w 369"/>
                    <a:gd name="T5" fmla="*/ 0 h 218"/>
                    <a:gd name="T6" fmla="*/ 0 w 369"/>
                    <a:gd name="T7" fmla="*/ 0 h 218"/>
                    <a:gd name="T8" fmla="*/ 0 w 369"/>
                    <a:gd name="T9" fmla="*/ 0 h 218"/>
                    <a:gd name="T10" fmla="*/ 0 60000 65536"/>
                    <a:gd name="T11" fmla="*/ 0 60000 65536"/>
                    <a:gd name="T12" fmla="*/ 0 60000 65536"/>
                    <a:gd name="T13" fmla="*/ 0 60000 65536"/>
                    <a:gd name="T14" fmla="*/ 0 60000 65536"/>
                    <a:gd name="T15" fmla="*/ 0 w 369"/>
                    <a:gd name="T16" fmla="*/ 0 h 218"/>
                    <a:gd name="T17" fmla="*/ 369 w 369"/>
                    <a:gd name="T18" fmla="*/ 218 h 218"/>
                  </a:gdLst>
                  <a:ahLst/>
                  <a:cxnLst>
                    <a:cxn ang="T10">
                      <a:pos x="T0" y="T1"/>
                    </a:cxn>
                    <a:cxn ang="T11">
                      <a:pos x="T2" y="T3"/>
                    </a:cxn>
                    <a:cxn ang="T12">
                      <a:pos x="T4" y="T5"/>
                    </a:cxn>
                    <a:cxn ang="T13">
                      <a:pos x="T6" y="T7"/>
                    </a:cxn>
                    <a:cxn ang="T14">
                      <a:pos x="T8" y="T9"/>
                    </a:cxn>
                  </a:cxnLst>
                  <a:rect l="T15" t="T16" r="T17" b="T18"/>
                  <a:pathLst>
                    <a:path w="369" h="218">
                      <a:moveTo>
                        <a:pt x="0" y="128"/>
                      </a:moveTo>
                      <a:lnTo>
                        <a:pt x="128" y="218"/>
                      </a:lnTo>
                      <a:lnTo>
                        <a:pt x="369" y="82"/>
                      </a:lnTo>
                      <a:lnTo>
                        <a:pt x="246" y="0"/>
                      </a:lnTo>
                      <a:lnTo>
                        <a:pt x="0" y="12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89" name="Freeform 115"/>
                <p:cNvSpPr>
                  <a:spLocks/>
                </p:cNvSpPr>
                <p:nvPr/>
              </p:nvSpPr>
              <p:spPr bwMode="auto">
                <a:xfrm>
                  <a:off x="3783" y="858"/>
                  <a:ext cx="14" cy="8"/>
                </a:xfrm>
                <a:custGeom>
                  <a:avLst/>
                  <a:gdLst>
                    <a:gd name="T0" fmla="*/ 0 w 405"/>
                    <a:gd name="T1" fmla="*/ 0 h 220"/>
                    <a:gd name="T2" fmla="*/ 0 w 405"/>
                    <a:gd name="T3" fmla="*/ 0 h 220"/>
                    <a:gd name="T4" fmla="*/ 0 w 405"/>
                    <a:gd name="T5" fmla="*/ 0 h 220"/>
                    <a:gd name="T6" fmla="*/ 0 w 405"/>
                    <a:gd name="T7" fmla="*/ 0 h 220"/>
                    <a:gd name="T8" fmla="*/ 0 w 405"/>
                    <a:gd name="T9" fmla="*/ 0 h 220"/>
                    <a:gd name="T10" fmla="*/ 0 60000 65536"/>
                    <a:gd name="T11" fmla="*/ 0 60000 65536"/>
                    <a:gd name="T12" fmla="*/ 0 60000 65536"/>
                    <a:gd name="T13" fmla="*/ 0 60000 65536"/>
                    <a:gd name="T14" fmla="*/ 0 60000 65536"/>
                    <a:gd name="T15" fmla="*/ 0 w 405"/>
                    <a:gd name="T16" fmla="*/ 0 h 220"/>
                    <a:gd name="T17" fmla="*/ 405 w 405"/>
                    <a:gd name="T18" fmla="*/ 220 h 220"/>
                  </a:gdLst>
                  <a:ahLst/>
                  <a:cxnLst>
                    <a:cxn ang="T10">
                      <a:pos x="T0" y="T1"/>
                    </a:cxn>
                    <a:cxn ang="T11">
                      <a:pos x="T2" y="T3"/>
                    </a:cxn>
                    <a:cxn ang="T12">
                      <a:pos x="T4" y="T5"/>
                    </a:cxn>
                    <a:cxn ang="T13">
                      <a:pos x="T6" y="T7"/>
                    </a:cxn>
                    <a:cxn ang="T14">
                      <a:pos x="T8" y="T9"/>
                    </a:cxn>
                  </a:cxnLst>
                  <a:rect l="T15" t="T16" r="T17" b="T18"/>
                  <a:pathLst>
                    <a:path w="405" h="220">
                      <a:moveTo>
                        <a:pt x="0" y="180"/>
                      </a:moveTo>
                      <a:lnTo>
                        <a:pt x="70" y="220"/>
                      </a:lnTo>
                      <a:lnTo>
                        <a:pt x="405" y="45"/>
                      </a:lnTo>
                      <a:lnTo>
                        <a:pt x="319" y="0"/>
                      </a:lnTo>
                      <a:lnTo>
                        <a:pt x="0" y="18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0" name="Freeform 116"/>
                <p:cNvSpPr>
                  <a:spLocks/>
                </p:cNvSpPr>
                <p:nvPr/>
              </p:nvSpPr>
              <p:spPr bwMode="auto">
                <a:xfrm>
                  <a:off x="3802" y="849"/>
                  <a:ext cx="13" cy="7"/>
                </a:xfrm>
                <a:custGeom>
                  <a:avLst/>
                  <a:gdLst>
                    <a:gd name="T0" fmla="*/ 0 w 356"/>
                    <a:gd name="T1" fmla="*/ 0 h 192"/>
                    <a:gd name="T2" fmla="*/ 0 w 356"/>
                    <a:gd name="T3" fmla="*/ 0 h 192"/>
                    <a:gd name="T4" fmla="*/ 0 w 356"/>
                    <a:gd name="T5" fmla="*/ 0 h 192"/>
                    <a:gd name="T6" fmla="*/ 0 w 356"/>
                    <a:gd name="T7" fmla="*/ 0 h 192"/>
                    <a:gd name="T8" fmla="*/ 0 w 356"/>
                    <a:gd name="T9" fmla="*/ 0 h 192"/>
                    <a:gd name="T10" fmla="*/ 0 60000 65536"/>
                    <a:gd name="T11" fmla="*/ 0 60000 65536"/>
                    <a:gd name="T12" fmla="*/ 0 60000 65536"/>
                    <a:gd name="T13" fmla="*/ 0 60000 65536"/>
                    <a:gd name="T14" fmla="*/ 0 60000 65536"/>
                    <a:gd name="T15" fmla="*/ 0 w 356"/>
                    <a:gd name="T16" fmla="*/ 0 h 192"/>
                    <a:gd name="T17" fmla="*/ 356 w 356"/>
                    <a:gd name="T18" fmla="*/ 192 h 192"/>
                  </a:gdLst>
                  <a:ahLst/>
                  <a:cxnLst>
                    <a:cxn ang="T10">
                      <a:pos x="T0" y="T1"/>
                    </a:cxn>
                    <a:cxn ang="T11">
                      <a:pos x="T2" y="T3"/>
                    </a:cxn>
                    <a:cxn ang="T12">
                      <a:pos x="T4" y="T5"/>
                    </a:cxn>
                    <a:cxn ang="T13">
                      <a:pos x="T6" y="T7"/>
                    </a:cxn>
                    <a:cxn ang="T14">
                      <a:pos x="T8" y="T9"/>
                    </a:cxn>
                  </a:cxnLst>
                  <a:rect l="T15" t="T16" r="T17" b="T18"/>
                  <a:pathLst>
                    <a:path w="356" h="192">
                      <a:moveTo>
                        <a:pt x="0" y="140"/>
                      </a:moveTo>
                      <a:lnTo>
                        <a:pt x="86" y="192"/>
                      </a:lnTo>
                      <a:lnTo>
                        <a:pt x="356" y="46"/>
                      </a:lnTo>
                      <a:lnTo>
                        <a:pt x="274" y="0"/>
                      </a:lnTo>
                      <a:lnTo>
                        <a:pt x="0" y="14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1" name="Freeform 117"/>
                <p:cNvSpPr>
                  <a:spLocks/>
                </p:cNvSpPr>
                <p:nvPr/>
              </p:nvSpPr>
              <p:spPr bwMode="auto">
                <a:xfrm>
                  <a:off x="3815" y="843"/>
                  <a:ext cx="12" cy="7"/>
                </a:xfrm>
                <a:custGeom>
                  <a:avLst/>
                  <a:gdLst>
                    <a:gd name="T0" fmla="*/ 0 w 356"/>
                    <a:gd name="T1" fmla="*/ 0 h 192"/>
                    <a:gd name="T2" fmla="*/ 0 w 356"/>
                    <a:gd name="T3" fmla="*/ 0 h 192"/>
                    <a:gd name="T4" fmla="*/ 0 w 356"/>
                    <a:gd name="T5" fmla="*/ 0 h 192"/>
                    <a:gd name="T6" fmla="*/ 0 w 356"/>
                    <a:gd name="T7" fmla="*/ 0 h 192"/>
                    <a:gd name="T8" fmla="*/ 0 w 356"/>
                    <a:gd name="T9" fmla="*/ 0 h 192"/>
                    <a:gd name="T10" fmla="*/ 0 60000 65536"/>
                    <a:gd name="T11" fmla="*/ 0 60000 65536"/>
                    <a:gd name="T12" fmla="*/ 0 60000 65536"/>
                    <a:gd name="T13" fmla="*/ 0 60000 65536"/>
                    <a:gd name="T14" fmla="*/ 0 60000 65536"/>
                    <a:gd name="T15" fmla="*/ 0 w 356"/>
                    <a:gd name="T16" fmla="*/ 0 h 192"/>
                    <a:gd name="T17" fmla="*/ 356 w 356"/>
                    <a:gd name="T18" fmla="*/ 192 h 192"/>
                  </a:gdLst>
                  <a:ahLst/>
                  <a:cxnLst>
                    <a:cxn ang="T10">
                      <a:pos x="T0" y="T1"/>
                    </a:cxn>
                    <a:cxn ang="T11">
                      <a:pos x="T2" y="T3"/>
                    </a:cxn>
                    <a:cxn ang="T12">
                      <a:pos x="T4" y="T5"/>
                    </a:cxn>
                    <a:cxn ang="T13">
                      <a:pos x="T6" y="T7"/>
                    </a:cxn>
                    <a:cxn ang="T14">
                      <a:pos x="T8" y="T9"/>
                    </a:cxn>
                  </a:cxnLst>
                  <a:rect l="T15" t="T16" r="T17" b="T18"/>
                  <a:pathLst>
                    <a:path w="356" h="192">
                      <a:moveTo>
                        <a:pt x="0" y="140"/>
                      </a:moveTo>
                      <a:lnTo>
                        <a:pt x="86" y="192"/>
                      </a:lnTo>
                      <a:lnTo>
                        <a:pt x="356" y="46"/>
                      </a:lnTo>
                      <a:lnTo>
                        <a:pt x="274" y="0"/>
                      </a:lnTo>
                      <a:lnTo>
                        <a:pt x="0" y="14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2" name="Freeform 118"/>
                <p:cNvSpPr>
                  <a:spLocks/>
                </p:cNvSpPr>
                <p:nvPr/>
              </p:nvSpPr>
              <p:spPr bwMode="auto">
                <a:xfrm>
                  <a:off x="3828" y="836"/>
                  <a:ext cx="12" cy="7"/>
                </a:xfrm>
                <a:custGeom>
                  <a:avLst/>
                  <a:gdLst>
                    <a:gd name="T0" fmla="*/ 0 w 356"/>
                    <a:gd name="T1" fmla="*/ 0 h 192"/>
                    <a:gd name="T2" fmla="*/ 0 w 356"/>
                    <a:gd name="T3" fmla="*/ 0 h 192"/>
                    <a:gd name="T4" fmla="*/ 0 w 356"/>
                    <a:gd name="T5" fmla="*/ 0 h 192"/>
                    <a:gd name="T6" fmla="*/ 0 w 356"/>
                    <a:gd name="T7" fmla="*/ 0 h 192"/>
                    <a:gd name="T8" fmla="*/ 0 w 356"/>
                    <a:gd name="T9" fmla="*/ 0 h 192"/>
                    <a:gd name="T10" fmla="*/ 0 60000 65536"/>
                    <a:gd name="T11" fmla="*/ 0 60000 65536"/>
                    <a:gd name="T12" fmla="*/ 0 60000 65536"/>
                    <a:gd name="T13" fmla="*/ 0 60000 65536"/>
                    <a:gd name="T14" fmla="*/ 0 60000 65536"/>
                    <a:gd name="T15" fmla="*/ 0 w 356"/>
                    <a:gd name="T16" fmla="*/ 0 h 192"/>
                    <a:gd name="T17" fmla="*/ 356 w 356"/>
                    <a:gd name="T18" fmla="*/ 192 h 192"/>
                  </a:gdLst>
                  <a:ahLst/>
                  <a:cxnLst>
                    <a:cxn ang="T10">
                      <a:pos x="T0" y="T1"/>
                    </a:cxn>
                    <a:cxn ang="T11">
                      <a:pos x="T2" y="T3"/>
                    </a:cxn>
                    <a:cxn ang="T12">
                      <a:pos x="T4" y="T5"/>
                    </a:cxn>
                    <a:cxn ang="T13">
                      <a:pos x="T6" y="T7"/>
                    </a:cxn>
                    <a:cxn ang="T14">
                      <a:pos x="T8" y="T9"/>
                    </a:cxn>
                  </a:cxnLst>
                  <a:rect l="T15" t="T16" r="T17" b="T18"/>
                  <a:pathLst>
                    <a:path w="356" h="192">
                      <a:moveTo>
                        <a:pt x="0" y="140"/>
                      </a:moveTo>
                      <a:lnTo>
                        <a:pt x="86" y="192"/>
                      </a:lnTo>
                      <a:lnTo>
                        <a:pt x="356" y="46"/>
                      </a:lnTo>
                      <a:lnTo>
                        <a:pt x="274" y="0"/>
                      </a:lnTo>
                      <a:lnTo>
                        <a:pt x="0" y="140"/>
                      </a:lnTo>
                      <a:close/>
                    </a:path>
                  </a:pathLst>
                </a:custGeom>
                <a:solidFill>
                  <a:srgbClr val="E68A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3" name="Freeform 119"/>
                <p:cNvSpPr>
                  <a:spLocks/>
                </p:cNvSpPr>
                <p:nvPr/>
              </p:nvSpPr>
              <p:spPr bwMode="auto">
                <a:xfrm>
                  <a:off x="3737" y="824"/>
                  <a:ext cx="75" cy="41"/>
                </a:xfrm>
                <a:custGeom>
                  <a:avLst/>
                  <a:gdLst>
                    <a:gd name="T0" fmla="*/ 0 w 2172"/>
                    <a:gd name="T1" fmla="*/ 1 h 1191"/>
                    <a:gd name="T2" fmla="*/ 0 w 2172"/>
                    <a:gd name="T3" fmla="*/ 1 h 1191"/>
                    <a:gd name="T4" fmla="*/ 0 w 2172"/>
                    <a:gd name="T5" fmla="*/ 1 h 1191"/>
                    <a:gd name="T6" fmla="*/ 0 w 2172"/>
                    <a:gd name="T7" fmla="*/ 1 h 1191"/>
                    <a:gd name="T8" fmla="*/ 0 w 2172"/>
                    <a:gd name="T9" fmla="*/ 1 h 1191"/>
                    <a:gd name="T10" fmla="*/ 0 w 2172"/>
                    <a:gd name="T11" fmla="*/ 1 h 1191"/>
                    <a:gd name="T12" fmla="*/ 0 w 2172"/>
                    <a:gd name="T13" fmla="*/ 1 h 1191"/>
                    <a:gd name="T14" fmla="*/ 0 w 2172"/>
                    <a:gd name="T15" fmla="*/ 1 h 1191"/>
                    <a:gd name="T16" fmla="*/ 0 w 2172"/>
                    <a:gd name="T17" fmla="*/ 1 h 1191"/>
                    <a:gd name="T18" fmla="*/ 0 w 2172"/>
                    <a:gd name="T19" fmla="*/ 1 h 1191"/>
                    <a:gd name="T20" fmla="*/ 0 w 2172"/>
                    <a:gd name="T21" fmla="*/ 1 h 1191"/>
                    <a:gd name="T22" fmla="*/ 0 w 2172"/>
                    <a:gd name="T23" fmla="*/ 1 h 1191"/>
                    <a:gd name="T24" fmla="*/ 0 w 2172"/>
                    <a:gd name="T25" fmla="*/ 1 h 1191"/>
                    <a:gd name="T26" fmla="*/ 0 w 2172"/>
                    <a:gd name="T27" fmla="*/ 1 h 1191"/>
                    <a:gd name="T28" fmla="*/ 0 w 2172"/>
                    <a:gd name="T29" fmla="*/ 1 h 1191"/>
                    <a:gd name="T30" fmla="*/ 0 w 2172"/>
                    <a:gd name="T31" fmla="*/ 1 h 1191"/>
                    <a:gd name="T32" fmla="*/ 0 w 2172"/>
                    <a:gd name="T33" fmla="*/ 1 h 1191"/>
                    <a:gd name="T34" fmla="*/ 0 w 2172"/>
                    <a:gd name="T35" fmla="*/ 1 h 1191"/>
                    <a:gd name="T36" fmla="*/ 0 w 2172"/>
                    <a:gd name="T37" fmla="*/ 1 h 1191"/>
                    <a:gd name="T38" fmla="*/ 1 w 2172"/>
                    <a:gd name="T39" fmla="*/ 1 h 1191"/>
                    <a:gd name="T40" fmla="*/ 1 w 2172"/>
                    <a:gd name="T41" fmla="*/ 1 h 1191"/>
                    <a:gd name="T42" fmla="*/ 2 w 2172"/>
                    <a:gd name="T43" fmla="*/ 0 h 1191"/>
                    <a:gd name="T44" fmla="*/ 2 w 2172"/>
                    <a:gd name="T45" fmla="*/ 0 h 1191"/>
                    <a:gd name="T46" fmla="*/ 2 w 2172"/>
                    <a:gd name="T47" fmla="*/ 0 h 1191"/>
                    <a:gd name="T48" fmla="*/ 2 w 2172"/>
                    <a:gd name="T49" fmla="*/ 0 h 1191"/>
                    <a:gd name="T50" fmla="*/ 2 w 2172"/>
                    <a:gd name="T51" fmla="*/ 0 h 1191"/>
                    <a:gd name="T52" fmla="*/ 2 w 2172"/>
                    <a:gd name="T53" fmla="*/ 0 h 1191"/>
                    <a:gd name="T54" fmla="*/ 3 w 2172"/>
                    <a:gd name="T55" fmla="*/ 0 h 1191"/>
                    <a:gd name="T56" fmla="*/ 3 w 2172"/>
                    <a:gd name="T57" fmla="*/ 0 h 1191"/>
                    <a:gd name="T58" fmla="*/ 3 w 2172"/>
                    <a:gd name="T59" fmla="*/ 0 h 1191"/>
                    <a:gd name="T60" fmla="*/ 3 w 2172"/>
                    <a:gd name="T61" fmla="*/ 0 h 1191"/>
                    <a:gd name="T62" fmla="*/ 3 w 2172"/>
                    <a:gd name="T63" fmla="*/ 0 h 1191"/>
                    <a:gd name="T64" fmla="*/ 3 w 2172"/>
                    <a:gd name="T65" fmla="*/ 0 h 1191"/>
                    <a:gd name="T66" fmla="*/ 3 w 2172"/>
                    <a:gd name="T67" fmla="*/ 0 h 1191"/>
                    <a:gd name="T68" fmla="*/ 3 w 2172"/>
                    <a:gd name="T69" fmla="*/ 0 h 1191"/>
                    <a:gd name="T70" fmla="*/ 3 w 2172"/>
                    <a:gd name="T71" fmla="*/ 0 h 1191"/>
                    <a:gd name="T72" fmla="*/ 3 w 2172"/>
                    <a:gd name="T73" fmla="*/ 0 h 1191"/>
                    <a:gd name="T74" fmla="*/ 3 w 2172"/>
                    <a:gd name="T75" fmla="*/ 0 h 1191"/>
                    <a:gd name="T76" fmla="*/ 3 w 2172"/>
                    <a:gd name="T77" fmla="*/ 0 h 1191"/>
                    <a:gd name="T78" fmla="*/ 3 w 2172"/>
                    <a:gd name="T79" fmla="*/ 0 h 1191"/>
                    <a:gd name="T80" fmla="*/ 2 w 2172"/>
                    <a:gd name="T81" fmla="*/ 0 h 1191"/>
                    <a:gd name="T82" fmla="*/ 2 w 2172"/>
                    <a:gd name="T83" fmla="*/ 0 h 1191"/>
                    <a:gd name="T84" fmla="*/ 2 w 2172"/>
                    <a:gd name="T85" fmla="*/ 1 h 1191"/>
                    <a:gd name="T86" fmla="*/ 2 w 2172"/>
                    <a:gd name="T87" fmla="*/ 1 h 1191"/>
                    <a:gd name="T88" fmla="*/ 1 w 2172"/>
                    <a:gd name="T89" fmla="*/ 1 h 1191"/>
                    <a:gd name="T90" fmla="*/ 1 w 2172"/>
                    <a:gd name="T91" fmla="*/ 1 h 1191"/>
                    <a:gd name="T92" fmla="*/ 0 w 2172"/>
                    <a:gd name="T93" fmla="*/ 1 h 1191"/>
                    <a:gd name="T94" fmla="*/ 0 w 2172"/>
                    <a:gd name="T95" fmla="*/ 1 h 119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72"/>
                    <a:gd name="T145" fmla="*/ 0 h 1191"/>
                    <a:gd name="T146" fmla="*/ 2172 w 2172"/>
                    <a:gd name="T147" fmla="*/ 1191 h 119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72" h="1191">
                      <a:moveTo>
                        <a:pt x="198" y="1137"/>
                      </a:moveTo>
                      <a:lnTo>
                        <a:pt x="189" y="1142"/>
                      </a:lnTo>
                      <a:lnTo>
                        <a:pt x="166" y="1154"/>
                      </a:lnTo>
                      <a:lnTo>
                        <a:pt x="151" y="1161"/>
                      </a:lnTo>
                      <a:lnTo>
                        <a:pt x="134" y="1169"/>
                      </a:lnTo>
                      <a:lnTo>
                        <a:pt x="116" y="1176"/>
                      </a:lnTo>
                      <a:lnTo>
                        <a:pt x="98" y="1182"/>
                      </a:lnTo>
                      <a:lnTo>
                        <a:pt x="79" y="1187"/>
                      </a:lnTo>
                      <a:lnTo>
                        <a:pt x="61" y="1190"/>
                      </a:lnTo>
                      <a:lnTo>
                        <a:pt x="53" y="1191"/>
                      </a:lnTo>
                      <a:lnTo>
                        <a:pt x="45" y="1190"/>
                      </a:lnTo>
                      <a:lnTo>
                        <a:pt x="37" y="1190"/>
                      </a:lnTo>
                      <a:lnTo>
                        <a:pt x="30" y="1188"/>
                      </a:lnTo>
                      <a:lnTo>
                        <a:pt x="24" y="1185"/>
                      </a:lnTo>
                      <a:lnTo>
                        <a:pt x="18" y="1182"/>
                      </a:lnTo>
                      <a:lnTo>
                        <a:pt x="13" y="1177"/>
                      </a:lnTo>
                      <a:lnTo>
                        <a:pt x="9" y="1171"/>
                      </a:lnTo>
                      <a:lnTo>
                        <a:pt x="4" y="1165"/>
                      </a:lnTo>
                      <a:lnTo>
                        <a:pt x="2" y="1157"/>
                      </a:lnTo>
                      <a:lnTo>
                        <a:pt x="1" y="1147"/>
                      </a:lnTo>
                      <a:lnTo>
                        <a:pt x="0" y="1137"/>
                      </a:lnTo>
                      <a:lnTo>
                        <a:pt x="2" y="1095"/>
                      </a:lnTo>
                      <a:lnTo>
                        <a:pt x="3" y="1061"/>
                      </a:lnTo>
                      <a:lnTo>
                        <a:pt x="4" y="1047"/>
                      </a:lnTo>
                      <a:lnTo>
                        <a:pt x="7" y="1034"/>
                      </a:lnTo>
                      <a:lnTo>
                        <a:pt x="10" y="1021"/>
                      </a:lnTo>
                      <a:lnTo>
                        <a:pt x="14" y="1010"/>
                      </a:lnTo>
                      <a:lnTo>
                        <a:pt x="19" y="999"/>
                      </a:lnTo>
                      <a:lnTo>
                        <a:pt x="26" y="989"/>
                      </a:lnTo>
                      <a:lnTo>
                        <a:pt x="34" y="979"/>
                      </a:lnTo>
                      <a:lnTo>
                        <a:pt x="45" y="969"/>
                      </a:lnTo>
                      <a:lnTo>
                        <a:pt x="57" y="959"/>
                      </a:lnTo>
                      <a:lnTo>
                        <a:pt x="72" y="948"/>
                      </a:lnTo>
                      <a:lnTo>
                        <a:pt x="90" y="937"/>
                      </a:lnTo>
                      <a:lnTo>
                        <a:pt x="112" y="923"/>
                      </a:lnTo>
                      <a:lnTo>
                        <a:pt x="152" y="902"/>
                      </a:lnTo>
                      <a:lnTo>
                        <a:pt x="228" y="865"/>
                      </a:lnTo>
                      <a:lnTo>
                        <a:pt x="332" y="814"/>
                      </a:lnTo>
                      <a:lnTo>
                        <a:pt x="461" y="752"/>
                      </a:lnTo>
                      <a:lnTo>
                        <a:pt x="608" y="682"/>
                      </a:lnTo>
                      <a:lnTo>
                        <a:pt x="769" y="605"/>
                      </a:lnTo>
                      <a:lnTo>
                        <a:pt x="939" y="524"/>
                      </a:lnTo>
                      <a:lnTo>
                        <a:pt x="1113" y="442"/>
                      </a:lnTo>
                      <a:lnTo>
                        <a:pt x="1285" y="360"/>
                      </a:lnTo>
                      <a:lnTo>
                        <a:pt x="1451" y="283"/>
                      </a:lnTo>
                      <a:lnTo>
                        <a:pt x="1605" y="210"/>
                      </a:lnTo>
                      <a:lnTo>
                        <a:pt x="1743" y="145"/>
                      </a:lnTo>
                      <a:lnTo>
                        <a:pt x="1859" y="90"/>
                      </a:lnTo>
                      <a:lnTo>
                        <a:pt x="1948" y="48"/>
                      </a:lnTo>
                      <a:lnTo>
                        <a:pt x="2005" y="22"/>
                      </a:lnTo>
                      <a:lnTo>
                        <a:pt x="2025" y="12"/>
                      </a:lnTo>
                      <a:lnTo>
                        <a:pt x="2031" y="11"/>
                      </a:lnTo>
                      <a:lnTo>
                        <a:pt x="2046" y="7"/>
                      </a:lnTo>
                      <a:lnTo>
                        <a:pt x="2069" y="3"/>
                      </a:lnTo>
                      <a:lnTo>
                        <a:pt x="2094" y="0"/>
                      </a:lnTo>
                      <a:lnTo>
                        <a:pt x="2107" y="0"/>
                      </a:lnTo>
                      <a:lnTo>
                        <a:pt x="2120" y="1"/>
                      </a:lnTo>
                      <a:lnTo>
                        <a:pt x="2132" y="4"/>
                      </a:lnTo>
                      <a:lnTo>
                        <a:pt x="2143" y="7"/>
                      </a:lnTo>
                      <a:lnTo>
                        <a:pt x="2148" y="10"/>
                      </a:lnTo>
                      <a:lnTo>
                        <a:pt x="2153" y="13"/>
                      </a:lnTo>
                      <a:lnTo>
                        <a:pt x="2157" y="16"/>
                      </a:lnTo>
                      <a:lnTo>
                        <a:pt x="2161" y="20"/>
                      </a:lnTo>
                      <a:lnTo>
                        <a:pt x="2164" y="24"/>
                      </a:lnTo>
                      <a:lnTo>
                        <a:pt x="2166" y="29"/>
                      </a:lnTo>
                      <a:lnTo>
                        <a:pt x="2168" y="35"/>
                      </a:lnTo>
                      <a:lnTo>
                        <a:pt x="2169" y="41"/>
                      </a:lnTo>
                      <a:lnTo>
                        <a:pt x="2171" y="67"/>
                      </a:lnTo>
                      <a:lnTo>
                        <a:pt x="2172" y="93"/>
                      </a:lnTo>
                      <a:lnTo>
                        <a:pt x="2171" y="106"/>
                      </a:lnTo>
                      <a:lnTo>
                        <a:pt x="2170" y="119"/>
                      </a:lnTo>
                      <a:lnTo>
                        <a:pt x="2168" y="131"/>
                      </a:lnTo>
                      <a:lnTo>
                        <a:pt x="2164" y="143"/>
                      </a:lnTo>
                      <a:lnTo>
                        <a:pt x="2160" y="155"/>
                      </a:lnTo>
                      <a:lnTo>
                        <a:pt x="2155" y="167"/>
                      </a:lnTo>
                      <a:lnTo>
                        <a:pt x="2149" y="177"/>
                      </a:lnTo>
                      <a:lnTo>
                        <a:pt x="2141" y="189"/>
                      </a:lnTo>
                      <a:lnTo>
                        <a:pt x="2131" y="199"/>
                      </a:lnTo>
                      <a:lnTo>
                        <a:pt x="2121" y="208"/>
                      </a:lnTo>
                      <a:lnTo>
                        <a:pt x="2109" y="217"/>
                      </a:lnTo>
                      <a:lnTo>
                        <a:pt x="2095" y="225"/>
                      </a:lnTo>
                      <a:lnTo>
                        <a:pt x="2061" y="242"/>
                      </a:lnTo>
                      <a:lnTo>
                        <a:pt x="1992" y="275"/>
                      </a:lnTo>
                      <a:lnTo>
                        <a:pt x="1891" y="324"/>
                      </a:lnTo>
                      <a:lnTo>
                        <a:pt x="1766" y="385"/>
                      </a:lnTo>
                      <a:lnTo>
                        <a:pt x="1621" y="454"/>
                      </a:lnTo>
                      <a:lnTo>
                        <a:pt x="1461" y="531"/>
                      </a:lnTo>
                      <a:lnTo>
                        <a:pt x="1291" y="612"/>
                      </a:lnTo>
                      <a:lnTo>
                        <a:pt x="1117" y="696"/>
                      </a:lnTo>
                      <a:lnTo>
                        <a:pt x="944" y="779"/>
                      </a:lnTo>
                      <a:lnTo>
                        <a:pt x="777" y="859"/>
                      </a:lnTo>
                      <a:lnTo>
                        <a:pt x="621" y="934"/>
                      </a:lnTo>
                      <a:lnTo>
                        <a:pt x="483" y="999"/>
                      </a:lnTo>
                      <a:lnTo>
                        <a:pt x="366" y="1056"/>
                      </a:lnTo>
                      <a:lnTo>
                        <a:pt x="276" y="1099"/>
                      </a:lnTo>
                      <a:lnTo>
                        <a:pt x="218" y="1127"/>
                      </a:lnTo>
                      <a:lnTo>
                        <a:pt x="198" y="1137"/>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4" name="Freeform 120"/>
                <p:cNvSpPr>
                  <a:spLocks/>
                </p:cNvSpPr>
                <p:nvPr/>
              </p:nvSpPr>
              <p:spPr bwMode="auto">
                <a:xfrm>
                  <a:off x="3737" y="824"/>
                  <a:ext cx="75" cy="41"/>
                </a:xfrm>
                <a:custGeom>
                  <a:avLst/>
                  <a:gdLst>
                    <a:gd name="T0" fmla="*/ 0 w 2172"/>
                    <a:gd name="T1" fmla="*/ 1 h 1191"/>
                    <a:gd name="T2" fmla="*/ 0 w 2172"/>
                    <a:gd name="T3" fmla="*/ 1 h 1191"/>
                    <a:gd name="T4" fmla="*/ 0 w 2172"/>
                    <a:gd name="T5" fmla="*/ 1 h 1191"/>
                    <a:gd name="T6" fmla="*/ 0 w 2172"/>
                    <a:gd name="T7" fmla="*/ 1 h 1191"/>
                    <a:gd name="T8" fmla="*/ 0 w 2172"/>
                    <a:gd name="T9" fmla="*/ 1 h 1191"/>
                    <a:gd name="T10" fmla="*/ 0 w 2172"/>
                    <a:gd name="T11" fmla="*/ 1 h 1191"/>
                    <a:gd name="T12" fmla="*/ 0 w 2172"/>
                    <a:gd name="T13" fmla="*/ 1 h 1191"/>
                    <a:gd name="T14" fmla="*/ 0 w 2172"/>
                    <a:gd name="T15" fmla="*/ 1 h 1191"/>
                    <a:gd name="T16" fmla="*/ 0 w 2172"/>
                    <a:gd name="T17" fmla="*/ 1 h 1191"/>
                    <a:gd name="T18" fmla="*/ 0 w 2172"/>
                    <a:gd name="T19" fmla="*/ 1 h 1191"/>
                    <a:gd name="T20" fmla="*/ 0 w 2172"/>
                    <a:gd name="T21" fmla="*/ 1 h 1191"/>
                    <a:gd name="T22" fmla="*/ 0 w 2172"/>
                    <a:gd name="T23" fmla="*/ 1 h 1191"/>
                    <a:gd name="T24" fmla="*/ 0 w 2172"/>
                    <a:gd name="T25" fmla="*/ 1 h 1191"/>
                    <a:gd name="T26" fmla="*/ 0 w 2172"/>
                    <a:gd name="T27" fmla="*/ 1 h 1191"/>
                    <a:gd name="T28" fmla="*/ 0 w 2172"/>
                    <a:gd name="T29" fmla="*/ 1 h 1191"/>
                    <a:gd name="T30" fmla="*/ 0 w 2172"/>
                    <a:gd name="T31" fmla="*/ 1 h 1191"/>
                    <a:gd name="T32" fmla="*/ 0 w 2172"/>
                    <a:gd name="T33" fmla="*/ 1 h 1191"/>
                    <a:gd name="T34" fmla="*/ 0 w 2172"/>
                    <a:gd name="T35" fmla="*/ 1 h 1191"/>
                    <a:gd name="T36" fmla="*/ 0 w 2172"/>
                    <a:gd name="T37" fmla="*/ 1 h 1191"/>
                    <a:gd name="T38" fmla="*/ 1 w 2172"/>
                    <a:gd name="T39" fmla="*/ 1 h 1191"/>
                    <a:gd name="T40" fmla="*/ 1 w 2172"/>
                    <a:gd name="T41" fmla="*/ 1 h 1191"/>
                    <a:gd name="T42" fmla="*/ 2 w 2172"/>
                    <a:gd name="T43" fmla="*/ 0 h 1191"/>
                    <a:gd name="T44" fmla="*/ 2 w 2172"/>
                    <a:gd name="T45" fmla="*/ 0 h 1191"/>
                    <a:gd name="T46" fmla="*/ 2 w 2172"/>
                    <a:gd name="T47" fmla="*/ 0 h 1191"/>
                    <a:gd name="T48" fmla="*/ 2 w 2172"/>
                    <a:gd name="T49" fmla="*/ 0 h 1191"/>
                    <a:gd name="T50" fmla="*/ 2 w 2172"/>
                    <a:gd name="T51" fmla="*/ 0 h 1191"/>
                    <a:gd name="T52" fmla="*/ 2 w 2172"/>
                    <a:gd name="T53" fmla="*/ 0 h 1191"/>
                    <a:gd name="T54" fmla="*/ 3 w 2172"/>
                    <a:gd name="T55" fmla="*/ 0 h 1191"/>
                    <a:gd name="T56" fmla="*/ 3 w 2172"/>
                    <a:gd name="T57" fmla="*/ 0 h 1191"/>
                    <a:gd name="T58" fmla="*/ 3 w 2172"/>
                    <a:gd name="T59" fmla="*/ 0 h 1191"/>
                    <a:gd name="T60" fmla="*/ 3 w 2172"/>
                    <a:gd name="T61" fmla="*/ 0 h 1191"/>
                    <a:gd name="T62" fmla="*/ 3 w 2172"/>
                    <a:gd name="T63" fmla="*/ 0 h 1191"/>
                    <a:gd name="T64" fmla="*/ 3 w 2172"/>
                    <a:gd name="T65" fmla="*/ 0 h 1191"/>
                    <a:gd name="T66" fmla="*/ 3 w 2172"/>
                    <a:gd name="T67" fmla="*/ 0 h 1191"/>
                    <a:gd name="T68" fmla="*/ 3 w 2172"/>
                    <a:gd name="T69" fmla="*/ 0 h 1191"/>
                    <a:gd name="T70" fmla="*/ 3 w 2172"/>
                    <a:gd name="T71" fmla="*/ 0 h 1191"/>
                    <a:gd name="T72" fmla="*/ 3 w 2172"/>
                    <a:gd name="T73" fmla="*/ 0 h 1191"/>
                    <a:gd name="T74" fmla="*/ 3 w 2172"/>
                    <a:gd name="T75" fmla="*/ 0 h 1191"/>
                    <a:gd name="T76" fmla="*/ 3 w 2172"/>
                    <a:gd name="T77" fmla="*/ 0 h 1191"/>
                    <a:gd name="T78" fmla="*/ 3 w 2172"/>
                    <a:gd name="T79" fmla="*/ 0 h 1191"/>
                    <a:gd name="T80" fmla="*/ 2 w 2172"/>
                    <a:gd name="T81" fmla="*/ 0 h 1191"/>
                    <a:gd name="T82" fmla="*/ 2 w 2172"/>
                    <a:gd name="T83" fmla="*/ 0 h 1191"/>
                    <a:gd name="T84" fmla="*/ 2 w 2172"/>
                    <a:gd name="T85" fmla="*/ 1 h 1191"/>
                    <a:gd name="T86" fmla="*/ 2 w 2172"/>
                    <a:gd name="T87" fmla="*/ 1 h 1191"/>
                    <a:gd name="T88" fmla="*/ 1 w 2172"/>
                    <a:gd name="T89" fmla="*/ 1 h 1191"/>
                    <a:gd name="T90" fmla="*/ 1 w 2172"/>
                    <a:gd name="T91" fmla="*/ 1 h 1191"/>
                    <a:gd name="T92" fmla="*/ 0 w 2172"/>
                    <a:gd name="T93" fmla="*/ 1 h 1191"/>
                    <a:gd name="T94" fmla="*/ 0 w 2172"/>
                    <a:gd name="T95" fmla="*/ 1 h 119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72"/>
                    <a:gd name="T145" fmla="*/ 0 h 1191"/>
                    <a:gd name="T146" fmla="*/ 2172 w 2172"/>
                    <a:gd name="T147" fmla="*/ 1191 h 119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72" h="1191">
                      <a:moveTo>
                        <a:pt x="198" y="1137"/>
                      </a:moveTo>
                      <a:lnTo>
                        <a:pt x="189" y="1142"/>
                      </a:lnTo>
                      <a:lnTo>
                        <a:pt x="166" y="1154"/>
                      </a:lnTo>
                      <a:lnTo>
                        <a:pt x="151" y="1161"/>
                      </a:lnTo>
                      <a:lnTo>
                        <a:pt x="134" y="1169"/>
                      </a:lnTo>
                      <a:lnTo>
                        <a:pt x="116" y="1176"/>
                      </a:lnTo>
                      <a:lnTo>
                        <a:pt x="98" y="1182"/>
                      </a:lnTo>
                      <a:lnTo>
                        <a:pt x="79" y="1187"/>
                      </a:lnTo>
                      <a:lnTo>
                        <a:pt x="61" y="1190"/>
                      </a:lnTo>
                      <a:lnTo>
                        <a:pt x="53" y="1191"/>
                      </a:lnTo>
                      <a:lnTo>
                        <a:pt x="45" y="1190"/>
                      </a:lnTo>
                      <a:lnTo>
                        <a:pt x="37" y="1190"/>
                      </a:lnTo>
                      <a:lnTo>
                        <a:pt x="30" y="1188"/>
                      </a:lnTo>
                      <a:lnTo>
                        <a:pt x="24" y="1185"/>
                      </a:lnTo>
                      <a:lnTo>
                        <a:pt x="18" y="1182"/>
                      </a:lnTo>
                      <a:lnTo>
                        <a:pt x="13" y="1177"/>
                      </a:lnTo>
                      <a:lnTo>
                        <a:pt x="9" y="1171"/>
                      </a:lnTo>
                      <a:lnTo>
                        <a:pt x="4" y="1165"/>
                      </a:lnTo>
                      <a:lnTo>
                        <a:pt x="2" y="1157"/>
                      </a:lnTo>
                      <a:lnTo>
                        <a:pt x="1" y="1147"/>
                      </a:lnTo>
                      <a:lnTo>
                        <a:pt x="0" y="1137"/>
                      </a:lnTo>
                      <a:lnTo>
                        <a:pt x="2" y="1095"/>
                      </a:lnTo>
                      <a:lnTo>
                        <a:pt x="3" y="1061"/>
                      </a:lnTo>
                      <a:lnTo>
                        <a:pt x="4" y="1047"/>
                      </a:lnTo>
                      <a:lnTo>
                        <a:pt x="7" y="1034"/>
                      </a:lnTo>
                      <a:lnTo>
                        <a:pt x="10" y="1021"/>
                      </a:lnTo>
                      <a:lnTo>
                        <a:pt x="14" y="1010"/>
                      </a:lnTo>
                      <a:lnTo>
                        <a:pt x="19" y="999"/>
                      </a:lnTo>
                      <a:lnTo>
                        <a:pt x="26" y="989"/>
                      </a:lnTo>
                      <a:lnTo>
                        <a:pt x="34" y="979"/>
                      </a:lnTo>
                      <a:lnTo>
                        <a:pt x="45" y="969"/>
                      </a:lnTo>
                      <a:lnTo>
                        <a:pt x="57" y="959"/>
                      </a:lnTo>
                      <a:lnTo>
                        <a:pt x="72" y="948"/>
                      </a:lnTo>
                      <a:lnTo>
                        <a:pt x="90" y="937"/>
                      </a:lnTo>
                      <a:lnTo>
                        <a:pt x="112" y="923"/>
                      </a:lnTo>
                      <a:lnTo>
                        <a:pt x="152" y="902"/>
                      </a:lnTo>
                      <a:lnTo>
                        <a:pt x="228" y="865"/>
                      </a:lnTo>
                      <a:lnTo>
                        <a:pt x="332" y="814"/>
                      </a:lnTo>
                      <a:lnTo>
                        <a:pt x="461" y="752"/>
                      </a:lnTo>
                      <a:lnTo>
                        <a:pt x="608" y="682"/>
                      </a:lnTo>
                      <a:lnTo>
                        <a:pt x="769" y="605"/>
                      </a:lnTo>
                      <a:lnTo>
                        <a:pt x="939" y="524"/>
                      </a:lnTo>
                      <a:lnTo>
                        <a:pt x="1113" y="442"/>
                      </a:lnTo>
                      <a:lnTo>
                        <a:pt x="1285" y="360"/>
                      </a:lnTo>
                      <a:lnTo>
                        <a:pt x="1451" y="283"/>
                      </a:lnTo>
                      <a:lnTo>
                        <a:pt x="1605" y="210"/>
                      </a:lnTo>
                      <a:lnTo>
                        <a:pt x="1743" y="145"/>
                      </a:lnTo>
                      <a:lnTo>
                        <a:pt x="1859" y="90"/>
                      </a:lnTo>
                      <a:lnTo>
                        <a:pt x="1948" y="48"/>
                      </a:lnTo>
                      <a:lnTo>
                        <a:pt x="2005" y="22"/>
                      </a:lnTo>
                      <a:lnTo>
                        <a:pt x="2025" y="12"/>
                      </a:lnTo>
                      <a:lnTo>
                        <a:pt x="2031" y="11"/>
                      </a:lnTo>
                      <a:lnTo>
                        <a:pt x="2046" y="7"/>
                      </a:lnTo>
                      <a:lnTo>
                        <a:pt x="2069" y="3"/>
                      </a:lnTo>
                      <a:lnTo>
                        <a:pt x="2094" y="0"/>
                      </a:lnTo>
                      <a:lnTo>
                        <a:pt x="2107" y="0"/>
                      </a:lnTo>
                      <a:lnTo>
                        <a:pt x="2120" y="1"/>
                      </a:lnTo>
                      <a:lnTo>
                        <a:pt x="2132" y="4"/>
                      </a:lnTo>
                      <a:lnTo>
                        <a:pt x="2143" y="7"/>
                      </a:lnTo>
                      <a:lnTo>
                        <a:pt x="2148" y="10"/>
                      </a:lnTo>
                      <a:lnTo>
                        <a:pt x="2153" y="13"/>
                      </a:lnTo>
                      <a:lnTo>
                        <a:pt x="2157" y="16"/>
                      </a:lnTo>
                      <a:lnTo>
                        <a:pt x="2161" y="20"/>
                      </a:lnTo>
                      <a:lnTo>
                        <a:pt x="2164" y="24"/>
                      </a:lnTo>
                      <a:lnTo>
                        <a:pt x="2166" y="29"/>
                      </a:lnTo>
                      <a:lnTo>
                        <a:pt x="2168" y="35"/>
                      </a:lnTo>
                      <a:lnTo>
                        <a:pt x="2169" y="41"/>
                      </a:lnTo>
                      <a:lnTo>
                        <a:pt x="2171" y="67"/>
                      </a:lnTo>
                      <a:lnTo>
                        <a:pt x="2172" y="93"/>
                      </a:lnTo>
                      <a:lnTo>
                        <a:pt x="2171" y="106"/>
                      </a:lnTo>
                      <a:lnTo>
                        <a:pt x="2170" y="119"/>
                      </a:lnTo>
                      <a:lnTo>
                        <a:pt x="2168" y="131"/>
                      </a:lnTo>
                      <a:lnTo>
                        <a:pt x="2164" y="143"/>
                      </a:lnTo>
                      <a:lnTo>
                        <a:pt x="2160" y="155"/>
                      </a:lnTo>
                      <a:lnTo>
                        <a:pt x="2155" y="167"/>
                      </a:lnTo>
                      <a:lnTo>
                        <a:pt x="2149" y="177"/>
                      </a:lnTo>
                      <a:lnTo>
                        <a:pt x="2141" y="189"/>
                      </a:lnTo>
                      <a:lnTo>
                        <a:pt x="2131" y="199"/>
                      </a:lnTo>
                      <a:lnTo>
                        <a:pt x="2121" y="208"/>
                      </a:lnTo>
                      <a:lnTo>
                        <a:pt x="2109" y="217"/>
                      </a:lnTo>
                      <a:lnTo>
                        <a:pt x="2095" y="225"/>
                      </a:lnTo>
                      <a:lnTo>
                        <a:pt x="2061" y="242"/>
                      </a:lnTo>
                      <a:lnTo>
                        <a:pt x="1992" y="275"/>
                      </a:lnTo>
                      <a:lnTo>
                        <a:pt x="1891" y="324"/>
                      </a:lnTo>
                      <a:lnTo>
                        <a:pt x="1766" y="385"/>
                      </a:lnTo>
                      <a:lnTo>
                        <a:pt x="1621" y="454"/>
                      </a:lnTo>
                      <a:lnTo>
                        <a:pt x="1461" y="531"/>
                      </a:lnTo>
                      <a:lnTo>
                        <a:pt x="1291" y="612"/>
                      </a:lnTo>
                      <a:lnTo>
                        <a:pt x="1117" y="696"/>
                      </a:lnTo>
                      <a:lnTo>
                        <a:pt x="944" y="779"/>
                      </a:lnTo>
                      <a:lnTo>
                        <a:pt x="777" y="859"/>
                      </a:lnTo>
                      <a:lnTo>
                        <a:pt x="621" y="934"/>
                      </a:lnTo>
                      <a:lnTo>
                        <a:pt x="483" y="999"/>
                      </a:lnTo>
                      <a:lnTo>
                        <a:pt x="366" y="1056"/>
                      </a:lnTo>
                      <a:lnTo>
                        <a:pt x="276" y="1099"/>
                      </a:lnTo>
                      <a:lnTo>
                        <a:pt x="218" y="1127"/>
                      </a:lnTo>
                      <a:lnTo>
                        <a:pt x="198" y="1137"/>
                      </a:lnTo>
                      <a:close/>
                    </a:path>
                  </a:pathLst>
                </a:custGeom>
                <a:noFill/>
                <a:ln w="1588">
                  <a:solidFill>
                    <a:srgbClr val="B9B9B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5" name="Freeform 121"/>
                <p:cNvSpPr>
                  <a:spLocks/>
                </p:cNvSpPr>
                <p:nvPr/>
              </p:nvSpPr>
              <p:spPr bwMode="auto">
                <a:xfrm>
                  <a:off x="3730" y="859"/>
                  <a:ext cx="5" cy="6"/>
                </a:xfrm>
                <a:custGeom>
                  <a:avLst/>
                  <a:gdLst>
                    <a:gd name="T0" fmla="*/ 0 w 148"/>
                    <a:gd name="T1" fmla="*/ 0 h 176"/>
                    <a:gd name="T2" fmla="*/ 0 w 148"/>
                    <a:gd name="T3" fmla="*/ 0 h 176"/>
                    <a:gd name="T4" fmla="*/ 0 w 148"/>
                    <a:gd name="T5" fmla="*/ 0 h 176"/>
                    <a:gd name="T6" fmla="*/ 0 w 148"/>
                    <a:gd name="T7" fmla="*/ 0 h 176"/>
                    <a:gd name="T8" fmla="*/ 0 w 148"/>
                    <a:gd name="T9" fmla="*/ 0 h 176"/>
                    <a:gd name="T10" fmla="*/ 0 w 148"/>
                    <a:gd name="T11" fmla="*/ 0 h 176"/>
                    <a:gd name="T12" fmla="*/ 0 w 148"/>
                    <a:gd name="T13" fmla="*/ 0 h 176"/>
                    <a:gd name="T14" fmla="*/ 0 w 148"/>
                    <a:gd name="T15" fmla="*/ 0 h 176"/>
                    <a:gd name="T16" fmla="*/ 0 w 148"/>
                    <a:gd name="T17" fmla="*/ 0 h 176"/>
                    <a:gd name="T18" fmla="*/ 0 w 148"/>
                    <a:gd name="T19" fmla="*/ 0 h 176"/>
                    <a:gd name="T20" fmla="*/ 0 w 148"/>
                    <a:gd name="T21" fmla="*/ 0 h 176"/>
                    <a:gd name="T22" fmla="*/ 0 w 148"/>
                    <a:gd name="T23" fmla="*/ 0 h 176"/>
                    <a:gd name="T24" fmla="*/ 0 w 148"/>
                    <a:gd name="T25" fmla="*/ 0 h 176"/>
                    <a:gd name="T26" fmla="*/ 0 w 148"/>
                    <a:gd name="T27" fmla="*/ 0 h 176"/>
                    <a:gd name="T28" fmla="*/ 0 w 148"/>
                    <a:gd name="T29" fmla="*/ 0 h 176"/>
                    <a:gd name="T30" fmla="*/ 0 w 148"/>
                    <a:gd name="T31" fmla="*/ 0 h 176"/>
                    <a:gd name="T32" fmla="*/ 0 w 148"/>
                    <a:gd name="T33" fmla="*/ 0 h 176"/>
                    <a:gd name="T34" fmla="*/ 0 w 148"/>
                    <a:gd name="T35" fmla="*/ 0 h 176"/>
                    <a:gd name="T36" fmla="*/ 0 w 148"/>
                    <a:gd name="T37" fmla="*/ 0 h 176"/>
                    <a:gd name="T38" fmla="*/ 0 w 148"/>
                    <a:gd name="T39" fmla="*/ 0 h 176"/>
                    <a:gd name="T40" fmla="*/ 0 w 148"/>
                    <a:gd name="T41" fmla="*/ 0 h 176"/>
                    <a:gd name="T42" fmla="*/ 0 w 148"/>
                    <a:gd name="T43" fmla="*/ 0 h 176"/>
                    <a:gd name="T44" fmla="*/ 0 w 148"/>
                    <a:gd name="T45" fmla="*/ 0 h 176"/>
                    <a:gd name="T46" fmla="*/ 0 w 148"/>
                    <a:gd name="T47" fmla="*/ 0 h 176"/>
                    <a:gd name="T48" fmla="*/ 0 w 148"/>
                    <a:gd name="T49" fmla="*/ 0 h 176"/>
                    <a:gd name="T50" fmla="*/ 0 w 148"/>
                    <a:gd name="T51" fmla="*/ 0 h 176"/>
                    <a:gd name="T52" fmla="*/ 0 w 148"/>
                    <a:gd name="T53" fmla="*/ 0 h 176"/>
                    <a:gd name="T54" fmla="*/ 0 w 148"/>
                    <a:gd name="T55" fmla="*/ 0 h 176"/>
                    <a:gd name="T56" fmla="*/ 0 w 148"/>
                    <a:gd name="T57" fmla="*/ 0 h 176"/>
                    <a:gd name="T58" fmla="*/ 0 w 148"/>
                    <a:gd name="T59" fmla="*/ 0 h 176"/>
                    <a:gd name="T60" fmla="*/ 0 w 148"/>
                    <a:gd name="T61" fmla="*/ 0 h 176"/>
                    <a:gd name="T62" fmla="*/ 0 w 148"/>
                    <a:gd name="T63" fmla="*/ 0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
                    <a:gd name="T97" fmla="*/ 0 h 176"/>
                    <a:gd name="T98" fmla="*/ 148 w 148"/>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 h="176">
                      <a:moveTo>
                        <a:pt x="148" y="88"/>
                      </a:moveTo>
                      <a:lnTo>
                        <a:pt x="147" y="97"/>
                      </a:lnTo>
                      <a:lnTo>
                        <a:pt x="146" y="106"/>
                      </a:lnTo>
                      <a:lnTo>
                        <a:pt x="144" y="114"/>
                      </a:lnTo>
                      <a:lnTo>
                        <a:pt x="142" y="123"/>
                      </a:lnTo>
                      <a:lnTo>
                        <a:pt x="139" y="131"/>
                      </a:lnTo>
                      <a:lnTo>
                        <a:pt x="135" y="138"/>
                      </a:lnTo>
                      <a:lnTo>
                        <a:pt x="131" y="144"/>
                      </a:lnTo>
                      <a:lnTo>
                        <a:pt x="126" y="151"/>
                      </a:lnTo>
                      <a:lnTo>
                        <a:pt x="121" y="156"/>
                      </a:lnTo>
                      <a:lnTo>
                        <a:pt x="115" y="161"/>
                      </a:lnTo>
                      <a:lnTo>
                        <a:pt x="109" y="166"/>
                      </a:lnTo>
                      <a:lnTo>
                        <a:pt x="102" y="169"/>
                      </a:lnTo>
                      <a:lnTo>
                        <a:pt x="96" y="172"/>
                      </a:lnTo>
                      <a:lnTo>
                        <a:pt x="89" y="174"/>
                      </a:lnTo>
                      <a:lnTo>
                        <a:pt x="81" y="176"/>
                      </a:lnTo>
                      <a:lnTo>
                        <a:pt x="74" y="176"/>
                      </a:lnTo>
                      <a:lnTo>
                        <a:pt x="67" y="176"/>
                      </a:lnTo>
                      <a:lnTo>
                        <a:pt x="59" y="174"/>
                      </a:lnTo>
                      <a:lnTo>
                        <a:pt x="52" y="172"/>
                      </a:lnTo>
                      <a:lnTo>
                        <a:pt x="46" y="169"/>
                      </a:lnTo>
                      <a:lnTo>
                        <a:pt x="39" y="166"/>
                      </a:lnTo>
                      <a:lnTo>
                        <a:pt x="33" y="161"/>
                      </a:lnTo>
                      <a:lnTo>
                        <a:pt x="27" y="156"/>
                      </a:lnTo>
                      <a:lnTo>
                        <a:pt x="22" y="151"/>
                      </a:lnTo>
                      <a:lnTo>
                        <a:pt x="17" y="144"/>
                      </a:lnTo>
                      <a:lnTo>
                        <a:pt x="13" y="138"/>
                      </a:lnTo>
                      <a:lnTo>
                        <a:pt x="9" y="131"/>
                      </a:lnTo>
                      <a:lnTo>
                        <a:pt x="6" y="123"/>
                      </a:lnTo>
                      <a:lnTo>
                        <a:pt x="3" y="114"/>
                      </a:lnTo>
                      <a:lnTo>
                        <a:pt x="2" y="106"/>
                      </a:lnTo>
                      <a:lnTo>
                        <a:pt x="1" y="97"/>
                      </a:lnTo>
                      <a:lnTo>
                        <a:pt x="0" y="88"/>
                      </a:lnTo>
                      <a:lnTo>
                        <a:pt x="1" y="79"/>
                      </a:lnTo>
                      <a:lnTo>
                        <a:pt x="2" y="71"/>
                      </a:lnTo>
                      <a:lnTo>
                        <a:pt x="3" y="62"/>
                      </a:lnTo>
                      <a:lnTo>
                        <a:pt x="6" y="54"/>
                      </a:lnTo>
                      <a:lnTo>
                        <a:pt x="9" y="47"/>
                      </a:lnTo>
                      <a:lnTo>
                        <a:pt x="13" y="39"/>
                      </a:lnTo>
                      <a:lnTo>
                        <a:pt x="17" y="33"/>
                      </a:lnTo>
                      <a:lnTo>
                        <a:pt x="22" y="27"/>
                      </a:lnTo>
                      <a:lnTo>
                        <a:pt x="27" y="20"/>
                      </a:lnTo>
                      <a:lnTo>
                        <a:pt x="33" y="15"/>
                      </a:lnTo>
                      <a:lnTo>
                        <a:pt x="39" y="11"/>
                      </a:lnTo>
                      <a:lnTo>
                        <a:pt x="46" y="7"/>
                      </a:lnTo>
                      <a:lnTo>
                        <a:pt x="52" y="4"/>
                      </a:lnTo>
                      <a:lnTo>
                        <a:pt x="59" y="2"/>
                      </a:lnTo>
                      <a:lnTo>
                        <a:pt x="67" y="1"/>
                      </a:lnTo>
                      <a:lnTo>
                        <a:pt x="74" y="0"/>
                      </a:lnTo>
                      <a:lnTo>
                        <a:pt x="81" y="1"/>
                      </a:lnTo>
                      <a:lnTo>
                        <a:pt x="89" y="2"/>
                      </a:lnTo>
                      <a:lnTo>
                        <a:pt x="96" y="4"/>
                      </a:lnTo>
                      <a:lnTo>
                        <a:pt x="102" y="7"/>
                      </a:lnTo>
                      <a:lnTo>
                        <a:pt x="109" y="11"/>
                      </a:lnTo>
                      <a:lnTo>
                        <a:pt x="115" y="15"/>
                      </a:lnTo>
                      <a:lnTo>
                        <a:pt x="121" y="20"/>
                      </a:lnTo>
                      <a:lnTo>
                        <a:pt x="126" y="27"/>
                      </a:lnTo>
                      <a:lnTo>
                        <a:pt x="131" y="33"/>
                      </a:lnTo>
                      <a:lnTo>
                        <a:pt x="135" y="39"/>
                      </a:lnTo>
                      <a:lnTo>
                        <a:pt x="139" y="47"/>
                      </a:lnTo>
                      <a:lnTo>
                        <a:pt x="142" y="54"/>
                      </a:lnTo>
                      <a:lnTo>
                        <a:pt x="144" y="62"/>
                      </a:lnTo>
                      <a:lnTo>
                        <a:pt x="146" y="71"/>
                      </a:lnTo>
                      <a:lnTo>
                        <a:pt x="147" y="79"/>
                      </a:lnTo>
                      <a:lnTo>
                        <a:pt x="148" y="88"/>
                      </a:lnTo>
                      <a:close/>
                    </a:path>
                  </a:pathLst>
                </a:custGeom>
                <a:solidFill>
                  <a:srgbClr val="009D3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6" name="Freeform 122"/>
                <p:cNvSpPr>
                  <a:spLocks/>
                </p:cNvSpPr>
                <p:nvPr/>
              </p:nvSpPr>
              <p:spPr bwMode="auto">
                <a:xfrm>
                  <a:off x="3731" y="859"/>
                  <a:ext cx="4" cy="6"/>
                </a:xfrm>
                <a:custGeom>
                  <a:avLst/>
                  <a:gdLst>
                    <a:gd name="T0" fmla="*/ 0 w 121"/>
                    <a:gd name="T1" fmla="*/ 0 h 169"/>
                    <a:gd name="T2" fmla="*/ 0 w 121"/>
                    <a:gd name="T3" fmla="*/ 0 h 169"/>
                    <a:gd name="T4" fmla="*/ 0 w 121"/>
                    <a:gd name="T5" fmla="*/ 0 h 169"/>
                    <a:gd name="T6" fmla="*/ 0 w 121"/>
                    <a:gd name="T7" fmla="*/ 0 h 169"/>
                    <a:gd name="T8" fmla="*/ 0 w 121"/>
                    <a:gd name="T9" fmla="*/ 0 h 169"/>
                    <a:gd name="T10" fmla="*/ 0 w 121"/>
                    <a:gd name="T11" fmla="*/ 0 h 169"/>
                    <a:gd name="T12" fmla="*/ 0 w 121"/>
                    <a:gd name="T13" fmla="*/ 0 h 169"/>
                    <a:gd name="T14" fmla="*/ 0 w 121"/>
                    <a:gd name="T15" fmla="*/ 0 h 169"/>
                    <a:gd name="T16" fmla="*/ 0 w 121"/>
                    <a:gd name="T17" fmla="*/ 0 h 169"/>
                    <a:gd name="T18" fmla="*/ 0 w 121"/>
                    <a:gd name="T19" fmla="*/ 0 h 169"/>
                    <a:gd name="T20" fmla="*/ 0 w 121"/>
                    <a:gd name="T21" fmla="*/ 0 h 169"/>
                    <a:gd name="T22" fmla="*/ 0 w 121"/>
                    <a:gd name="T23" fmla="*/ 0 h 169"/>
                    <a:gd name="T24" fmla="*/ 0 w 121"/>
                    <a:gd name="T25" fmla="*/ 0 h 169"/>
                    <a:gd name="T26" fmla="*/ 0 w 121"/>
                    <a:gd name="T27" fmla="*/ 0 h 169"/>
                    <a:gd name="T28" fmla="*/ 0 w 121"/>
                    <a:gd name="T29" fmla="*/ 0 h 169"/>
                    <a:gd name="T30" fmla="*/ 0 w 121"/>
                    <a:gd name="T31" fmla="*/ 0 h 169"/>
                    <a:gd name="T32" fmla="*/ 0 w 121"/>
                    <a:gd name="T33" fmla="*/ 0 h 169"/>
                    <a:gd name="T34" fmla="*/ 0 w 121"/>
                    <a:gd name="T35" fmla="*/ 0 h 169"/>
                    <a:gd name="T36" fmla="*/ 0 w 121"/>
                    <a:gd name="T37" fmla="*/ 0 h 169"/>
                    <a:gd name="T38" fmla="*/ 0 w 121"/>
                    <a:gd name="T39" fmla="*/ 0 h 169"/>
                    <a:gd name="T40" fmla="*/ 0 w 121"/>
                    <a:gd name="T41" fmla="*/ 0 h 169"/>
                    <a:gd name="T42" fmla="*/ 0 w 121"/>
                    <a:gd name="T43" fmla="*/ 0 h 169"/>
                    <a:gd name="T44" fmla="*/ 0 w 121"/>
                    <a:gd name="T45" fmla="*/ 0 h 169"/>
                    <a:gd name="T46" fmla="*/ 0 w 121"/>
                    <a:gd name="T47" fmla="*/ 0 h 169"/>
                    <a:gd name="T48" fmla="*/ 0 w 121"/>
                    <a:gd name="T49" fmla="*/ 0 h 169"/>
                    <a:gd name="T50" fmla="*/ 0 w 121"/>
                    <a:gd name="T51" fmla="*/ 0 h 169"/>
                    <a:gd name="T52" fmla="*/ 0 w 121"/>
                    <a:gd name="T53" fmla="*/ 0 h 169"/>
                    <a:gd name="T54" fmla="*/ 0 w 121"/>
                    <a:gd name="T55" fmla="*/ 0 h 169"/>
                    <a:gd name="T56" fmla="*/ 0 w 121"/>
                    <a:gd name="T57" fmla="*/ 0 h 169"/>
                    <a:gd name="T58" fmla="*/ 0 w 121"/>
                    <a:gd name="T59" fmla="*/ 0 h 169"/>
                    <a:gd name="T60" fmla="*/ 0 w 121"/>
                    <a:gd name="T61" fmla="*/ 0 h 169"/>
                    <a:gd name="T62" fmla="*/ 0 w 121"/>
                    <a:gd name="T63" fmla="*/ 0 h 169"/>
                    <a:gd name="T64" fmla="*/ 0 w 121"/>
                    <a:gd name="T65" fmla="*/ 0 h 169"/>
                    <a:gd name="T66" fmla="*/ 0 w 121"/>
                    <a:gd name="T67" fmla="*/ 0 h 169"/>
                    <a:gd name="T68" fmla="*/ 0 w 121"/>
                    <a:gd name="T69" fmla="*/ 0 h 169"/>
                    <a:gd name="T70" fmla="*/ 0 w 121"/>
                    <a:gd name="T71" fmla="*/ 0 h 169"/>
                    <a:gd name="T72" fmla="*/ 0 w 121"/>
                    <a:gd name="T73" fmla="*/ 0 h 169"/>
                    <a:gd name="T74" fmla="*/ 0 w 121"/>
                    <a:gd name="T75" fmla="*/ 0 h 169"/>
                    <a:gd name="T76" fmla="*/ 0 w 121"/>
                    <a:gd name="T77" fmla="*/ 0 h 169"/>
                    <a:gd name="T78" fmla="*/ 0 w 121"/>
                    <a:gd name="T79" fmla="*/ 0 h 169"/>
                    <a:gd name="T80" fmla="*/ 0 w 121"/>
                    <a:gd name="T81" fmla="*/ 0 h 169"/>
                    <a:gd name="T82" fmla="*/ 0 w 121"/>
                    <a:gd name="T83" fmla="*/ 0 h 169"/>
                    <a:gd name="T84" fmla="*/ 0 w 121"/>
                    <a:gd name="T85" fmla="*/ 0 h 169"/>
                    <a:gd name="T86" fmla="*/ 0 w 121"/>
                    <a:gd name="T87" fmla="*/ 0 h 169"/>
                    <a:gd name="T88" fmla="*/ 0 w 121"/>
                    <a:gd name="T89" fmla="*/ 0 h 169"/>
                    <a:gd name="T90" fmla="*/ 0 w 121"/>
                    <a:gd name="T91" fmla="*/ 0 h 169"/>
                    <a:gd name="T92" fmla="*/ 0 w 121"/>
                    <a:gd name="T93" fmla="*/ 0 h 169"/>
                    <a:gd name="T94" fmla="*/ 0 w 121"/>
                    <a:gd name="T95" fmla="*/ 0 h 169"/>
                    <a:gd name="T96" fmla="*/ 0 w 121"/>
                    <a:gd name="T97" fmla="*/ 0 h 169"/>
                    <a:gd name="T98" fmla="*/ 0 w 121"/>
                    <a:gd name="T99" fmla="*/ 0 h 169"/>
                    <a:gd name="T100" fmla="*/ 0 w 121"/>
                    <a:gd name="T101" fmla="*/ 0 h 169"/>
                    <a:gd name="T102" fmla="*/ 0 w 121"/>
                    <a:gd name="T103" fmla="*/ 0 h 169"/>
                    <a:gd name="T104" fmla="*/ 0 w 121"/>
                    <a:gd name="T105" fmla="*/ 0 h 169"/>
                    <a:gd name="T106" fmla="*/ 0 w 121"/>
                    <a:gd name="T107" fmla="*/ 0 h 169"/>
                    <a:gd name="T108" fmla="*/ 0 w 121"/>
                    <a:gd name="T109" fmla="*/ 0 h 169"/>
                    <a:gd name="T110" fmla="*/ 0 w 121"/>
                    <a:gd name="T111" fmla="*/ 0 h 169"/>
                    <a:gd name="T112" fmla="*/ 0 w 121"/>
                    <a:gd name="T113" fmla="*/ 0 h 169"/>
                    <a:gd name="T114" fmla="*/ 0 w 121"/>
                    <a:gd name="T115" fmla="*/ 0 h 169"/>
                    <a:gd name="T116" fmla="*/ 0 w 121"/>
                    <a:gd name="T117" fmla="*/ 0 h 169"/>
                    <a:gd name="T118" fmla="*/ 0 w 121"/>
                    <a:gd name="T119" fmla="*/ 0 h 169"/>
                    <a:gd name="T120" fmla="*/ 0 w 121"/>
                    <a:gd name="T121" fmla="*/ 0 h 16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1"/>
                    <a:gd name="T184" fmla="*/ 0 h 169"/>
                    <a:gd name="T185" fmla="*/ 121 w 121"/>
                    <a:gd name="T186" fmla="*/ 169 h 16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1" h="169">
                      <a:moveTo>
                        <a:pt x="47" y="0"/>
                      </a:moveTo>
                      <a:lnTo>
                        <a:pt x="41" y="1"/>
                      </a:lnTo>
                      <a:lnTo>
                        <a:pt x="34" y="2"/>
                      </a:lnTo>
                      <a:lnTo>
                        <a:pt x="28" y="3"/>
                      </a:lnTo>
                      <a:lnTo>
                        <a:pt x="22" y="5"/>
                      </a:lnTo>
                      <a:lnTo>
                        <a:pt x="17" y="8"/>
                      </a:lnTo>
                      <a:lnTo>
                        <a:pt x="11" y="12"/>
                      </a:lnTo>
                      <a:lnTo>
                        <a:pt x="6" y="15"/>
                      </a:lnTo>
                      <a:lnTo>
                        <a:pt x="0" y="20"/>
                      </a:lnTo>
                      <a:lnTo>
                        <a:pt x="8" y="17"/>
                      </a:lnTo>
                      <a:lnTo>
                        <a:pt x="16" y="14"/>
                      </a:lnTo>
                      <a:lnTo>
                        <a:pt x="23" y="13"/>
                      </a:lnTo>
                      <a:lnTo>
                        <a:pt x="31" y="12"/>
                      </a:lnTo>
                      <a:lnTo>
                        <a:pt x="38" y="13"/>
                      </a:lnTo>
                      <a:lnTo>
                        <a:pt x="45" y="14"/>
                      </a:lnTo>
                      <a:lnTo>
                        <a:pt x="52" y="16"/>
                      </a:lnTo>
                      <a:lnTo>
                        <a:pt x="59" y="19"/>
                      </a:lnTo>
                      <a:lnTo>
                        <a:pt x="66" y="24"/>
                      </a:lnTo>
                      <a:lnTo>
                        <a:pt x="72" y="28"/>
                      </a:lnTo>
                      <a:lnTo>
                        <a:pt x="77" y="33"/>
                      </a:lnTo>
                      <a:lnTo>
                        <a:pt x="82" y="39"/>
                      </a:lnTo>
                      <a:lnTo>
                        <a:pt x="87" y="45"/>
                      </a:lnTo>
                      <a:lnTo>
                        <a:pt x="91" y="52"/>
                      </a:lnTo>
                      <a:lnTo>
                        <a:pt x="96" y="59"/>
                      </a:lnTo>
                      <a:lnTo>
                        <a:pt x="99" y="66"/>
                      </a:lnTo>
                      <a:lnTo>
                        <a:pt x="101" y="74"/>
                      </a:lnTo>
                      <a:lnTo>
                        <a:pt x="103" y="83"/>
                      </a:lnTo>
                      <a:lnTo>
                        <a:pt x="104" y="91"/>
                      </a:lnTo>
                      <a:lnTo>
                        <a:pt x="105" y="100"/>
                      </a:lnTo>
                      <a:lnTo>
                        <a:pt x="104" y="110"/>
                      </a:lnTo>
                      <a:lnTo>
                        <a:pt x="103" y="121"/>
                      </a:lnTo>
                      <a:lnTo>
                        <a:pt x="100" y="130"/>
                      </a:lnTo>
                      <a:lnTo>
                        <a:pt x="97" y="139"/>
                      </a:lnTo>
                      <a:lnTo>
                        <a:pt x="92" y="147"/>
                      </a:lnTo>
                      <a:lnTo>
                        <a:pt x="88" y="155"/>
                      </a:lnTo>
                      <a:lnTo>
                        <a:pt x="82" y="162"/>
                      </a:lnTo>
                      <a:lnTo>
                        <a:pt x="76" y="169"/>
                      </a:lnTo>
                      <a:lnTo>
                        <a:pt x="86" y="163"/>
                      </a:lnTo>
                      <a:lnTo>
                        <a:pt x="95" y="155"/>
                      </a:lnTo>
                      <a:lnTo>
                        <a:pt x="102" y="147"/>
                      </a:lnTo>
                      <a:lnTo>
                        <a:pt x="109" y="137"/>
                      </a:lnTo>
                      <a:lnTo>
                        <a:pt x="114" y="126"/>
                      </a:lnTo>
                      <a:lnTo>
                        <a:pt x="118" y="114"/>
                      </a:lnTo>
                      <a:lnTo>
                        <a:pt x="120" y="101"/>
                      </a:lnTo>
                      <a:lnTo>
                        <a:pt x="121" y="88"/>
                      </a:lnTo>
                      <a:lnTo>
                        <a:pt x="120" y="79"/>
                      </a:lnTo>
                      <a:lnTo>
                        <a:pt x="119" y="71"/>
                      </a:lnTo>
                      <a:lnTo>
                        <a:pt x="117" y="62"/>
                      </a:lnTo>
                      <a:lnTo>
                        <a:pt x="115" y="54"/>
                      </a:lnTo>
                      <a:lnTo>
                        <a:pt x="112" y="47"/>
                      </a:lnTo>
                      <a:lnTo>
                        <a:pt x="108" y="39"/>
                      </a:lnTo>
                      <a:lnTo>
                        <a:pt x="104" y="33"/>
                      </a:lnTo>
                      <a:lnTo>
                        <a:pt x="99" y="27"/>
                      </a:lnTo>
                      <a:lnTo>
                        <a:pt x="94" y="20"/>
                      </a:lnTo>
                      <a:lnTo>
                        <a:pt x="88" y="15"/>
                      </a:lnTo>
                      <a:lnTo>
                        <a:pt x="82" y="11"/>
                      </a:lnTo>
                      <a:lnTo>
                        <a:pt x="75" y="7"/>
                      </a:lnTo>
                      <a:lnTo>
                        <a:pt x="69" y="4"/>
                      </a:lnTo>
                      <a:lnTo>
                        <a:pt x="62" y="2"/>
                      </a:lnTo>
                      <a:lnTo>
                        <a:pt x="54" y="1"/>
                      </a:lnTo>
                      <a:lnTo>
                        <a:pt x="47"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7" name="Freeform 123"/>
                <p:cNvSpPr>
                  <a:spLocks/>
                </p:cNvSpPr>
                <p:nvPr/>
              </p:nvSpPr>
              <p:spPr bwMode="auto">
                <a:xfrm>
                  <a:off x="3874" y="794"/>
                  <a:ext cx="3" cy="4"/>
                </a:xfrm>
                <a:custGeom>
                  <a:avLst/>
                  <a:gdLst>
                    <a:gd name="T0" fmla="*/ 0 w 85"/>
                    <a:gd name="T1" fmla="*/ 0 h 102"/>
                    <a:gd name="T2" fmla="*/ 0 w 85"/>
                    <a:gd name="T3" fmla="*/ 0 h 102"/>
                    <a:gd name="T4" fmla="*/ 0 w 85"/>
                    <a:gd name="T5" fmla="*/ 0 h 102"/>
                    <a:gd name="T6" fmla="*/ 0 w 85"/>
                    <a:gd name="T7" fmla="*/ 0 h 102"/>
                    <a:gd name="T8" fmla="*/ 0 w 85"/>
                    <a:gd name="T9" fmla="*/ 0 h 102"/>
                    <a:gd name="T10" fmla="*/ 0 w 85"/>
                    <a:gd name="T11" fmla="*/ 0 h 102"/>
                    <a:gd name="T12" fmla="*/ 0 w 85"/>
                    <a:gd name="T13" fmla="*/ 0 h 102"/>
                    <a:gd name="T14" fmla="*/ 0 w 85"/>
                    <a:gd name="T15" fmla="*/ 0 h 102"/>
                    <a:gd name="T16" fmla="*/ 0 w 85"/>
                    <a:gd name="T17" fmla="*/ 0 h 102"/>
                    <a:gd name="T18" fmla="*/ 0 w 85"/>
                    <a:gd name="T19" fmla="*/ 0 h 102"/>
                    <a:gd name="T20" fmla="*/ 0 w 85"/>
                    <a:gd name="T21" fmla="*/ 0 h 102"/>
                    <a:gd name="T22" fmla="*/ 0 w 85"/>
                    <a:gd name="T23" fmla="*/ 0 h 102"/>
                    <a:gd name="T24" fmla="*/ 0 w 85"/>
                    <a:gd name="T25" fmla="*/ 0 h 102"/>
                    <a:gd name="T26" fmla="*/ 0 w 85"/>
                    <a:gd name="T27" fmla="*/ 0 h 102"/>
                    <a:gd name="T28" fmla="*/ 0 w 85"/>
                    <a:gd name="T29" fmla="*/ 0 h 102"/>
                    <a:gd name="T30" fmla="*/ 0 w 85"/>
                    <a:gd name="T31" fmla="*/ 0 h 102"/>
                    <a:gd name="T32" fmla="*/ 0 w 85"/>
                    <a:gd name="T33" fmla="*/ 0 h 102"/>
                    <a:gd name="T34" fmla="*/ 0 w 85"/>
                    <a:gd name="T35" fmla="*/ 0 h 102"/>
                    <a:gd name="T36" fmla="*/ 0 w 85"/>
                    <a:gd name="T37" fmla="*/ 0 h 102"/>
                    <a:gd name="T38" fmla="*/ 0 w 85"/>
                    <a:gd name="T39" fmla="*/ 0 h 102"/>
                    <a:gd name="T40" fmla="*/ 0 w 85"/>
                    <a:gd name="T41" fmla="*/ 0 h 102"/>
                    <a:gd name="T42" fmla="*/ 0 w 85"/>
                    <a:gd name="T43" fmla="*/ 0 h 102"/>
                    <a:gd name="T44" fmla="*/ 0 w 85"/>
                    <a:gd name="T45" fmla="*/ 0 h 102"/>
                    <a:gd name="T46" fmla="*/ 0 w 85"/>
                    <a:gd name="T47" fmla="*/ 0 h 102"/>
                    <a:gd name="T48" fmla="*/ 0 w 85"/>
                    <a:gd name="T49" fmla="*/ 0 h 102"/>
                    <a:gd name="T50" fmla="*/ 0 w 85"/>
                    <a:gd name="T51" fmla="*/ 0 h 102"/>
                    <a:gd name="T52" fmla="*/ 0 w 85"/>
                    <a:gd name="T53" fmla="*/ 0 h 102"/>
                    <a:gd name="T54" fmla="*/ 0 w 85"/>
                    <a:gd name="T55" fmla="*/ 0 h 102"/>
                    <a:gd name="T56" fmla="*/ 0 w 85"/>
                    <a:gd name="T57" fmla="*/ 0 h 102"/>
                    <a:gd name="T58" fmla="*/ 0 w 85"/>
                    <a:gd name="T59" fmla="*/ 0 h 102"/>
                    <a:gd name="T60" fmla="*/ 0 w 85"/>
                    <a:gd name="T61" fmla="*/ 0 h 102"/>
                    <a:gd name="T62" fmla="*/ 0 w 85"/>
                    <a:gd name="T63" fmla="*/ 0 h 102"/>
                    <a:gd name="T64" fmla="*/ 0 w 85"/>
                    <a:gd name="T65" fmla="*/ 0 h 102"/>
                    <a:gd name="T66" fmla="*/ 0 w 85"/>
                    <a:gd name="T67" fmla="*/ 0 h 102"/>
                    <a:gd name="T68" fmla="*/ 0 w 85"/>
                    <a:gd name="T69" fmla="*/ 0 h 102"/>
                    <a:gd name="T70" fmla="*/ 0 w 85"/>
                    <a:gd name="T71" fmla="*/ 0 h 102"/>
                    <a:gd name="T72" fmla="*/ 0 w 85"/>
                    <a:gd name="T73" fmla="*/ 0 h 1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5"/>
                    <a:gd name="T112" fmla="*/ 0 h 102"/>
                    <a:gd name="T113" fmla="*/ 85 w 85"/>
                    <a:gd name="T114" fmla="*/ 102 h 10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5" h="102">
                      <a:moveTo>
                        <a:pt x="85" y="51"/>
                      </a:moveTo>
                      <a:lnTo>
                        <a:pt x="85" y="61"/>
                      </a:lnTo>
                      <a:lnTo>
                        <a:pt x="82" y="71"/>
                      </a:lnTo>
                      <a:lnTo>
                        <a:pt x="78" y="80"/>
                      </a:lnTo>
                      <a:lnTo>
                        <a:pt x="73" y="87"/>
                      </a:lnTo>
                      <a:lnTo>
                        <a:pt x="67" y="93"/>
                      </a:lnTo>
                      <a:lnTo>
                        <a:pt x="60" y="98"/>
                      </a:lnTo>
                      <a:lnTo>
                        <a:pt x="52" y="101"/>
                      </a:lnTo>
                      <a:lnTo>
                        <a:pt x="43" y="102"/>
                      </a:lnTo>
                      <a:lnTo>
                        <a:pt x="38" y="102"/>
                      </a:lnTo>
                      <a:lnTo>
                        <a:pt x="33" y="101"/>
                      </a:lnTo>
                      <a:lnTo>
                        <a:pt x="29" y="100"/>
                      </a:lnTo>
                      <a:lnTo>
                        <a:pt x="25" y="98"/>
                      </a:lnTo>
                      <a:lnTo>
                        <a:pt x="18" y="93"/>
                      </a:lnTo>
                      <a:lnTo>
                        <a:pt x="12" y="87"/>
                      </a:lnTo>
                      <a:lnTo>
                        <a:pt x="7" y="80"/>
                      </a:lnTo>
                      <a:lnTo>
                        <a:pt x="3" y="71"/>
                      </a:lnTo>
                      <a:lnTo>
                        <a:pt x="0" y="61"/>
                      </a:lnTo>
                      <a:lnTo>
                        <a:pt x="0" y="51"/>
                      </a:lnTo>
                      <a:lnTo>
                        <a:pt x="0" y="41"/>
                      </a:lnTo>
                      <a:lnTo>
                        <a:pt x="3" y="31"/>
                      </a:lnTo>
                      <a:lnTo>
                        <a:pt x="7" y="22"/>
                      </a:lnTo>
                      <a:lnTo>
                        <a:pt x="12" y="14"/>
                      </a:lnTo>
                      <a:lnTo>
                        <a:pt x="18" y="8"/>
                      </a:lnTo>
                      <a:lnTo>
                        <a:pt x="25" y="4"/>
                      </a:lnTo>
                      <a:lnTo>
                        <a:pt x="29" y="2"/>
                      </a:lnTo>
                      <a:lnTo>
                        <a:pt x="33" y="1"/>
                      </a:lnTo>
                      <a:lnTo>
                        <a:pt x="38" y="0"/>
                      </a:lnTo>
                      <a:lnTo>
                        <a:pt x="43" y="0"/>
                      </a:lnTo>
                      <a:lnTo>
                        <a:pt x="52" y="1"/>
                      </a:lnTo>
                      <a:lnTo>
                        <a:pt x="60" y="4"/>
                      </a:lnTo>
                      <a:lnTo>
                        <a:pt x="67" y="8"/>
                      </a:lnTo>
                      <a:lnTo>
                        <a:pt x="73" y="14"/>
                      </a:lnTo>
                      <a:lnTo>
                        <a:pt x="78" y="22"/>
                      </a:lnTo>
                      <a:lnTo>
                        <a:pt x="82" y="31"/>
                      </a:lnTo>
                      <a:lnTo>
                        <a:pt x="85" y="41"/>
                      </a:lnTo>
                      <a:lnTo>
                        <a:pt x="85" y="5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8" name="Freeform 124"/>
                <p:cNvSpPr>
                  <a:spLocks/>
                </p:cNvSpPr>
                <p:nvPr/>
              </p:nvSpPr>
              <p:spPr bwMode="auto">
                <a:xfrm>
                  <a:off x="3875" y="794"/>
                  <a:ext cx="2" cy="4"/>
                </a:xfrm>
                <a:custGeom>
                  <a:avLst/>
                  <a:gdLst>
                    <a:gd name="T0" fmla="*/ 0 w 70"/>
                    <a:gd name="T1" fmla="*/ 0 h 98"/>
                    <a:gd name="T2" fmla="*/ 0 w 70"/>
                    <a:gd name="T3" fmla="*/ 0 h 98"/>
                    <a:gd name="T4" fmla="*/ 0 w 70"/>
                    <a:gd name="T5" fmla="*/ 0 h 98"/>
                    <a:gd name="T6" fmla="*/ 0 w 70"/>
                    <a:gd name="T7" fmla="*/ 0 h 98"/>
                    <a:gd name="T8" fmla="*/ 0 w 70"/>
                    <a:gd name="T9" fmla="*/ 0 h 98"/>
                    <a:gd name="T10" fmla="*/ 0 w 70"/>
                    <a:gd name="T11" fmla="*/ 0 h 98"/>
                    <a:gd name="T12" fmla="*/ 0 w 70"/>
                    <a:gd name="T13" fmla="*/ 0 h 98"/>
                    <a:gd name="T14" fmla="*/ 0 w 70"/>
                    <a:gd name="T15" fmla="*/ 0 h 98"/>
                    <a:gd name="T16" fmla="*/ 0 w 70"/>
                    <a:gd name="T17" fmla="*/ 0 h 98"/>
                    <a:gd name="T18" fmla="*/ 0 w 70"/>
                    <a:gd name="T19" fmla="*/ 0 h 98"/>
                    <a:gd name="T20" fmla="*/ 0 w 70"/>
                    <a:gd name="T21" fmla="*/ 0 h 98"/>
                    <a:gd name="T22" fmla="*/ 0 w 70"/>
                    <a:gd name="T23" fmla="*/ 0 h 98"/>
                    <a:gd name="T24" fmla="*/ 0 w 70"/>
                    <a:gd name="T25" fmla="*/ 0 h 98"/>
                    <a:gd name="T26" fmla="*/ 0 w 70"/>
                    <a:gd name="T27" fmla="*/ 0 h 98"/>
                    <a:gd name="T28" fmla="*/ 0 w 70"/>
                    <a:gd name="T29" fmla="*/ 0 h 98"/>
                    <a:gd name="T30" fmla="*/ 0 w 70"/>
                    <a:gd name="T31" fmla="*/ 0 h 98"/>
                    <a:gd name="T32" fmla="*/ 0 w 70"/>
                    <a:gd name="T33" fmla="*/ 0 h 98"/>
                    <a:gd name="T34" fmla="*/ 0 w 70"/>
                    <a:gd name="T35" fmla="*/ 0 h 98"/>
                    <a:gd name="T36" fmla="*/ 0 w 70"/>
                    <a:gd name="T37" fmla="*/ 0 h 98"/>
                    <a:gd name="T38" fmla="*/ 0 w 70"/>
                    <a:gd name="T39" fmla="*/ 0 h 98"/>
                    <a:gd name="T40" fmla="*/ 0 w 70"/>
                    <a:gd name="T41" fmla="*/ 0 h 98"/>
                    <a:gd name="T42" fmla="*/ 0 w 70"/>
                    <a:gd name="T43" fmla="*/ 0 h 98"/>
                    <a:gd name="T44" fmla="*/ 0 w 70"/>
                    <a:gd name="T45" fmla="*/ 0 h 98"/>
                    <a:gd name="T46" fmla="*/ 0 w 70"/>
                    <a:gd name="T47" fmla="*/ 0 h 98"/>
                    <a:gd name="T48" fmla="*/ 0 w 70"/>
                    <a:gd name="T49" fmla="*/ 0 h 98"/>
                    <a:gd name="T50" fmla="*/ 0 w 70"/>
                    <a:gd name="T51" fmla="*/ 0 h 98"/>
                    <a:gd name="T52" fmla="*/ 0 w 70"/>
                    <a:gd name="T53" fmla="*/ 0 h 98"/>
                    <a:gd name="T54" fmla="*/ 0 w 70"/>
                    <a:gd name="T55" fmla="*/ 0 h 98"/>
                    <a:gd name="T56" fmla="*/ 0 w 70"/>
                    <a:gd name="T57" fmla="*/ 0 h 98"/>
                    <a:gd name="T58" fmla="*/ 0 w 70"/>
                    <a:gd name="T59" fmla="*/ 0 h 98"/>
                    <a:gd name="T60" fmla="*/ 0 w 70"/>
                    <a:gd name="T61" fmla="*/ 0 h 98"/>
                    <a:gd name="T62" fmla="*/ 0 w 70"/>
                    <a:gd name="T63" fmla="*/ 0 h 98"/>
                    <a:gd name="T64" fmla="*/ 0 w 70"/>
                    <a:gd name="T65" fmla="*/ 0 h 98"/>
                    <a:gd name="T66" fmla="*/ 0 w 70"/>
                    <a:gd name="T67" fmla="*/ 0 h 98"/>
                    <a:gd name="T68" fmla="*/ 0 w 70"/>
                    <a:gd name="T69" fmla="*/ 0 h 98"/>
                    <a:gd name="T70" fmla="*/ 0 w 70"/>
                    <a:gd name="T71" fmla="*/ 0 h 98"/>
                    <a:gd name="T72" fmla="*/ 0 w 70"/>
                    <a:gd name="T73" fmla="*/ 0 h 98"/>
                    <a:gd name="T74" fmla="*/ 0 w 70"/>
                    <a:gd name="T75" fmla="*/ 0 h 98"/>
                    <a:gd name="T76" fmla="*/ 0 w 70"/>
                    <a:gd name="T77" fmla="*/ 0 h 98"/>
                    <a:gd name="T78" fmla="*/ 0 w 70"/>
                    <a:gd name="T79" fmla="*/ 0 h 98"/>
                    <a:gd name="T80" fmla="*/ 0 w 70"/>
                    <a:gd name="T81" fmla="*/ 0 h 98"/>
                    <a:gd name="T82" fmla="*/ 0 w 70"/>
                    <a:gd name="T83" fmla="*/ 0 h 98"/>
                    <a:gd name="T84" fmla="*/ 0 w 70"/>
                    <a:gd name="T85" fmla="*/ 0 h 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0"/>
                    <a:gd name="T130" fmla="*/ 0 h 98"/>
                    <a:gd name="T131" fmla="*/ 70 w 70"/>
                    <a:gd name="T132" fmla="*/ 98 h 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0" h="98">
                      <a:moveTo>
                        <a:pt x="28" y="0"/>
                      </a:moveTo>
                      <a:lnTo>
                        <a:pt x="20" y="0"/>
                      </a:lnTo>
                      <a:lnTo>
                        <a:pt x="13" y="3"/>
                      </a:lnTo>
                      <a:lnTo>
                        <a:pt x="6" y="6"/>
                      </a:lnTo>
                      <a:lnTo>
                        <a:pt x="0" y="11"/>
                      </a:lnTo>
                      <a:lnTo>
                        <a:pt x="4" y="9"/>
                      </a:lnTo>
                      <a:lnTo>
                        <a:pt x="9" y="8"/>
                      </a:lnTo>
                      <a:lnTo>
                        <a:pt x="13" y="7"/>
                      </a:lnTo>
                      <a:lnTo>
                        <a:pt x="18" y="7"/>
                      </a:lnTo>
                      <a:lnTo>
                        <a:pt x="22" y="7"/>
                      </a:lnTo>
                      <a:lnTo>
                        <a:pt x="27" y="8"/>
                      </a:lnTo>
                      <a:lnTo>
                        <a:pt x="31" y="9"/>
                      </a:lnTo>
                      <a:lnTo>
                        <a:pt x="35" y="11"/>
                      </a:lnTo>
                      <a:lnTo>
                        <a:pt x="42" y="15"/>
                      </a:lnTo>
                      <a:lnTo>
                        <a:pt x="49" y="21"/>
                      </a:lnTo>
                      <a:lnTo>
                        <a:pt x="54" y="29"/>
                      </a:lnTo>
                      <a:lnTo>
                        <a:pt x="58" y="39"/>
                      </a:lnTo>
                      <a:lnTo>
                        <a:pt x="60" y="48"/>
                      </a:lnTo>
                      <a:lnTo>
                        <a:pt x="61" y="58"/>
                      </a:lnTo>
                      <a:lnTo>
                        <a:pt x="61" y="64"/>
                      </a:lnTo>
                      <a:lnTo>
                        <a:pt x="60" y="70"/>
                      </a:lnTo>
                      <a:lnTo>
                        <a:pt x="59" y="75"/>
                      </a:lnTo>
                      <a:lnTo>
                        <a:pt x="57" y="80"/>
                      </a:lnTo>
                      <a:lnTo>
                        <a:pt x="54" y="85"/>
                      </a:lnTo>
                      <a:lnTo>
                        <a:pt x="52" y="90"/>
                      </a:lnTo>
                      <a:lnTo>
                        <a:pt x="49" y="94"/>
                      </a:lnTo>
                      <a:lnTo>
                        <a:pt x="45" y="98"/>
                      </a:lnTo>
                      <a:lnTo>
                        <a:pt x="50" y="94"/>
                      </a:lnTo>
                      <a:lnTo>
                        <a:pt x="55" y="90"/>
                      </a:lnTo>
                      <a:lnTo>
                        <a:pt x="60" y="85"/>
                      </a:lnTo>
                      <a:lnTo>
                        <a:pt x="63" y="79"/>
                      </a:lnTo>
                      <a:lnTo>
                        <a:pt x="66" y="73"/>
                      </a:lnTo>
                      <a:lnTo>
                        <a:pt x="69" y="66"/>
                      </a:lnTo>
                      <a:lnTo>
                        <a:pt x="70" y="59"/>
                      </a:lnTo>
                      <a:lnTo>
                        <a:pt x="70" y="51"/>
                      </a:lnTo>
                      <a:lnTo>
                        <a:pt x="70" y="41"/>
                      </a:lnTo>
                      <a:lnTo>
                        <a:pt x="67" y="31"/>
                      </a:lnTo>
                      <a:lnTo>
                        <a:pt x="63" y="22"/>
                      </a:lnTo>
                      <a:lnTo>
                        <a:pt x="58" y="14"/>
                      </a:lnTo>
                      <a:lnTo>
                        <a:pt x="52" y="8"/>
                      </a:lnTo>
                      <a:lnTo>
                        <a:pt x="45" y="4"/>
                      </a:lnTo>
                      <a:lnTo>
                        <a:pt x="37" y="1"/>
                      </a:lnTo>
                      <a:lnTo>
                        <a:pt x="28" y="0"/>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99" name="Freeform 125"/>
                <p:cNvSpPr>
                  <a:spLocks/>
                </p:cNvSpPr>
                <p:nvPr/>
              </p:nvSpPr>
              <p:spPr bwMode="auto">
                <a:xfrm>
                  <a:off x="3641" y="899"/>
                  <a:ext cx="7" cy="8"/>
                </a:xfrm>
                <a:custGeom>
                  <a:avLst/>
                  <a:gdLst>
                    <a:gd name="T0" fmla="*/ 0 w 208"/>
                    <a:gd name="T1" fmla="*/ 0 h 244"/>
                    <a:gd name="T2" fmla="*/ 0 w 208"/>
                    <a:gd name="T3" fmla="*/ 0 h 244"/>
                    <a:gd name="T4" fmla="*/ 0 w 208"/>
                    <a:gd name="T5" fmla="*/ 0 h 244"/>
                    <a:gd name="T6" fmla="*/ 0 w 208"/>
                    <a:gd name="T7" fmla="*/ 0 h 244"/>
                    <a:gd name="T8" fmla="*/ 0 w 208"/>
                    <a:gd name="T9" fmla="*/ 0 h 244"/>
                    <a:gd name="T10" fmla="*/ 0 w 208"/>
                    <a:gd name="T11" fmla="*/ 0 h 244"/>
                    <a:gd name="T12" fmla="*/ 0 w 208"/>
                    <a:gd name="T13" fmla="*/ 0 h 244"/>
                    <a:gd name="T14" fmla="*/ 0 w 208"/>
                    <a:gd name="T15" fmla="*/ 0 h 244"/>
                    <a:gd name="T16" fmla="*/ 0 w 208"/>
                    <a:gd name="T17" fmla="*/ 0 h 244"/>
                    <a:gd name="T18" fmla="*/ 0 w 208"/>
                    <a:gd name="T19" fmla="*/ 0 h 244"/>
                    <a:gd name="T20" fmla="*/ 0 w 208"/>
                    <a:gd name="T21" fmla="*/ 0 h 244"/>
                    <a:gd name="T22" fmla="*/ 0 w 208"/>
                    <a:gd name="T23" fmla="*/ 0 h 244"/>
                    <a:gd name="T24" fmla="*/ 0 w 208"/>
                    <a:gd name="T25" fmla="*/ 0 h 244"/>
                    <a:gd name="T26" fmla="*/ 0 w 208"/>
                    <a:gd name="T27" fmla="*/ 0 h 244"/>
                    <a:gd name="T28" fmla="*/ 0 w 208"/>
                    <a:gd name="T29" fmla="*/ 0 h 244"/>
                    <a:gd name="T30" fmla="*/ 0 w 208"/>
                    <a:gd name="T31" fmla="*/ 0 h 244"/>
                    <a:gd name="T32" fmla="*/ 0 w 208"/>
                    <a:gd name="T33" fmla="*/ 0 h 244"/>
                    <a:gd name="T34" fmla="*/ 0 w 208"/>
                    <a:gd name="T35" fmla="*/ 0 h 244"/>
                    <a:gd name="T36" fmla="*/ 0 w 208"/>
                    <a:gd name="T37" fmla="*/ 0 h 244"/>
                    <a:gd name="T38" fmla="*/ 0 w 208"/>
                    <a:gd name="T39" fmla="*/ 0 h 244"/>
                    <a:gd name="T40" fmla="*/ 0 w 208"/>
                    <a:gd name="T41" fmla="*/ 0 h 244"/>
                    <a:gd name="T42" fmla="*/ 0 w 208"/>
                    <a:gd name="T43" fmla="*/ 0 h 244"/>
                    <a:gd name="T44" fmla="*/ 0 w 208"/>
                    <a:gd name="T45" fmla="*/ 0 h 244"/>
                    <a:gd name="T46" fmla="*/ 0 w 208"/>
                    <a:gd name="T47" fmla="*/ 0 h 244"/>
                    <a:gd name="T48" fmla="*/ 0 w 208"/>
                    <a:gd name="T49" fmla="*/ 0 h 244"/>
                    <a:gd name="T50" fmla="*/ 0 w 208"/>
                    <a:gd name="T51" fmla="*/ 0 h 244"/>
                    <a:gd name="T52" fmla="*/ 0 w 208"/>
                    <a:gd name="T53" fmla="*/ 0 h 244"/>
                    <a:gd name="T54" fmla="*/ 0 w 208"/>
                    <a:gd name="T55" fmla="*/ 0 h 244"/>
                    <a:gd name="T56" fmla="*/ 0 w 208"/>
                    <a:gd name="T57" fmla="*/ 0 h 244"/>
                    <a:gd name="T58" fmla="*/ 0 w 208"/>
                    <a:gd name="T59" fmla="*/ 0 h 244"/>
                    <a:gd name="T60" fmla="*/ 0 w 208"/>
                    <a:gd name="T61" fmla="*/ 0 h 244"/>
                    <a:gd name="T62" fmla="*/ 0 w 208"/>
                    <a:gd name="T63" fmla="*/ 0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8"/>
                    <a:gd name="T97" fmla="*/ 0 h 244"/>
                    <a:gd name="T98" fmla="*/ 208 w 208"/>
                    <a:gd name="T99" fmla="*/ 244 h 2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8" h="244">
                      <a:moveTo>
                        <a:pt x="208" y="122"/>
                      </a:moveTo>
                      <a:lnTo>
                        <a:pt x="208" y="135"/>
                      </a:lnTo>
                      <a:lnTo>
                        <a:pt x="206" y="147"/>
                      </a:lnTo>
                      <a:lnTo>
                        <a:pt x="204" y="158"/>
                      </a:lnTo>
                      <a:lnTo>
                        <a:pt x="200" y="170"/>
                      </a:lnTo>
                      <a:lnTo>
                        <a:pt x="196" y="181"/>
                      </a:lnTo>
                      <a:lnTo>
                        <a:pt x="191" y="191"/>
                      </a:lnTo>
                      <a:lnTo>
                        <a:pt x="185" y="200"/>
                      </a:lnTo>
                      <a:lnTo>
                        <a:pt x="178" y="209"/>
                      </a:lnTo>
                      <a:lnTo>
                        <a:pt x="171" y="217"/>
                      </a:lnTo>
                      <a:lnTo>
                        <a:pt x="163" y="224"/>
                      </a:lnTo>
                      <a:lnTo>
                        <a:pt x="154" y="230"/>
                      </a:lnTo>
                      <a:lnTo>
                        <a:pt x="145" y="235"/>
                      </a:lnTo>
                      <a:lnTo>
                        <a:pt x="135" y="239"/>
                      </a:lnTo>
                      <a:lnTo>
                        <a:pt x="125" y="242"/>
                      </a:lnTo>
                      <a:lnTo>
                        <a:pt x="115" y="244"/>
                      </a:lnTo>
                      <a:lnTo>
                        <a:pt x="104" y="244"/>
                      </a:lnTo>
                      <a:lnTo>
                        <a:pt x="93" y="244"/>
                      </a:lnTo>
                      <a:lnTo>
                        <a:pt x="83" y="242"/>
                      </a:lnTo>
                      <a:lnTo>
                        <a:pt x="73" y="239"/>
                      </a:lnTo>
                      <a:lnTo>
                        <a:pt x="64" y="235"/>
                      </a:lnTo>
                      <a:lnTo>
                        <a:pt x="55" y="230"/>
                      </a:lnTo>
                      <a:lnTo>
                        <a:pt x="45" y="224"/>
                      </a:lnTo>
                      <a:lnTo>
                        <a:pt x="37" y="217"/>
                      </a:lnTo>
                      <a:lnTo>
                        <a:pt x="30" y="209"/>
                      </a:lnTo>
                      <a:lnTo>
                        <a:pt x="23" y="200"/>
                      </a:lnTo>
                      <a:lnTo>
                        <a:pt x="18" y="191"/>
                      </a:lnTo>
                      <a:lnTo>
                        <a:pt x="12" y="181"/>
                      </a:lnTo>
                      <a:lnTo>
                        <a:pt x="8" y="170"/>
                      </a:lnTo>
                      <a:lnTo>
                        <a:pt x="5" y="158"/>
                      </a:lnTo>
                      <a:lnTo>
                        <a:pt x="2" y="147"/>
                      </a:lnTo>
                      <a:lnTo>
                        <a:pt x="0" y="135"/>
                      </a:lnTo>
                      <a:lnTo>
                        <a:pt x="0" y="122"/>
                      </a:lnTo>
                      <a:lnTo>
                        <a:pt x="0" y="110"/>
                      </a:lnTo>
                      <a:lnTo>
                        <a:pt x="2" y="98"/>
                      </a:lnTo>
                      <a:lnTo>
                        <a:pt x="5" y="86"/>
                      </a:lnTo>
                      <a:lnTo>
                        <a:pt x="8" y="75"/>
                      </a:lnTo>
                      <a:lnTo>
                        <a:pt x="12" y="63"/>
                      </a:lnTo>
                      <a:lnTo>
                        <a:pt x="18" y="53"/>
                      </a:lnTo>
                      <a:lnTo>
                        <a:pt x="23" y="44"/>
                      </a:lnTo>
                      <a:lnTo>
                        <a:pt x="30" y="35"/>
                      </a:lnTo>
                      <a:lnTo>
                        <a:pt x="37" y="28"/>
                      </a:lnTo>
                      <a:lnTo>
                        <a:pt x="45" y="21"/>
                      </a:lnTo>
                      <a:lnTo>
                        <a:pt x="55" y="14"/>
                      </a:lnTo>
                      <a:lnTo>
                        <a:pt x="64" y="9"/>
                      </a:lnTo>
                      <a:lnTo>
                        <a:pt x="73" y="5"/>
                      </a:lnTo>
                      <a:lnTo>
                        <a:pt x="83" y="2"/>
                      </a:lnTo>
                      <a:lnTo>
                        <a:pt x="93" y="0"/>
                      </a:lnTo>
                      <a:lnTo>
                        <a:pt x="104" y="0"/>
                      </a:lnTo>
                      <a:lnTo>
                        <a:pt x="115" y="0"/>
                      </a:lnTo>
                      <a:lnTo>
                        <a:pt x="125" y="2"/>
                      </a:lnTo>
                      <a:lnTo>
                        <a:pt x="135" y="5"/>
                      </a:lnTo>
                      <a:lnTo>
                        <a:pt x="145" y="9"/>
                      </a:lnTo>
                      <a:lnTo>
                        <a:pt x="154" y="14"/>
                      </a:lnTo>
                      <a:lnTo>
                        <a:pt x="163" y="21"/>
                      </a:lnTo>
                      <a:lnTo>
                        <a:pt x="171" y="28"/>
                      </a:lnTo>
                      <a:lnTo>
                        <a:pt x="178" y="35"/>
                      </a:lnTo>
                      <a:lnTo>
                        <a:pt x="185" y="44"/>
                      </a:lnTo>
                      <a:lnTo>
                        <a:pt x="191" y="53"/>
                      </a:lnTo>
                      <a:lnTo>
                        <a:pt x="196" y="63"/>
                      </a:lnTo>
                      <a:lnTo>
                        <a:pt x="200" y="75"/>
                      </a:lnTo>
                      <a:lnTo>
                        <a:pt x="204" y="86"/>
                      </a:lnTo>
                      <a:lnTo>
                        <a:pt x="206" y="98"/>
                      </a:lnTo>
                      <a:lnTo>
                        <a:pt x="208" y="110"/>
                      </a:lnTo>
                      <a:lnTo>
                        <a:pt x="208" y="122"/>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0" name="Freeform 126"/>
                <p:cNvSpPr>
                  <a:spLocks/>
                </p:cNvSpPr>
                <p:nvPr/>
              </p:nvSpPr>
              <p:spPr bwMode="auto">
                <a:xfrm>
                  <a:off x="3642" y="899"/>
                  <a:ext cx="6" cy="8"/>
                </a:xfrm>
                <a:custGeom>
                  <a:avLst/>
                  <a:gdLst>
                    <a:gd name="T0" fmla="*/ 0 w 179"/>
                    <a:gd name="T1" fmla="*/ 0 h 231"/>
                    <a:gd name="T2" fmla="*/ 0 w 179"/>
                    <a:gd name="T3" fmla="*/ 0 h 231"/>
                    <a:gd name="T4" fmla="*/ 0 w 179"/>
                    <a:gd name="T5" fmla="*/ 0 h 231"/>
                    <a:gd name="T6" fmla="*/ 0 w 179"/>
                    <a:gd name="T7" fmla="*/ 0 h 231"/>
                    <a:gd name="T8" fmla="*/ 0 w 179"/>
                    <a:gd name="T9" fmla="*/ 0 h 231"/>
                    <a:gd name="T10" fmla="*/ 0 w 179"/>
                    <a:gd name="T11" fmla="*/ 0 h 231"/>
                    <a:gd name="T12" fmla="*/ 0 w 179"/>
                    <a:gd name="T13" fmla="*/ 0 h 231"/>
                    <a:gd name="T14" fmla="*/ 0 w 179"/>
                    <a:gd name="T15" fmla="*/ 0 h 231"/>
                    <a:gd name="T16" fmla="*/ 0 w 179"/>
                    <a:gd name="T17" fmla="*/ 0 h 231"/>
                    <a:gd name="T18" fmla="*/ 0 w 179"/>
                    <a:gd name="T19" fmla="*/ 0 h 231"/>
                    <a:gd name="T20" fmla="*/ 0 w 179"/>
                    <a:gd name="T21" fmla="*/ 0 h 231"/>
                    <a:gd name="T22" fmla="*/ 0 w 179"/>
                    <a:gd name="T23" fmla="*/ 0 h 231"/>
                    <a:gd name="T24" fmla="*/ 0 w 179"/>
                    <a:gd name="T25" fmla="*/ 0 h 231"/>
                    <a:gd name="T26" fmla="*/ 0 w 179"/>
                    <a:gd name="T27" fmla="*/ 0 h 231"/>
                    <a:gd name="T28" fmla="*/ 0 w 179"/>
                    <a:gd name="T29" fmla="*/ 0 h 231"/>
                    <a:gd name="T30" fmla="*/ 0 w 179"/>
                    <a:gd name="T31" fmla="*/ 0 h 231"/>
                    <a:gd name="T32" fmla="*/ 0 w 179"/>
                    <a:gd name="T33" fmla="*/ 0 h 231"/>
                    <a:gd name="T34" fmla="*/ 0 w 179"/>
                    <a:gd name="T35" fmla="*/ 0 h 231"/>
                    <a:gd name="T36" fmla="*/ 0 w 179"/>
                    <a:gd name="T37" fmla="*/ 0 h 231"/>
                    <a:gd name="T38" fmla="*/ 0 w 179"/>
                    <a:gd name="T39" fmla="*/ 0 h 231"/>
                    <a:gd name="T40" fmla="*/ 0 w 179"/>
                    <a:gd name="T41" fmla="*/ 0 h 231"/>
                    <a:gd name="T42" fmla="*/ 0 w 179"/>
                    <a:gd name="T43" fmla="*/ 0 h 231"/>
                    <a:gd name="T44" fmla="*/ 0 w 179"/>
                    <a:gd name="T45" fmla="*/ 0 h 231"/>
                    <a:gd name="T46" fmla="*/ 0 w 179"/>
                    <a:gd name="T47" fmla="*/ 0 h 231"/>
                    <a:gd name="T48" fmla="*/ 0 w 179"/>
                    <a:gd name="T49" fmla="*/ 0 h 231"/>
                    <a:gd name="T50" fmla="*/ 0 w 179"/>
                    <a:gd name="T51" fmla="*/ 0 h 231"/>
                    <a:gd name="T52" fmla="*/ 0 w 179"/>
                    <a:gd name="T53" fmla="*/ 0 h 231"/>
                    <a:gd name="T54" fmla="*/ 0 w 179"/>
                    <a:gd name="T55" fmla="*/ 0 h 231"/>
                    <a:gd name="T56" fmla="*/ 0 w 179"/>
                    <a:gd name="T57" fmla="*/ 0 h 231"/>
                    <a:gd name="T58" fmla="*/ 0 w 179"/>
                    <a:gd name="T59" fmla="*/ 0 h 231"/>
                    <a:gd name="T60" fmla="*/ 0 w 179"/>
                    <a:gd name="T61" fmla="*/ 0 h 231"/>
                    <a:gd name="T62" fmla="*/ 0 w 179"/>
                    <a:gd name="T63" fmla="*/ 0 h 231"/>
                    <a:gd name="T64" fmla="*/ 0 w 179"/>
                    <a:gd name="T65" fmla="*/ 0 h 2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9"/>
                    <a:gd name="T100" fmla="*/ 0 h 231"/>
                    <a:gd name="T101" fmla="*/ 179 w 179"/>
                    <a:gd name="T102" fmla="*/ 231 h 2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9" h="231">
                      <a:moveTo>
                        <a:pt x="75" y="0"/>
                      </a:moveTo>
                      <a:lnTo>
                        <a:pt x="64" y="0"/>
                      </a:lnTo>
                      <a:lnTo>
                        <a:pt x="54" y="2"/>
                      </a:lnTo>
                      <a:lnTo>
                        <a:pt x="44" y="6"/>
                      </a:lnTo>
                      <a:lnTo>
                        <a:pt x="34" y="10"/>
                      </a:lnTo>
                      <a:lnTo>
                        <a:pt x="24" y="15"/>
                      </a:lnTo>
                      <a:lnTo>
                        <a:pt x="15" y="22"/>
                      </a:lnTo>
                      <a:lnTo>
                        <a:pt x="7" y="29"/>
                      </a:lnTo>
                      <a:lnTo>
                        <a:pt x="0" y="37"/>
                      </a:lnTo>
                      <a:lnTo>
                        <a:pt x="10" y="32"/>
                      </a:lnTo>
                      <a:lnTo>
                        <a:pt x="22" y="28"/>
                      </a:lnTo>
                      <a:lnTo>
                        <a:pt x="34" y="25"/>
                      </a:lnTo>
                      <a:lnTo>
                        <a:pt x="47" y="24"/>
                      </a:lnTo>
                      <a:lnTo>
                        <a:pt x="57" y="25"/>
                      </a:lnTo>
                      <a:lnTo>
                        <a:pt x="67" y="27"/>
                      </a:lnTo>
                      <a:lnTo>
                        <a:pt x="77" y="30"/>
                      </a:lnTo>
                      <a:lnTo>
                        <a:pt x="87" y="34"/>
                      </a:lnTo>
                      <a:lnTo>
                        <a:pt x="96" y="39"/>
                      </a:lnTo>
                      <a:lnTo>
                        <a:pt x="104" y="45"/>
                      </a:lnTo>
                      <a:lnTo>
                        <a:pt x="112" y="52"/>
                      </a:lnTo>
                      <a:lnTo>
                        <a:pt x="121" y="60"/>
                      </a:lnTo>
                      <a:lnTo>
                        <a:pt x="127" y="69"/>
                      </a:lnTo>
                      <a:lnTo>
                        <a:pt x="133" y="79"/>
                      </a:lnTo>
                      <a:lnTo>
                        <a:pt x="138" y="89"/>
                      </a:lnTo>
                      <a:lnTo>
                        <a:pt x="143" y="99"/>
                      </a:lnTo>
                      <a:lnTo>
                        <a:pt x="146" y="110"/>
                      </a:lnTo>
                      <a:lnTo>
                        <a:pt x="149" y="122"/>
                      </a:lnTo>
                      <a:lnTo>
                        <a:pt x="150" y="134"/>
                      </a:lnTo>
                      <a:lnTo>
                        <a:pt x="151" y="146"/>
                      </a:lnTo>
                      <a:lnTo>
                        <a:pt x="150" y="158"/>
                      </a:lnTo>
                      <a:lnTo>
                        <a:pt x="149" y="171"/>
                      </a:lnTo>
                      <a:lnTo>
                        <a:pt x="146" y="182"/>
                      </a:lnTo>
                      <a:lnTo>
                        <a:pt x="143" y="193"/>
                      </a:lnTo>
                      <a:lnTo>
                        <a:pt x="139" y="204"/>
                      </a:lnTo>
                      <a:lnTo>
                        <a:pt x="134" y="213"/>
                      </a:lnTo>
                      <a:lnTo>
                        <a:pt x="128" y="223"/>
                      </a:lnTo>
                      <a:lnTo>
                        <a:pt x="122" y="231"/>
                      </a:lnTo>
                      <a:lnTo>
                        <a:pt x="128" y="227"/>
                      </a:lnTo>
                      <a:lnTo>
                        <a:pt x="134" y="223"/>
                      </a:lnTo>
                      <a:lnTo>
                        <a:pt x="140" y="218"/>
                      </a:lnTo>
                      <a:lnTo>
                        <a:pt x="145" y="213"/>
                      </a:lnTo>
                      <a:lnTo>
                        <a:pt x="155" y="201"/>
                      </a:lnTo>
                      <a:lnTo>
                        <a:pt x="163" y="187"/>
                      </a:lnTo>
                      <a:lnTo>
                        <a:pt x="167" y="180"/>
                      </a:lnTo>
                      <a:lnTo>
                        <a:pt x="170" y="173"/>
                      </a:lnTo>
                      <a:lnTo>
                        <a:pt x="173" y="165"/>
                      </a:lnTo>
                      <a:lnTo>
                        <a:pt x="175" y="156"/>
                      </a:lnTo>
                      <a:lnTo>
                        <a:pt x="177" y="148"/>
                      </a:lnTo>
                      <a:lnTo>
                        <a:pt x="178" y="140"/>
                      </a:lnTo>
                      <a:lnTo>
                        <a:pt x="179" y="131"/>
                      </a:lnTo>
                      <a:lnTo>
                        <a:pt x="179" y="122"/>
                      </a:lnTo>
                      <a:lnTo>
                        <a:pt x="179" y="110"/>
                      </a:lnTo>
                      <a:lnTo>
                        <a:pt x="177" y="98"/>
                      </a:lnTo>
                      <a:lnTo>
                        <a:pt x="175" y="86"/>
                      </a:lnTo>
                      <a:lnTo>
                        <a:pt x="171" y="75"/>
                      </a:lnTo>
                      <a:lnTo>
                        <a:pt x="167" y="63"/>
                      </a:lnTo>
                      <a:lnTo>
                        <a:pt x="162" y="53"/>
                      </a:lnTo>
                      <a:lnTo>
                        <a:pt x="156" y="44"/>
                      </a:lnTo>
                      <a:lnTo>
                        <a:pt x="149" y="35"/>
                      </a:lnTo>
                      <a:lnTo>
                        <a:pt x="142" y="27"/>
                      </a:lnTo>
                      <a:lnTo>
                        <a:pt x="134" y="21"/>
                      </a:lnTo>
                      <a:lnTo>
                        <a:pt x="125" y="14"/>
                      </a:lnTo>
                      <a:lnTo>
                        <a:pt x="115" y="9"/>
                      </a:lnTo>
                      <a:lnTo>
                        <a:pt x="106" y="5"/>
                      </a:lnTo>
                      <a:lnTo>
                        <a:pt x="96" y="2"/>
                      </a:lnTo>
                      <a:lnTo>
                        <a:pt x="86" y="0"/>
                      </a:lnTo>
                      <a:lnTo>
                        <a:pt x="75" y="0"/>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1" name="Freeform 127"/>
                <p:cNvSpPr>
                  <a:spLocks/>
                </p:cNvSpPr>
                <p:nvPr/>
              </p:nvSpPr>
              <p:spPr bwMode="auto">
                <a:xfrm>
                  <a:off x="3636" y="897"/>
                  <a:ext cx="31" cy="26"/>
                </a:xfrm>
                <a:custGeom>
                  <a:avLst/>
                  <a:gdLst>
                    <a:gd name="T0" fmla="*/ 0 w 909"/>
                    <a:gd name="T1" fmla="*/ 1 h 755"/>
                    <a:gd name="T2" fmla="*/ 0 w 909"/>
                    <a:gd name="T3" fmla="*/ 1 h 755"/>
                    <a:gd name="T4" fmla="*/ 1 w 909"/>
                    <a:gd name="T5" fmla="*/ 0 h 755"/>
                    <a:gd name="T6" fmla="*/ 1 w 909"/>
                    <a:gd name="T7" fmla="*/ 0 h 755"/>
                    <a:gd name="T8" fmla="*/ 1 w 909"/>
                    <a:gd name="T9" fmla="*/ 0 h 755"/>
                    <a:gd name="T10" fmla="*/ 1 w 909"/>
                    <a:gd name="T11" fmla="*/ 0 h 755"/>
                    <a:gd name="T12" fmla="*/ 0 w 909"/>
                    <a:gd name="T13" fmla="*/ 1 h 755"/>
                    <a:gd name="T14" fmla="*/ 0 w 909"/>
                    <a:gd name="T15" fmla="*/ 1 h 755"/>
                    <a:gd name="T16" fmla="*/ 0 60000 65536"/>
                    <a:gd name="T17" fmla="*/ 0 60000 65536"/>
                    <a:gd name="T18" fmla="*/ 0 60000 65536"/>
                    <a:gd name="T19" fmla="*/ 0 60000 65536"/>
                    <a:gd name="T20" fmla="*/ 0 60000 65536"/>
                    <a:gd name="T21" fmla="*/ 0 60000 65536"/>
                    <a:gd name="T22" fmla="*/ 0 60000 65536"/>
                    <a:gd name="T23" fmla="*/ 0 60000 65536"/>
                    <a:gd name="T24" fmla="*/ 0 w 909"/>
                    <a:gd name="T25" fmla="*/ 0 h 755"/>
                    <a:gd name="T26" fmla="*/ 909 w 909"/>
                    <a:gd name="T27" fmla="*/ 755 h 7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9" h="755">
                      <a:moveTo>
                        <a:pt x="0" y="666"/>
                      </a:moveTo>
                      <a:lnTo>
                        <a:pt x="183" y="755"/>
                      </a:lnTo>
                      <a:lnTo>
                        <a:pt x="909" y="398"/>
                      </a:lnTo>
                      <a:lnTo>
                        <a:pt x="741" y="0"/>
                      </a:lnTo>
                      <a:lnTo>
                        <a:pt x="700" y="50"/>
                      </a:lnTo>
                      <a:lnTo>
                        <a:pt x="770" y="336"/>
                      </a:lnTo>
                      <a:lnTo>
                        <a:pt x="82" y="646"/>
                      </a:lnTo>
                      <a:lnTo>
                        <a:pt x="0" y="666"/>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2" name="Freeform 128"/>
                <p:cNvSpPr>
                  <a:spLocks/>
                </p:cNvSpPr>
                <p:nvPr/>
              </p:nvSpPr>
              <p:spPr bwMode="auto">
                <a:xfrm>
                  <a:off x="3659" y="799"/>
                  <a:ext cx="222" cy="100"/>
                </a:xfrm>
                <a:custGeom>
                  <a:avLst/>
                  <a:gdLst>
                    <a:gd name="T0" fmla="*/ 8 w 6438"/>
                    <a:gd name="T1" fmla="*/ 0 h 2887"/>
                    <a:gd name="T2" fmla="*/ 8 w 6438"/>
                    <a:gd name="T3" fmla="*/ 0 h 2887"/>
                    <a:gd name="T4" fmla="*/ 7 w 6438"/>
                    <a:gd name="T5" fmla="*/ 0 h 2887"/>
                    <a:gd name="T6" fmla="*/ 7 w 6438"/>
                    <a:gd name="T7" fmla="*/ 0 h 2887"/>
                    <a:gd name="T8" fmla="*/ 6 w 6438"/>
                    <a:gd name="T9" fmla="*/ 1 h 2887"/>
                    <a:gd name="T10" fmla="*/ 6 w 6438"/>
                    <a:gd name="T11" fmla="*/ 1 h 2887"/>
                    <a:gd name="T12" fmla="*/ 2 w 6438"/>
                    <a:gd name="T13" fmla="*/ 3 h 2887"/>
                    <a:gd name="T14" fmla="*/ 2 w 6438"/>
                    <a:gd name="T15" fmla="*/ 2 h 2887"/>
                    <a:gd name="T16" fmla="*/ 0 w 6438"/>
                    <a:gd name="T17" fmla="*/ 3 h 2887"/>
                    <a:gd name="T18" fmla="*/ 0 w 6438"/>
                    <a:gd name="T19" fmla="*/ 3 h 2887"/>
                    <a:gd name="T20" fmla="*/ 0 w 6438"/>
                    <a:gd name="T21" fmla="*/ 3 h 2887"/>
                    <a:gd name="T22" fmla="*/ 2 w 6438"/>
                    <a:gd name="T23" fmla="*/ 2 h 2887"/>
                    <a:gd name="T24" fmla="*/ 2 w 6438"/>
                    <a:gd name="T25" fmla="*/ 3 h 2887"/>
                    <a:gd name="T26" fmla="*/ 6 w 6438"/>
                    <a:gd name="T27" fmla="*/ 1 h 2887"/>
                    <a:gd name="T28" fmla="*/ 6 w 6438"/>
                    <a:gd name="T29" fmla="*/ 1 h 2887"/>
                    <a:gd name="T30" fmla="*/ 7 w 6438"/>
                    <a:gd name="T31" fmla="*/ 0 h 2887"/>
                    <a:gd name="T32" fmla="*/ 7 w 6438"/>
                    <a:gd name="T33" fmla="*/ 0 h 2887"/>
                    <a:gd name="T34" fmla="*/ 8 w 6438"/>
                    <a:gd name="T35" fmla="*/ 0 h 28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38"/>
                    <a:gd name="T55" fmla="*/ 0 h 2887"/>
                    <a:gd name="T56" fmla="*/ 6438 w 6438"/>
                    <a:gd name="T57" fmla="*/ 2887 h 28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38" h="2887">
                      <a:moveTo>
                        <a:pt x="6438" y="46"/>
                      </a:moveTo>
                      <a:lnTo>
                        <a:pt x="6368" y="144"/>
                      </a:lnTo>
                      <a:lnTo>
                        <a:pt x="6040" y="346"/>
                      </a:lnTo>
                      <a:lnTo>
                        <a:pt x="5947" y="41"/>
                      </a:lnTo>
                      <a:lnTo>
                        <a:pt x="4753" y="605"/>
                      </a:lnTo>
                      <a:lnTo>
                        <a:pt x="4826" y="920"/>
                      </a:lnTo>
                      <a:lnTo>
                        <a:pt x="1910" y="2413"/>
                      </a:lnTo>
                      <a:lnTo>
                        <a:pt x="1791" y="1999"/>
                      </a:lnTo>
                      <a:lnTo>
                        <a:pt x="61" y="2837"/>
                      </a:lnTo>
                      <a:lnTo>
                        <a:pt x="20" y="2887"/>
                      </a:lnTo>
                      <a:lnTo>
                        <a:pt x="0" y="2813"/>
                      </a:lnTo>
                      <a:lnTo>
                        <a:pt x="1833" y="1921"/>
                      </a:lnTo>
                      <a:lnTo>
                        <a:pt x="1931" y="2281"/>
                      </a:lnTo>
                      <a:lnTo>
                        <a:pt x="4786" y="883"/>
                      </a:lnTo>
                      <a:lnTo>
                        <a:pt x="4720" y="589"/>
                      </a:lnTo>
                      <a:lnTo>
                        <a:pt x="5964" y="0"/>
                      </a:lnTo>
                      <a:lnTo>
                        <a:pt x="6054" y="278"/>
                      </a:lnTo>
                      <a:lnTo>
                        <a:pt x="6438" y="46"/>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3" name="Freeform 129"/>
                <p:cNvSpPr>
                  <a:spLocks/>
                </p:cNvSpPr>
                <p:nvPr/>
              </p:nvSpPr>
              <p:spPr bwMode="auto">
                <a:xfrm>
                  <a:off x="3704" y="590"/>
                  <a:ext cx="14" cy="4"/>
                </a:xfrm>
                <a:custGeom>
                  <a:avLst/>
                  <a:gdLst>
                    <a:gd name="T0" fmla="*/ 0 w 409"/>
                    <a:gd name="T1" fmla="*/ 0 h 120"/>
                    <a:gd name="T2" fmla="*/ 0 w 409"/>
                    <a:gd name="T3" fmla="*/ 0 h 120"/>
                    <a:gd name="T4" fmla="*/ 0 w 409"/>
                    <a:gd name="T5" fmla="*/ 0 h 120"/>
                    <a:gd name="T6" fmla="*/ 0 w 409"/>
                    <a:gd name="T7" fmla="*/ 0 h 120"/>
                    <a:gd name="T8" fmla="*/ 0 w 409"/>
                    <a:gd name="T9" fmla="*/ 0 h 120"/>
                    <a:gd name="T10" fmla="*/ 0 w 409"/>
                    <a:gd name="T11" fmla="*/ 0 h 120"/>
                    <a:gd name="T12" fmla="*/ 0 w 409"/>
                    <a:gd name="T13" fmla="*/ 0 h 120"/>
                    <a:gd name="T14" fmla="*/ 0 w 409"/>
                    <a:gd name="T15" fmla="*/ 0 h 120"/>
                    <a:gd name="T16" fmla="*/ 0 w 409"/>
                    <a:gd name="T17" fmla="*/ 0 h 120"/>
                    <a:gd name="T18" fmla="*/ 0 w 409"/>
                    <a:gd name="T19" fmla="*/ 0 h 120"/>
                    <a:gd name="T20" fmla="*/ 0 w 409"/>
                    <a:gd name="T21" fmla="*/ 0 h 120"/>
                    <a:gd name="T22" fmla="*/ 0 w 409"/>
                    <a:gd name="T23" fmla="*/ 0 h 120"/>
                    <a:gd name="T24" fmla="*/ 0 w 409"/>
                    <a:gd name="T25" fmla="*/ 0 h 120"/>
                    <a:gd name="T26" fmla="*/ 0 w 409"/>
                    <a:gd name="T27" fmla="*/ 0 h 120"/>
                    <a:gd name="T28" fmla="*/ 0 w 409"/>
                    <a:gd name="T29" fmla="*/ 0 h 120"/>
                    <a:gd name="T30" fmla="*/ 0 w 409"/>
                    <a:gd name="T31" fmla="*/ 0 h 120"/>
                    <a:gd name="T32" fmla="*/ 0 w 409"/>
                    <a:gd name="T33" fmla="*/ 0 h 120"/>
                    <a:gd name="T34" fmla="*/ 0 w 409"/>
                    <a:gd name="T35" fmla="*/ 0 h 120"/>
                    <a:gd name="T36" fmla="*/ 0 w 409"/>
                    <a:gd name="T37" fmla="*/ 0 h 120"/>
                    <a:gd name="T38" fmla="*/ 0 w 409"/>
                    <a:gd name="T39" fmla="*/ 0 h 120"/>
                    <a:gd name="T40" fmla="*/ 0 w 409"/>
                    <a:gd name="T41" fmla="*/ 0 h 120"/>
                    <a:gd name="T42" fmla="*/ 0 w 409"/>
                    <a:gd name="T43" fmla="*/ 0 h 120"/>
                    <a:gd name="T44" fmla="*/ 0 w 409"/>
                    <a:gd name="T45" fmla="*/ 0 h 120"/>
                    <a:gd name="T46" fmla="*/ 0 w 409"/>
                    <a:gd name="T47" fmla="*/ 0 h 120"/>
                    <a:gd name="T48" fmla="*/ 0 w 409"/>
                    <a:gd name="T49" fmla="*/ 0 h 120"/>
                    <a:gd name="T50" fmla="*/ 0 w 409"/>
                    <a:gd name="T51" fmla="*/ 0 h 120"/>
                    <a:gd name="T52" fmla="*/ 0 w 409"/>
                    <a:gd name="T53" fmla="*/ 0 h 120"/>
                    <a:gd name="T54" fmla="*/ 0 w 409"/>
                    <a:gd name="T55" fmla="*/ 0 h 1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9"/>
                    <a:gd name="T85" fmla="*/ 0 h 120"/>
                    <a:gd name="T86" fmla="*/ 409 w 409"/>
                    <a:gd name="T87" fmla="*/ 120 h 12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9" h="120">
                      <a:moveTo>
                        <a:pt x="0" y="65"/>
                      </a:moveTo>
                      <a:lnTo>
                        <a:pt x="12" y="61"/>
                      </a:lnTo>
                      <a:lnTo>
                        <a:pt x="44" y="52"/>
                      </a:lnTo>
                      <a:lnTo>
                        <a:pt x="93" y="40"/>
                      </a:lnTo>
                      <a:lnTo>
                        <a:pt x="152" y="26"/>
                      </a:lnTo>
                      <a:lnTo>
                        <a:pt x="185" y="20"/>
                      </a:lnTo>
                      <a:lnTo>
                        <a:pt x="218" y="14"/>
                      </a:lnTo>
                      <a:lnTo>
                        <a:pt x="252" y="8"/>
                      </a:lnTo>
                      <a:lnTo>
                        <a:pt x="286" y="4"/>
                      </a:lnTo>
                      <a:lnTo>
                        <a:pt x="319" y="1"/>
                      </a:lnTo>
                      <a:lnTo>
                        <a:pt x="351" y="0"/>
                      </a:lnTo>
                      <a:lnTo>
                        <a:pt x="367" y="1"/>
                      </a:lnTo>
                      <a:lnTo>
                        <a:pt x="381" y="1"/>
                      </a:lnTo>
                      <a:lnTo>
                        <a:pt x="395" y="3"/>
                      </a:lnTo>
                      <a:lnTo>
                        <a:pt x="409" y="5"/>
                      </a:lnTo>
                      <a:lnTo>
                        <a:pt x="395" y="52"/>
                      </a:lnTo>
                      <a:lnTo>
                        <a:pt x="382" y="53"/>
                      </a:lnTo>
                      <a:lnTo>
                        <a:pt x="346" y="58"/>
                      </a:lnTo>
                      <a:lnTo>
                        <a:pt x="296" y="65"/>
                      </a:lnTo>
                      <a:lnTo>
                        <a:pt x="237" y="74"/>
                      </a:lnTo>
                      <a:lnTo>
                        <a:pt x="175" y="85"/>
                      </a:lnTo>
                      <a:lnTo>
                        <a:pt x="119" y="96"/>
                      </a:lnTo>
                      <a:lnTo>
                        <a:pt x="95" y="102"/>
                      </a:lnTo>
                      <a:lnTo>
                        <a:pt x="73" y="109"/>
                      </a:lnTo>
                      <a:lnTo>
                        <a:pt x="57" y="114"/>
                      </a:lnTo>
                      <a:lnTo>
                        <a:pt x="46" y="120"/>
                      </a:lnTo>
                      <a:lnTo>
                        <a:pt x="6" y="73"/>
                      </a:lnTo>
                      <a:lnTo>
                        <a:pt x="0" y="6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4" name="Freeform 130"/>
                <p:cNvSpPr>
                  <a:spLocks/>
                </p:cNvSpPr>
                <p:nvPr/>
              </p:nvSpPr>
              <p:spPr bwMode="auto">
                <a:xfrm>
                  <a:off x="3620" y="605"/>
                  <a:ext cx="7" cy="7"/>
                </a:xfrm>
                <a:custGeom>
                  <a:avLst/>
                  <a:gdLst>
                    <a:gd name="T0" fmla="*/ 0 w 204"/>
                    <a:gd name="T1" fmla="*/ 0 h 221"/>
                    <a:gd name="T2" fmla="*/ 0 w 204"/>
                    <a:gd name="T3" fmla="*/ 0 h 221"/>
                    <a:gd name="T4" fmla="*/ 0 w 204"/>
                    <a:gd name="T5" fmla="*/ 0 h 221"/>
                    <a:gd name="T6" fmla="*/ 0 w 204"/>
                    <a:gd name="T7" fmla="*/ 0 h 221"/>
                    <a:gd name="T8" fmla="*/ 0 w 204"/>
                    <a:gd name="T9" fmla="*/ 0 h 221"/>
                    <a:gd name="T10" fmla="*/ 0 w 204"/>
                    <a:gd name="T11" fmla="*/ 0 h 221"/>
                    <a:gd name="T12" fmla="*/ 0 w 204"/>
                    <a:gd name="T13" fmla="*/ 0 h 221"/>
                    <a:gd name="T14" fmla="*/ 0 w 204"/>
                    <a:gd name="T15" fmla="*/ 0 h 221"/>
                    <a:gd name="T16" fmla="*/ 0 w 204"/>
                    <a:gd name="T17" fmla="*/ 0 h 221"/>
                    <a:gd name="T18" fmla="*/ 0 w 204"/>
                    <a:gd name="T19" fmla="*/ 0 h 221"/>
                    <a:gd name="T20" fmla="*/ 0 w 204"/>
                    <a:gd name="T21" fmla="*/ 0 h 221"/>
                    <a:gd name="T22" fmla="*/ 0 w 204"/>
                    <a:gd name="T23" fmla="*/ 0 h 221"/>
                    <a:gd name="T24" fmla="*/ 0 w 204"/>
                    <a:gd name="T25" fmla="*/ 0 h 221"/>
                    <a:gd name="T26" fmla="*/ 0 w 204"/>
                    <a:gd name="T27" fmla="*/ 0 h 221"/>
                    <a:gd name="T28" fmla="*/ 0 w 204"/>
                    <a:gd name="T29" fmla="*/ 0 h 221"/>
                    <a:gd name="T30" fmla="*/ 0 w 204"/>
                    <a:gd name="T31" fmla="*/ 0 h 221"/>
                    <a:gd name="T32" fmla="*/ 0 w 204"/>
                    <a:gd name="T33" fmla="*/ 0 h 221"/>
                    <a:gd name="T34" fmla="*/ 0 w 204"/>
                    <a:gd name="T35" fmla="*/ 0 h 221"/>
                    <a:gd name="T36" fmla="*/ 0 w 204"/>
                    <a:gd name="T37" fmla="*/ 0 h 221"/>
                    <a:gd name="T38" fmla="*/ 0 w 204"/>
                    <a:gd name="T39" fmla="*/ 0 h 221"/>
                    <a:gd name="T40" fmla="*/ 0 w 204"/>
                    <a:gd name="T41" fmla="*/ 0 h 221"/>
                    <a:gd name="T42" fmla="*/ 0 w 204"/>
                    <a:gd name="T43" fmla="*/ 0 h 221"/>
                    <a:gd name="T44" fmla="*/ 0 w 204"/>
                    <a:gd name="T45" fmla="*/ 0 h 221"/>
                    <a:gd name="T46" fmla="*/ 0 w 204"/>
                    <a:gd name="T47" fmla="*/ 0 h 221"/>
                    <a:gd name="T48" fmla="*/ 0 w 204"/>
                    <a:gd name="T49" fmla="*/ 0 h 221"/>
                    <a:gd name="T50" fmla="*/ 0 w 204"/>
                    <a:gd name="T51" fmla="*/ 0 h 221"/>
                    <a:gd name="T52" fmla="*/ 0 w 204"/>
                    <a:gd name="T53" fmla="*/ 0 h 221"/>
                    <a:gd name="T54" fmla="*/ 0 w 204"/>
                    <a:gd name="T55" fmla="*/ 0 h 221"/>
                    <a:gd name="T56" fmla="*/ 0 w 204"/>
                    <a:gd name="T57" fmla="*/ 0 h 221"/>
                    <a:gd name="T58" fmla="*/ 0 w 204"/>
                    <a:gd name="T59" fmla="*/ 0 h 221"/>
                    <a:gd name="T60" fmla="*/ 0 w 204"/>
                    <a:gd name="T61" fmla="*/ 0 h 221"/>
                    <a:gd name="T62" fmla="*/ 0 w 204"/>
                    <a:gd name="T63" fmla="*/ 0 h 2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4"/>
                    <a:gd name="T97" fmla="*/ 0 h 221"/>
                    <a:gd name="T98" fmla="*/ 204 w 204"/>
                    <a:gd name="T99" fmla="*/ 221 h 2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4" h="221">
                      <a:moveTo>
                        <a:pt x="191" y="67"/>
                      </a:moveTo>
                      <a:lnTo>
                        <a:pt x="196" y="77"/>
                      </a:lnTo>
                      <a:lnTo>
                        <a:pt x="200" y="88"/>
                      </a:lnTo>
                      <a:lnTo>
                        <a:pt x="202" y="99"/>
                      </a:lnTo>
                      <a:lnTo>
                        <a:pt x="204" y="109"/>
                      </a:lnTo>
                      <a:lnTo>
                        <a:pt x="204" y="120"/>
                      </a:lnTo>
                      <a:lnTo>
                        <a:pt x="204" y="131"/>
                      </a:lnTo>
                      <a:lnTo>
                        <a:pt x="203" y="141"/>
                      </a:lnTo>
                      <a:lnTo>
                        <a:pt x="200" y="152"/>
                      </a:lnTo>
                      <a:lnTo>
                        <a:pt x="197" y="161"/>
                      </a:lnTo>
                      <a:lnTo>
                        <a:pt x="193" y="170"/>
                      </a:lnTo>
                      <a:lnTo>
                        <a:pt x="189" y="179"/>
                      </a:lnTo>
                      <a:lnTo>
                        <a:pt x="183" y="187"/>
                      </a:lnTo>
                      <a:lnTo>
                        <a:pt x="177" y="194"/>
                      </a:lnTo>
                      <a:lnTo>
                        <a:pt x="169" y="201"/>
                      </a:lnTo>
                      <a:lnTo>
                        <a:pt x="161" y="207"/>
                      </a:lnTo>
                      <a:lnTo>
                        <a:pt x="152" y="212"/>
                      </a:lnTo>
                      <a:lnTo>
                        <a:pt x="143" y="216"/>
                      </a:lnTo>
                      <a:lnTo>
                        <a:pt x="134" y="218"/>
                      </a:lnTo>
                      <a:lnTo>
                        <a:pt x="123" y="220"/>
                      </a:lnTo>
                      <a:lnTo>
                        <a:pt x="113" y="221"/>
                      </a:lnTo>
                      <a:lnTo>
                        <a:pt x="103" y="220"/>
                      </a:lnTo>
                      <a:lnTo>
                        <a:pt x="94" y="219"/>
                      </a:lnTo>
                      <a:lnTo>
                        <a:pt x="84" y="216"/>
                      </a:lnTo>
                      <a:lnTo>
                        <a:pt x="75" y="213"/>
                      </a:lnTo>
                      <a:lnTo>
                        <a:pt x="65" y="209"/>
                      </a:lnTo>
                      <a:lnTo>
                        <a:pt x="56" y="204"/>
                      </a:lnTo>
                      <a:lnTo>
                        <a:pt x="48" y="197"/>
                      </a:lnTo>
                      <a:lnTo>
                        <a:pt x="40" y="190"/>
                      </a:lnTo>
                      <a:lnTo>
                        <a:pt x="31" y="183"/>
                      </a:lnTo>
                      <a:lnTo>
                        <a:pt x="25" y="174"/>
                      </a:lnTo>
                      <a:lnTo>
                        <a:pt x="18" y="165"/>
                      </a:lnTo>
                      <a:lnTo>
                        <a:pt x="13" y="155"/>
                      </a:lnTo>
                      <a:lnTo>
                        <a:pt x="8" y="143"/>
                      </a:lnTo>
                      <a:lnTo>
                        <a:pt x="5" y="133"/>
                      </a:lnTo>
                      <a:lnTo>
                        <a:pt x="2" y="122"/>
                      </a:lnTo>
                      <a:lnTo>
                        <a:pt x="0" y="111"/>
                      </a:lnTo>
                      <a:lnTo>
                        <a:pt x="0" y="101"/>
                      </a:lnTo>
                      <a:lnTo>
                        <a:pt x="0" y="90"/>
                      </a:lnTo>
                      <a:lnTo>
                        <a:pt x="2" y="80"/>
                      </a:lnTo>
                      <a:lnTo>
                        <a:pt x="4" y="70"/>
                      </a:lnTo>
                      <a:lnTo>
                        <a:pt x="7" y="61"/>
                      </a:lnTo>
                      <a:lnTo>
                        <a:pt x="11" y="50"/>
                      </a:lnTo>
                      <a:lnTo>
                        <a:pt x="16" y="42"/>
                      </a:lnTo>
                      <a:lnTo>
                        <a:pt x="21" y="34"/>
                      </a:lnTo>
                      <a:lnTo>
                        <a:pt x="28" y="26"/>
                      </a:lnTo>
                      <a:lnTo>
                        <a:pt x="35" y="20"/>
                      </a:lnTo>
                      <a:lnTo>
                        <a:pt x="44" y="14"/>
                      </a:lnTo>
                      <a:lnTo>
                        <a:pt x="53" y="9"/>
                      </a:lnTo>
                      <a:lnTo>
                        <a:pt x="62" y="5"/>
                      </a:lnTo>
                      <a:lnTo>
                        <a:pt x="71" y="2"/>
                      </a:lnTo>
                      <a:lnTo>
                        <a:pt x="81" y="1"/>
                      </a:lnTo>
                      <a:lnTo>
                        <a:pt x="91" y="0"/>
                      </a:lnTo>
                      <a:lnTo>
                        <a:pt x="101" y="0"/>
                      </a:lnTo>
                      <a:lnTo>
                        <a:pt x="111" y="2"/>
                      </a:lnTo>
                      <a:lnTo>
                        <a:pt x="120" y="4"/>
                      </a:lnTo>
                      <a:lnTo>
                        <a:pt x="131" y="8"/>
                      </a:lnTo>
                      <a:lnTo>
                        <a:pt x="140" y="12"/>
                      </a:lnTo>
                      <a:lnTo>
                        <a:pt x="149" y="17"/>
                      </a:lnTo>
                      <a:lnTo>
                        <a:pt x="157" y="23"/>
                      </a:lnTo>
                      <a:lnTo>
                        <a:pt x="165" y="30"/>
                      </a:lnTo>
                      <a:lnTo>
                        <a:pt x="173" y="38"/>
                      </a:lnTo>
                      <a:lnTo>
                        <a:pt x="180" y="47"/>
                      </a:lnTo>
                      <a:lnTo>
                        <a:pt x="186" y="57"/>
                      </a:lnTo>
                      <a:lnTo>
                        <a:pt x="191" y="67"/>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5" name="Freeform 131"/>
                <p:cNvSpPr>
                  <a:spLocks/>
                </p:cNvSpPr>
                <p:nvPr/>
              </p:nvSpPr>
              <p:spPr bwMode="auto">
                <a:xfrm>
                  <a:off x="3620" y="605"/>
                  <a:ext cx="7" cy="6"/>
                </a:xfrm>
                <a:custGeom>
                  <a:avLst/>
                  <a:gdLst>
                    <a:gd name="T0" fmla="*/ 0 w 178"/>
                    <a:gd name="T1" fmla="*/ 0 h 197"/>
                    <a:gd name="T2" fmla="*/ 0 w 178"/>
                    <a:gd name="T3" fmla="*/ 0 h 197"/>
                    <a:gd name="T4" fmla="*/ 0 w 178"/>
                    <a:gd name="T5" fmla="*/ 0 h 197"/>
                    <a:gd name="T6" fmla="*/ 0 w 178"/>
                    <a:gd name="T7" fmla="*/ 0 h 197"/>
                    <a:gd name="T8" fmla="*/ 0 w 178"/>
                    <a:gd name="T9" fmla="*/ 0 h 197"/>
                    <a:gd name="T10" fmla="*/ 0 w 178"/>
                    <a:gd name="T11" fmla="*/ 0 h 197"/>
                    <a:gd name="T12" fmla="*/ 0 w 178"/>
                    <a:gd name="T13" fmla="*/ 0 h 197"/>
                    <a:gd name="T14" fmla="*/ 0 w 178"/>
                    <a:gd name="T15" fmla="*/ 0 h 197"/>
                    <a:gd name="T16" fmla="*/ 0 w 178"/>
                    <a:gd name="T17" fmla="*/ 0 h 197"/>
                    <a:gd name="T18" fmla="*/ 0 w 178"/>
                    <a:gd name="T19" fmla="*/ 0 h 197"/>
                    <a:gd name="T20" fmla="*/ 0 w 178"/>
                    <a:gd name="T21" fmla="*/ 0 h 197"/>
                    <a:gd name="T22" fmla="*/ 0 w 178"/>
                    <a:gd name="T23" fmla="*/ 0 h 197"/>
                    <a:gd name="T24" fmla="*/ 0 w 178"/>
                    <a:gd name="T25" fmla="*/ 0 h 197"/>
                    <a:gd name="T26" fmla="*/ 0 w 178"/>
                    <a:gd name="T27" fmla="*/ 0 h 197"/>
                    <a:gd name="T28" fmla="*/ 0 w 178"/>
                    <a:gd name="T29" fmla="*/ 0 h 197"/>
                    <a:gd name="T30" fmla="*/ 0 w 178"/>
                    <a:gd name="T31" fmla="*/ 0 h 197"/>
                    <a:gd name="T32" fmla="*/ 0 w 178"/>
                    <a:gd name="T33" fmla="*/ 0 h 197"/>
                    <a:gd name="T34" fmla="*/ 0 w 178"/>
                    <a:gd name="T35" fmla="*/ 0 h 197"/>
                    <a:gd name="T36" fmla="*/ 0 w 178"/>
                    <a:gd name="T37" fmla="*/ 0 h 197"/>
                    <a:gd name="T38" fmla="*/ 0 w 178"/>
                    <a:gd name="T39" fmla="*/ 0 h 197"/>
                    <a:gd name="T40" fmla="*/ 0 w 178"/>
                    <a:gd name="T41" fmla="*/ 0 h 197"/>
                    <a:gd name="T42" fmla="*/ 0 w 178"/>
                    <a:gd name="T43" fmla="*/ 0 h 197"/>
                    <a:gd name="T44" fmla="*/ 0 w 178"/>
                    <a:gd name="T45" fmla="*/ 0 h 197"/>
                    <a:gd name="T46" fmla="*/ 0 w 178"/>
                    <a:gd name="T47" fmla="*/ 0 h 197"/>
                    <a:gd name="T48" fmla="*/ 0 w 178"/>
                    <a:gd name="T49" fmla="*/ 0 h 197"/>
                    <a:gd name="T50" fmla="*/ 0 w 178"/>
                    <a:gd name="T51" fmla="*/ 0 h 197"/>
                    <a:gd name="T52" fmla="*/ 0 w 178"/>
                    <a:gd name="T53" fmla="*/ 0 h 197"/>
                    <a:gd name="T54" fmla="*/ 0 w 178"/>
                    <a:gd name="T55" fmla="*/ 0 h 197"/>
                    <a:gd name="T56" fmla="*/ 0 w 178"/>
                    <a:gd name="T57" fmla="*/ 0 h 197"/>
                    <a:gd name="T58" fmla="*/ 0 w 178"/>
                    <a:gd name="T59" fmla="*/ 0 h 197"/>
                    <a:gd name="T60" fmla="*/ 0 w 178"/>
                    <a:gd name="T61" fmla="*/ 0 h 197"/>
                    <a:gd name="T62" fmla="*/ 0 w 178"/>
                    <a:gd name="T63" fmla="*/ 0 h 1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8"/>
                    <a:gd name="T97" fmla="*/ 0 h 197"/>
                    <a:gd name="T98" fmla="*/ 178 w 178"/>
                    <a:gd name="T99" fmla="*/ 197 h 1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8" h="197">
                      <a:moveTo>
                        <a:pt x="166" y="61"/>
                      </a:moveTo>
                      <a:lnTo>
                        <a:pt x="170" y="70"/>
                      </a:lnTo>
                      <a:lnTo>
                        <a:pt x="174" y="80"/>
                      </a:lnTo>
                      <a:lnTo>
                        <a:pt x="176" y="89"/>
                      </a:lnTo>
                      <a:lnTo>
                        <a:pt x="178" y="99"/>
                      </a:lnTo>
                      <a:lnTo>
                        <a:pt x="178" y="108"/>
                      </a:lnTo>
                      <a:lnTo>
                        <a:pt x="178" y="118"/>
                      </a:lnTo>
                      <a:lnTo>
                        <a:pt x="177" y="127"/>
                      </a:lnTo>
                      <a:lnTo>
                        <a:pt x="175" y="136"/>
                      </a:lnTo>
                      <a:lnTo>
                        <a:pt x="173" y="144"/>
                      </a:lnTo>
                      <a:lnTo>
                        <a:pt x="169" y="153"/>
                      </a:lnTo>
                      <a:lnTo>
                        <a:pt x="165" y="161"/>
                      </a:lnTo>
                      <a:lnTo>
                        <a:pt x="160" y="168"/>
                      </a:lnTo>
                      <a:lnTo>
                        <a:pt x="155" y="174"/>
                      </a:lnTo>
                      <a:lnTo>
                        <a:pt x="149" y="180"/>
                      </a:lnTo>
                      <a:lnTo>
                        <a:pt x="142" y="185"/>
                      </a:lnTo>
                      <a:lnTo>
                        <a:pt x="134" y="190"/>
                      </a:lnTo>
                      <a:lnTo>
                        <a:pt x="126" y="193"/>
                      </a:lnTo>
                      <a:lnTo>
                        <a:pt x="118" y="195"/>
                      </a:lnTo>
                      <a:lnTo>
                        <a:pt x="109" y="197"/>
                      </a:lnTo>
                      <a:lnTo>
                        <a:pt x="100" y="197"/>
                      </a:lnTo>
                      <a:lnTo>
                        <a:pt x="91" y="197"/>
                      </a:lnTo>
                      <a:lnTo>
                        <a:pt x="83" y="195"/>
                      </a:lnTo>
                      <a:lnTo>
                        <a:pt x="74" y="193"/>
                      </a:lnTo>
                      <a:lnTo>
                        <a:pt x="66" y="190"/>
                      </a:lnTo>
                      <a:lnTo>
                        <a:pt x="58" y="186"/>
                      </a:lnTo>
                      <a:lnTo>
                        <a:pt x="50" y="181"/>
                      </a:lnTo>
                      <a:lnTo>
                        <a:pt x="43" y="176"/>
                      </a:lnTo>
                      <a:lnTo>
                        <a:pt x="36" y="169"/>
                      </a:lnTo>
                      <a:lnTo>
                        <a:pt x="29" y="162"/>
                      </a:lnTo>
                      <a:lnTo>
                        <a:pt x="23" y="155"/>
                      </a:lnTo>
                      <a:lnTo>
                        <a:pt x="17" y="145"/>
                      </a:lnTo>
                      <a:lnTo>
                        <a:pt x="11" y="136"/>
                      </a:lnTo>
                      <a:lnTo>
                        <a:pt x="7" y="127"/>
                      </a:lnTo>
                      <a:lnTo>
                        <a:pt x="4" y="117"/>
                      </a:lnTo>
                      <a:lnTo>
                        <a:pt x="2" y="108"/>
                      </a:lnTo>
                      <a:lnTo>
                        <a:pt x="0" y="98"/>
                      </a:lnTo>
                      <a:lnTo>
                        <a:pt x="0" y="89"/>
                      </a:lnTo>
                      <a:lnTo>
                        <a:pt x="0" y="79"/>
                      </a:lnTo>
                      <a:lnTo>
                        <a:pt x="1" y="70"/>
                      </a:lnTo>
                      <a:lnTo>
                        <a:pt x="2" y="62"/>
                      </a:lnTo>
                      <a:lnTo>
                        <a:pt x="5" y="52"/>
                      </a:lnTo>
                      <a:lnTo>
                        <a:pt x="8" y="44"/>
                      </a:lnTo>
                      <a:lnTo>
                        <a:pt x="12" y="36"/>
                      </a:lnTo>
                      <a:lnTo>
                        <a:pt x="18" y="29"/>
                      </a:lnTo>
                      <a:lnTo>
                        <a:pt x="24" y="23"/>
                      </a:lnTo>
                      <a:lnTo>
                        <a:pt x="30" y="17"/>
                      </a:lnTo>
                      <a:lnTo>
                        <a:pt x="37" y="12"/>
                      </a:lnTo>
                      <a:lnTo>
                        <a:pt x="45" y="8"/>
                      </a:lnTo>
                      <a:lnTo>
                        <a:pt x="53" y="4"/>
                      </a:lnTo>
                      <a:lnTo>
                        <a:pt x="61" y="2"/>
                      </a:lnTo>
                      <a:lnTo>
                        <a:pt x="69" y="0"/>
                      </a:lnTo>
                      <a:lnTo>
                        <a:pt x="78" y="0"/>
                      </a:lnTo>
                      <a:lnTo>
                        <a:pt x="86" y="0"/>
                      </a:lnTo>
                      <a:lnTo>
                        <a:pt x="95" y="2"/>
                      </a:lnTo>
                      <a:lnTo>
                        <a:pt x="104" y="4"/>
                      </a:lnTo>
                      <a:lnTo>
                        <a:pt x="113" y="7"/>
                      </a:lnTo>
                      <a:lnTo>
                        <a:pt x="121" y="11"/>
                      </a:lnTo>
                      <a:lnTo>
                        <a:pt x="129" y="16"/>
                      </a:lnTo>
                      <a:lnTo>
                        <a:pt x="136" y="22"/>
                      </a:lnTo>
                      <a:lnTo>
                        <a:pt x="143" y="28"/>
                      </a:lnTo>
                      <a:lnTo>
                        <a:pt x="150" y="35"/>
                      </a:lnTo>
                      <a:lnTo>
                        <a:pt x="156" y="43"/>
                      </a:lnTo>
                      <a:lnTo>
                        <a:pt x="161" y="51"/>
                      </a:lnTo>
                      <a:lnTo>
                        <a:pt x="166" y="61"/>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6" name="Freeform 132"/>
                <p:cNvSpPr>
                  <a:spLocks/>
                </p:cNvSpPr>
                <p:nvPr/>
              </p:nvSpPr>
              <p:spPr bwMode="auto">
                <a:xfrm>
                  <a:off x="3784" y="581"/>
                  <a:ext cx="6" cy="7"/>
                </a:xfrm>
                <a:custGeom>
                  <a:avLst/>
                  <a:gdLst>
                    <a:gd name="T0" fmla="*/ 0 w 168"/>
                    <a:gd name="T1" fmla="*/ 0 h 182"/>
                    <a:gd name="T2" fmla="*/ 0 w 168"/>
                    <a:gd name="T3" fmla="*/ 0 h 182"/>
                    <a:gd name="T4" fmla="*/ 0 w 168"/>
                    <a:gd name="T5" fmla="*/ 0 h 182"/>
                    <a:gd name="T6" fmla="*/ 0 w 168"/>
                    <a:gd name="T7" fmla="*/ 0 h 182"/>
                    <a:gd name="T8" fmla="*/ 0 w 168"/>
                    <a:gd name="T9" fmla="*/ 0 h 182"/>
                    <a:gd name="T10" fmla="*/ 0 w 168"/>
                    <a:gd name="T11" fmla="*/ 0 h 182"/>
                    <a:gd name="T12" fmla="*/ 0 w 168"/>
                    <a:gd name="T13" fmla="*/ 0 h 182"/>
                    <a:gd name="T14" fmla="*/ 0 w 168"/>
                    <a:gd name="T15" fmla="*/ 0 h 182"/>
                    <a:gd name="T16" fmla="*/ 0 w 168"/>
                    <a:gd name="T17" fmla="*/ 0 h 182"/>
                    <a:gd name="T18" fmla="*/ 0 w 168"/>
                    <a:gd name="T19" fmla="*/ 0 h 182"/>
                    <a:gd name="T20" fmla="*/ 0 w 168"/>
                    <a:gd name="T21" fmla="*/ 0 h 182"/>
                    <a:gd name="T22" fmla="*/ 0 w 168"/>
                    <a:gd name="T23" fmla="*/ 0 h 182"/>
                    <a:gd name="T24" fmla="*/ 0 w 168"/>
                    <a:gd name="T25" fmla="*/ 0 h 182"/>
                    <a:gd name="T26" fmla="*/ 0 w 168"/>
                    <a:gd name="T27" fmla="*/ 0 h 182"/>
                    <a:gd name="T28" fmla="*/ 0 w 168"/>
                    <a:gd name="T29" fmla="*/ 0 h 182"/>
                    <a:gd name="T30" fmla="*/ 0 w 168"/>
                    <a:gd name="T31" fmla="*/ 0 h 182"/>
                    <a:gd name="T32" fmla="*/ 0 w 168"/>
                    <a:gd name="T33" fmla="*/ 0 h 182"/>
                    <a:gd name="T34" fmla="*/ 0 w 168"/>
                    <a:gd name="T35" fmla="*/ 0 h 182"/>
                    <a:gd name="T36" fmla="*/ 0 w 168"/>
                    <a:gd name="T37" fmla="*/ 0 h 182"/>
                    <a:gd name="T38" fmla="*/ 0 w 168"/>
                    <a:gd name="T39" fmla="*/ 0 h 182"/>
                    <a:gd name="T40" fmla="*/ 0 w 168"/>
                    <a:gd name="T41" fmla="*/ 0 h 182"/>
                    <a:gd name="T42" fmla="*/ 0 w 168"/>
                    <a:gd name="T43" fmla="*/ 0 h 182"/>
                    <a:gd name="T44" fmla="*/ 0 w 168"/>
                    <a:gd name="T45" fmla="*/ 0 h 182"/>
                    <a:gd name="T46" fmla="*/ 0 w 168"/>
                    <a:gd name="T47" fmla="*/ 0 h 182"/>
                    <a:gd name="T48" fmla="*/ 0 w 168"/>
                    <a:gd name="T49" fmla="*/ 0 h 182"/>
                    <a:gd name="T50" fmla="*/ 0 w 168"/>
                    <a:gd name="T51" fmla="*/ 0 h 182"/>
                    <a:gd name="T52" fmla="*/ 0 w 168"/>
                    <a:gd name="T53" fmla="*/ 0 h 182"/>
                    <a:gd name="T54" fmla="*/ 0 w 168"/>
                    <a:gd name="T55" fmla="*/ 0 h 182"/>
                    <a:gd name="T56" fmla="*/ 0 w 168"/>
                    <a:gd name="T57" fmla="*/ 0 h 182"/>
                    <a:gd name="T58" fmla="*/ 0 w 168"/>
                    <a:gd name="T59" fmla="*/ 0 h 182"/>
                    <a:gd name="T60" fmla="*/ 0 w 168"/>
                    <a:gd name="T61" fmla="*/ 0 h 182"/>
                    <a:gd name="T62" fmla="*/ 0 w 168"/>
                    <a:gd name="T63" fmla="*/ 0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8"/>
                    <a:gd name="T97" fmla="*/ 0 h 182"/>
                    <a:gd name="T98" fmla="*/ 168 w 168"/>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8" h="182">
                      <a:moveTo>
                        <a:pt x="156" y="55"/>
                      </a:moveTo>
                      <a:lnTo>
                        <a:pt x="161" y="63"/>
                      </a:lnTo>
                      <a:lnTo>
                        <a:pt x="164" y="72"/>
                      </a:lnTo>
                      <a:lnTo>
                        <a:pt x="166" y="82"/>
                      </a:lnTo>
                      <a:lnTo>
                        <a:pt x="168" y="90"/>
                      </a:lnTo>
                      <a:lnTo>
                        <a:pt x="168" y="99"/>
                      </a:lnTo>
                      <a:lnTo>
                        <a:pt x="168" y="108"/>
                      </a:lnTo>
                      <a:lnTo>
                        <a:pt x="167" y="116"/>
                      </a:lnTo>
                      <a:lnTo>
                        <a:pt x="165" y="124"/>
                      </a:lnTo>
                      <a:lnTo>
                        <a:pt x="162" y="132"/>
                      </a:lnTo>
                      <a:lnTo>
                        <a:pt x="158" y="140"/>
                      </a:lnTo>
                      <a:lnTo>
                        <a:pt x="154" y="147"/>
                      </a:lnTo>
                      <a:lnTo>
                        <a:pt x="149" y="153"/>
                      </a:lnTo>
                      <a:lnTo>
                        <a:pt x="144" y="159"/>
                      </a:lnTo>
                      <a:lnTo>
                        <a:pt x="138" y="165"/>
                      </a:lnTo>
                      <a:lnTo>
                        <a:pt x="132" y="170"/>
                      </a:lnTo>
                      <a:lnTo>
                        <a:pt x="124" y="175"/>
                      </a:lnTo>
                      <a:lnTo>
                        <a:pt x="117" y="178"/>
                      </a:lnTo>
                      <a:lnTo>
                        <a:pt x="109" y="180"/>
                      </a:lnTo>
                      <a:lnTo>
                        <a:pt x="101" y="182"/>
                      </a:lnTo>
                      <a:lnTo>
                        <a:pt x="93" y="182"/>
                      </a:lnTo>
                      <a:lnTo>
                        <a:pt x="85" y="182"/>
                      </a:lnTo>
                      <a:lnTo>
                        <a:pt x="77" y="181"/>
                      </a:lnTo>
                      <a:lnTo>
                        <a:pt x="68" y="179"/>
                      </a:lnTo>
                      <a:lnTo>
                        <a:pt x="60" y="176"/>
                      </a:lnTo>
                      <a:lnTo>
                        <a:pt x="53" y="172"/>
                      </a:lnTo>
                      <a:lnTo>
                        <a:pt x="45" y="167"/>
                      </a:lnTo>
                      <a:lnTo>
                        <a:pt x="38" y="162"/>
                      </a:lnTo>
                      <a:lnTo>
                        <a:pt x="32" y="156"/>
                      </a:lnTo>
                      <a:lnTo>
                        <a:pt x="26" y="150"/>
                      </a:lnTo>
                      <a:lnTo>
                        <a:pt x="20" y="143"/>
                      </a:lnTo>
                      <a:lnTo>
                        <a:pt x="15" y="135"/>
                      </a:lnTo>
                      <a:lnTo>
                        <a:pt x="10" y="127"/>
                      </a:lnTo>
                      <a:lnTo>
                        <a:pt x="7" y="118"/>
                      </a:lnTo>
                      <a:lnTo>
                        <a:pt x="4" y="110"/>
                      </a:lnTo>
                      <a:lnTo>
                        <a:pt x="2" y="101"/>
                      </a:lnTo>
                      <a:lnTo>
                        <a:pt x="0" y="92"/>
                      </a:lnTo>
                      <a:lnTo>
                        <a:pt x="0" y="83"/>
                      </a:lnTo>
                      <a:lnTo>
                        <a:pt x="0" y="74"/>
                      </a:lnTo>
                      <a:lnTo>
                        <a:pt x="1" y="65"/>
                      </a:lnTo>
                      <a:lnTo>
                        <a:pt x="3" y="57"/>
                      </a:lnTo>
                      <a:lnTo>
                        <a:pt x="5" y="49"/>
                      </a:lnTo>
                      <a:lnTo>
                        <a:pt x="9" y="42"/>
                      </a:lnTo>
                      <a:lnTo>
                        <a:pt x="13" y="35"/>
                      </a:lnTo>
                      <a:lnTo>
                        <a:pt x="17" y="28"/>
                      </a:lnTo>
                      <a:lnTo>
                        <a:pt x="23" y="22"/>
                      </a:lnTo>
                      <a:lnTo>
                        <a:pt x="28" y="17"/>
                      </a:lnTo>
                      <a:lnTo>
                        <a:pt x="35" y="12"/>
                      </a:lnTo>
                      <a:lnTo>
                        <a:pt x="42" y="8"/>
                      </a:lnTo>
                      <a:lnTo>
                        <a:pt x="50" y="5"/>
                      </a:lnTo>
                      <a:lnTo>
                        <a:pt x="58" y="2"/>
                      </a:lnTo>
                      <a:lnTo>
                        <a:pt x="66" y="1"/>
                      </a:lnTo>
                      <a:lnTo>
                        <a:pt x="75" y="0"/>
                      </a:lnTo>
                      <a:lnTo>
                        <a:pt x="83" y="1"/>
                      </a:lnTo>
                      <a:lnTo>
                        <a:pt x="91" y="2"/>
                      </a:lnTo>
                      <a:lnTo>
                        <a:pt x="99" y="4"/>
                      </a:lnTo>
                      <a:lnTo>
                        <a:pt x="106" y="7"/>
                      </a:lnTo>
                      <a:lnTo>
                        <a:pt x="114" y="10"/>
                      </a:lnTo>
                      <a:lnTo>
                        <a:pt x="121" y="15"/>
                      </a:lnTo>
                      <a:lnTo>
                        <a:pt x="128" y="20"/>
                      </a:lnTo>
                      <a:lnTo>
                        <a:pt x="135" y="25"/>
                      </a:lnTo>
                      <a:lnTo>
                        <a:pt x="141" y="32"/>
                      </a:lnTo>
                      <a:lnTo>
                        <a:pt x="147" y="39"/>
                      </a:lnTo>
                      <a:lnTo>
                        <a:pt x="152" y="46"/>
                      </a:lnTo>
                      <a:lnTo>
                        <a:pt x="156" y="55"/>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7" name="Freeform 133"/>
                <p:cNvSpPr>
                  <a:spLocks/>
                </p:cNvSpPr>
                <p:nvPr/>
              </p:nvSpPr>
              <p:spPr bwMode="auto">
                <a:xfrm>
                  <a:off x="3785" y="581"/>
                  <a:ext cx="5" cy="6"/>
                </a:xfrm>
                <a:custGeom>
                  <a:avLst/>
                  <a:gdLst>
                    <a:gd name="T0" fmla="*/ 0 w 147"/>
                    <a:gd name="T1" fmla="*/ 0 h 162"/>
                    <a:gd name="T2" fmla="*/ 0 w 147"/>
                    <a:gd name="T3" fmla="*/ 0 h 162"/>
                    <a:gd name="T4" fmla="*/ 0 w 147"/>
                    <a:gd name="T5" fmla="*/ 0 h 162"/>
                    <a:gd name="T6" fmla="*/ 0 w 147"/>
                    <a:gd name="T7" fmla="*/ 0 h 162"/>
                    <a:gd name="T8" fmla="*/ 0 w 147"/>
                    <a:gd name="T9" fmla="*/ 0 h 162"/>
                    <a:gd name="T10" fmla="*/ 0 w 147"/>
                    <a:gd name="T11" fmla="*/ 0 h 162"/>
                    <a:gd name="T12" fmla="*/ 0 w 147"/>
                    <a:gd name="T13" fmla="*/ 0 h 162"/>
                    <a:gd name="T14" fmla="*/ 0 w 147"/>
                    <a:gd name="T15" fmla="*/ 0 h 162"/>
                    <a:gd name="T16" fmla="*/ 0 w 147"/>
                    <a:gd name="T17" fmla="*/ 0 h 162"/>
                    <a:gd name="T18" fmla="*/ 0 w 147"/>
                    <a:gd name="T19" fmla="*/ 0 h 162"/>
                    <a:gd name="T20" fmla="*/ 0 w 147"/>
                    <a:gd name="T21" fmla="*/ 0 h 162"/>
                    <a:gd name="T22" fmla="*/ 0 w 147"/>
                    <a:gd name="T23" fmla="*/ 0 h 162"/>
                    <a:gd name="T24" fmla="*/ 0 w 147"/>
                    <a:gd name="T25" fmla="*/ 0 h 162"/>
                    <a:gd name="T26" fmla="*/ 0 w 147"/>
                    <a:gd name="T27" fmla="*/ 0 h 162"/>
                    <a:gd name="T28" fmla="*/ 0 w 147"/>
                    <a:gd name="T29" fmla="*/ 0 h 162"/>
                    <a:gd name="T30" fmla="*/ 0 w 147"/>
                    <a:gd name="T31" fmla="*/ 0 h 162"/>
                    <a:gd name="T32" fmla="*/ 0 w 147"/>
                    <a:gd name="T33" fmla="*/ 0 h 162"/>
                    <a:gd name="T34" fmla="*/ 0 w 147"/>
                    <a:gd name="T35" fmla="*/ 0 h 162"/>
                    <a:gd name="T36" fmla="*/ 0 w 147"/>
                    <a:gd name="T37" fmla="*/ 0 h 162"/>
                    <a:gd name="T38" fmla="*/ 0 w 147"/>
                    <a:gd name="T39" fmla="*/ 0 h 162"/>
                    <a:gd name="T40" fmla="*/ 0 w 147"/>
                    <a:gd name="T41" fmla="*/ 0 h 162"/>
                    <a:gd name="T42" fmla="*/ 0 w 147"/>
                    <a:gd name="T43" fmla="*/ 0 h 162"/>
                    <a:gd name="T44" fmla="*/ 0 w 147"/>
                    <a:gd name="T45" fmla="*/ 0 h 162"/>
                    <a:gd name="T46" fmla="*/ 0 w 147"/>
                    <a:gd name="T47" fmla="*/ 0 h 162"/>
                    <a:gd name="T48" fmla="*/ 0 w 147"/>
                    <a:gd name="T49" fmla="*/ 0 h 162"/>
                    <a:gd name="T50" fmla="*/ 0 w 147"/>
                    <a:gd name="T51" fmla="*/ 0 h 162"/>
                    <a:gd name="T52" fmla="*/ 0 w 147"/>
                    <a:gd name="T53" fmla="*/ 0 h 162"/>
                    <a:gd name="T54" fmla="*/ 0 w 147"/>
                    <a:gd name="T55" fmla="*/ 0 h 162"/>
                    <a:gd name="T56" fmla="*/ 0 w 147"/>
                    <a:gd name="T57" fmla="*/ 0 h 162"/>
                    <a:gd name="T58" fmla="*/ 0 w 147"/>
                    <a:gd name="T59" fmla="*/ 0 h 162"/>
                    <a:gd name="T60" fmla="*/ 0 w 147"/>
                    <a:gd name="T61" fmla="*/ 0 h 162"/>
                    <a:gd name="T62" fmla="*/ 0 w 147"/>
                    <a:gd name="T63" fmla="*/ 0 h 1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7"/>
                    <a:gd name="T97" fmla="*/ 0 h 162"/>
                    <a:gd name="T98" fmla="*/ 147 w 147"/>
                    <a:gd name="T99" fmla="*/ 162 h 1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7" h="162">
                      <a:moveTo>
                        <a:pt x="137" y="49"/>
                      </a:moveTo>
                      <a:lnTo>
                        <a:pt x="140" y="57"/>
                      </a:lnTo>
                      <a:lnTo>
                        <a:pt x="144" y="65"/>
                      </a:lnTo>
                      <a:lnTo>
                        <a:pt x="146" y="73"/>
                      </a:lnTo>
                      <a:lnTo>
                        <a:pt x="147" y="82"/>
                      </a:lnTo>
                      <a:lnTo>
                        <a:pt x="147" y="89"/>
                      </a:lnTo>
                      <a:lnTo>
                        <a:pt x="147" y="97"/>
                      </a:lnTo>
                      <a:lnTo>
                        <a:pt x="146" y="105"/>
                      </a:lnTo>
                      <a:lnTo>
                        <a:pt x="145" y="112"/>
                      </a:lnTo>
                      <a:lnTo>
                        <a:pt x="143" y="119"/>
                      </a:lnTo>
                      <a:lnTo>
                        <a:pt x="139" y="125"/>
                      </a:lnTo>
                      <a:lnTo>
                        <a:pt x="136" y="132"/>
                      </a:lnTo>
                      <a:lnTo>
                        <a:pt x="132" y="138"/>
                      </a:lnTo>
                      <a:lnTo>
                        <a:pt x="127" y="143"/>
                      </a:lnTo>
                      <a:lnTo>
                        <a:pt x="122" y="148"/>
                      </a:lnTo>
                      <a:lnTo>
                        <a:pt x="116" y="152"/>
                      </a:lnTo>
                      <a:lnTo>
                        <a:pt x="110" y="155"/>
                      </a:lnTo>
                      <a:lnTo>
                        <a:pt x="104" y="158"/>
                      </a:lnTo>
                      <a:lnTo>
                        <a:pt x="97" y="160"/>
                      </a:lnTo>
                      <a:lnTo>
                        <a:pt x="90" y="161"/>
                      </a:lnTo>
                      <a:lnTo>
                        <a:pt x="83" y="162"/>
                      </a:lnTo>
                      <a:lnTo>
                        <a:pt x="76" y="161"/>
                      </a:lnTo>
                      <a:lnTo>
                        <a:pt x="69" y="160"/>
                      </a:lnTo>
                      <a:lnTo>
                        <a:pt x="62" y="158"/>
                      </a:lnTo>
                      <a:lnTo>
                        <a:pt x="55" y="156"/>
                      </a:lnTo>
                      <a:lnTo>
                        <a:pt x="47" y="152"/>
                      </a:lnTo>
                      <a:lnTo>
                        <a:pt x="41" y="148"/>
                      </a:lnTo>
                      <a:lnTo>
                        <a:pt x="35" y="144"/>
                      </a:lnTo>
                      <a:lnTo>
                        <a:pt x="29" y="139"/>
                      </a:lnTo>
                      <a:lnTo>
                        <a:pt x="24" y="133"/>
                      </a:lnTo>
                      <a:lnTo>
                        <a:pt x="19" y="127"/>
                      </a:lnTo>
                      <a:lnTo>
                        <a:pt x="14" y="120"/>
                      </a:lnTo>
                      <a:lnTo>
                        <a:pt x="10" y="112"/>
                      </a:lnTo>
                      <a:lnTo>
                        <a:pt x="6" y="105"/>
                      </a:lnTo>
                      <a:lnTo>
                        <a:pt x="4" y="97"/>
                      </a:lnTo>
                      <a:lnTo>
                        <a:pt x="2" y="89"/>
                      </a:lnTo>
                      <a:lnTo>
                        <a:pt x="1" y="81"/>
                      </a:lnTo>
                      <a:lnTo>
                        <a:pt x="0" y="72"/>
                      </a:lnTo>
                      <a:lnTo>
                        <a:pt x="0" y="65"/>
                      </a:lnTo>
                      <a:lnTo>
                        <a:pt x="1" y="57"/>
                      </a:lnTo>
                      <a:lnTo>
                        <a:pt x="3" y="50"/>
                      </a:lnTo>
                      <a:lnTo>
                        <a:pt x="5" y="43"/>
                      </a:lnTo>
                      <a:lnTo>
                        <a:pt x="7" y="36"/>
                      </a:lnTo>
                      <a:lnTo>
                        <a:pt x="11" y="30"/>
                      </a:lnTo>
                      <a:lnTo>
                        <a:pt x="15" y="24"/>
                      </a:lnTo>
                      <a:lnTo>
                        <a:pt x="19" y="19"/>
                      </a:lnTo>
                      <a:lnTo>
                        <a:pt x="24" y="14"/>
                      </a:lnTo>
                      <a:lnTo>
                        <a:pt x="30" y="10"/>
                      </a:lnTo>
                      <a:lnTo>
                        <a:pt x="36" y="6"/>
                      </a:lnTo>
                      <a:lnTo>
                        <a:pt x="43" y="4"/>
                      </a:lnTo>
                      <a:lnTo>
                        <a:pt x="50" y="2"/>
                      </a:lnTo>
                      <a:lnTo>
                        <a:pt x="58" y="0"/>
                      </a:lnTo>
                      <a:lnTo>
                        <a:pt x="65" y="0"/>
                      </a:lnTo>
                      <a:lnTo>
                        <a:pt x="72" y="1"/>
                      </a:lnTo>
                      <a:lnTo>
                        <a:pt x="79" y="2"/>
                      </a:lnTo>
                      <a:lnTo>
                        <a:pt x="86" y="4"/>
                      </a:lnTo>
                      <a:lnTo>
                        <a:pt x="92" y="6"/>
                      </a:lnTo>
                      <a:lnTo>
                        <a:pt x="99" y="9"/>
                      </a:lnTo>
                      <a:lnTo>
                        <a:pt x="106" y="13"/>
                      </a:lnTo>
                      <a:lnTo>
                        <a:pt x="112" y="18"/>
                      </a:lnTo>
                      <a:lnTo>
                        <a:pt x="117" y="23"/>
                      </a:lnTo>
                      <a:lnTo>
                        <a:pt x="123" y="29"/>
                      </a:lnTo>
                      <a:lnTo>
                        <a:pt x="128" y="35"/>
                      </a:lnTo>
                      <a:lnTo>
                        <a:pt x="133" y="42"/>
                      </a:lnTo>
                      <a:lnTo>
                        <a:pt x="137" y="49"/>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8" name="Freeform 134"/>
                <p:cNvSpPr>
                  <a:spLocks/>
                </p:cNvSpPr>
                <p:nvPr/>
              </p:nvSpPr>
              <p:spPr bwMode="auto">
                <a:xfrm>
                  <a:off x="3569" y="625"/>
                  <a:ext cx="73" cy="270"/>
                </a:xfrm>
                <a:custGeom>
                  <a:avLst/>
                  <a:gdLst>
                    <a:gd name="T0" fmla="*/ 2 w 2114"/>
                    <a:gd name="T1" fmla="*/ 9 h 7804"/>
                    <a:gd name="T2" fmla="*/ 0 w 2114"/>
                    <a:gd name="T3" fmla="*/ 0 h 7804"/>
                    <a:gd name="T4" fmla="*/ 0 w 2114"/>
                    <a:gd name="T5" fmla="*/ 0 h 7804"/>
                    <a:gd name="T6" fmla="*/ 3 w 2114"/>
                    <a:gd name="T7" fmla="*/ 9 h 7804"/>
                    <a:gd name="T8" fmla="*/ 2 w 2114"/>
                    <a:gd name="T9" fmla="*/ 9 h 7804"/>
                    <a:gd name="T10" fmla="*/ 0 60000 65536"/>
                    <a:gd name="T11" fmla="*/ 0 60000 65536"/>
                    <a:gd name="T12" fmla="*/ 0 60000 65536"/>
                    <a:gd name="T13" fmla="*/ 0 60000 65536"/>
                    <a:gd name="T14" fmla="*/ 0 60000 65536"/>
                    <a:gd name="T15" fmla="*/ 0 w 2114"/>
                    <a:gd name="T16" fmla="*/ 0 h 7804"/>
                    <a:gd name="T17" fmla="*/ 2114 w 2114"/>
                    <a:gd name="T18" fmla="*/ 7804 h 7804"/>
                  </a:gdLst>
                  <a:ahLst/>
                  <a:cxnLst>
                    <a:cxn ang="T10">
                      <a:pos x="T0" y="T1"/>
                    </a:cxn>
                    <a:cxn ang="T11">
                      <a:pos x="T2" y="T3"/>
                    </a:cxn>
                    <a:cxn ang="T12">
                      <a:pos x="T4" y="T5"/>
                    </a:cxn>
                    <a:cxn ang="T13">
                      <a:pos x="T6" y="T7"/>
                    </a:cxn>
                    <a:cxn ang="T14">
                      <a:pos x="T8" y="T9"/>
                    </a:cxn>
                  </a:cxnLst>
                  <a:rect l="T15" t="T16" r="T17" b="T18"/>
                  <a:pathLst>
                    <a:path w="2114" h="7804">
                      <a:moveTo>
                        <a:pt x="2078" y="7804"/>
                      </a:moveTo>
                      <a:lnTo>
                        <a:pt x="0" y="0"/>
                      </a:lnTo>
                      <a:lnTo>
                        <a:pt x="61" y="37"/>
                      </a:lnTo>
                      <a:lnTo>
                        <a:pt x="2114" y="7678"/>
                      </a:lnTo>
                      <a:lnTo>
                        <a:pt x="2078" y="7804"/>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09" name="Freeform 135"/>
                <p:cNvSpPr>
                  <a:spLocks/>
                </p:cNvSpPr>
                <p:nvPr/>
              </p:nvSpPr>
              <p:spPr bwMode="auto">
                <a:xfrm>
                  <a:off x="3641" y="785"/>
                  <a:ext cx="235" cy="110"/>
                </a:xfrm>
                <a:custGeom>
                  <a:avLst/>
                  <a:gdLst>
                    <a:gd name="T0" fmla="*/ 0 w 6819"/>
                    <a:gd name="T1" fmla="*/ 4 h 3164"/>
                    <a:gd name="T2" fmla="*/ 8 w 6819"/>
                    <a:gd name="T3" fmla="*/ 0 h 3164"/>
                    <a:gd name="T4" fmla="*/ 8 w 6819"/>
                    <a:gd name="T5" fmla="*/ 0 h 3164"/>
                    <a:gd name="T6" fmla="*/ 0 w 6819"/>
                    <a:gd name="T7" fmla="*/ 4 h 3164"/>
                    <a:gd name="T8" fmla="*/ 0 w 6819"/>
                    <a:gd name="T9" fmla="*/ 4 h 3164"/>
                    <a:gd name="T10" fmla="*/ 0 60000 65536"/>
                    <a:gd name="T11" fmla="*/ 0 60000 65536"/>
                    <a:gd name="T12" fmla="*/ 0 60000 65536"/>
                    <a:gd name="T13" fmla="*/ 0 60000 65536"/>
                    <a:gd name="T14" fmla="*/ 0 60000 65536"/>
                    <a:gd name="T15" fmla="*/ 0 w 6819"/>
                    <a:gd name="T16" fmla="*/ 0 h 3164"/>
                    <a:gd name="T17" fmla="*/ 6819 w 6819"/>
                    <a:gd name="T18" fmla="*/ 3164 h 3164"/>
                  </a:gdLst>
                  <a:ahLst/>
                  <a:cxnLst>
                    <a:cxn ang="T10">
                      <a:pos x="T0" y="T1"/>
                    </a:cxn>
                    <a:cxn ang="T11">
                      <a:pos x="T2" y="T3"/>
                    </a:cxn>
                    <a:cxn ang="T12">
                      <a:pos x="T4" y="T5"/>
                    </a:cxn>
                    <a:cxn ang="T13">
                      <a:pos x="T6" y="T7"/>
                    </a:cxn>
                    <a:cxn ang="T14">
                      <a:pos x="T8" y="T9"/>
                    </a:cxn>
                  </a:cxnLst>
                  <a:rect l="T15" t="T16" r="T17" b="T18"/>
                  <a:pathLst>
                    <a:path w="6819" h="3164">
                      <a:moveTo>
                        <a:pt x="36" y="3038"/>
                      </a:moveTo>
                      <a:lnTo>
                        <a:pt x="6765" y="0"/>
                      </a:lnTo>
                      <a:lnTo>
                        <a:pt x="6819" y="32"/>
                      </a:lnTo>
                      <a:lnTo>
                        <a:pt x="0" y="3164"/>
                      </a:lnTo>
                      <a:lnTo>
                        <a:pt x="36" y="303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0" name="Freeform 136"/>
                <p:cNvSpPr>
                  <a:spLocks/>
                </p:cNvSpPr>
                <p:nvPr/>
              </p:nvSpPr>
              <p:spPr bwMode="auto">
                <a:xfrm>
                  <a:off x="3824" y="584"/>
                  <a:ext cx="52" cy="203"/>
                </a:xfrm>
                <a:custGeom>
                  <a:avLst/>
                  <a:gdLst>
                    <a:gd name="T0" fmla="*/ 2 w 1509"/>
                    <a:gd name="T1" fmla="*/ 7 h 5868"/>
                    <a:gd name="T2" fmla="*/ 0 w 1509"/>
                    <a:gd name="T3" fmla="*/ 0 h 5868"/>
                    <a:gd name="T4" fmla="*/ 0 w 1509"/>
                    <a:gd name="T5" fmla="*/ 0 h 5868"/>
                    <a:gd name="T6" fmla="*/ 2 w 1509"/>
                    <a:gd name="T7" fmla="*/ 7 h 5868"/>
                    <a:gd name="T8" fmla="*/ 2 w 1509"/>
                    <a:gd name="T9" fmla="*/ 7 h 5868"/>
                    <a:gd name="T10" fmla="*/ 0 60000 65536"/>
                    <a:gd name="T11" fmla="*/ 0 60000 65536"/>
                    <a:gd name="T12" fmla="*/ 0 60000 65536"/>
                    <a:gd name="T13" fmla="*/ 0 60000 65536"/>
                    <a:gd name="T14" fmla="*/ 0 60000 65536"/>
                    <a:gd name="T15" fmla="*/ 0 w 1509"/>
                    <a:gd name="T16" fmla="*/ 0 h 5868"/>
                    <a:gd name="T17" fmla="*/ 1509 w 1509"/>
                    <a:gd name="T18" fmla="*/ 5868 h 5868"/>
                  </a:gdLst>
                  <a:ahLst/>
                  <a:cxnLst>
                    <a:cxn ang="T10">
                      <a:pos x="T0" y="T1"/>
                    </a:cxn>
                    <a:cxn ang="T11">
                      <a:pos x="T2" y="T3"/>
                    </a:cxn>
                    <a:cxn ang="T12">
                      <a:pos x="T4" y="T5"/>
                    </a:cxn>
                    <a:cxn ang="T13">
                      <a:pos x="T6" y="T7"/>
                    </a:cxn>
                    <a:cxn ang="T14">
                      <a:pos x="T8" y="T9"/>
                    </a:cxn>
                  </a:cxnLst>
                  <a:rect l="T15" t="T16" r="T17" b="T18"/>
                  <a:pathLst>
                    <a:path w="1509" h="5868">
                      <a:moveTo>
                        <a:pt x="1455" y="5836"/>
                      </a:moveTo>
                      <a:lnTo>
                        <a:pt x="0" y="63"/>
                      </a:lnTo>
                      <a:lnTo>
                        <a:pt x="12" y="0"/>
                      </a:lnTo>
                      <a:lnTo>
                        <a:pt x="1509" y="5868"/>
                      </a:lnTo>
                      <a:lnTo>
                        <a:pt x="1455" y="5836"/>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1" name="Freeform 137"/>
                <p:cNvSpPr>
                  <a:spLocks/>
                </p:cNvSpPr>
                <p:nvPr/>
              </p:nvSpPr>
              <p:spPr bwMode="auto">
                <a:xfrm>
                  <a:off x="3569" y="584"/>
                  <a:ext cx="255" cy="43"/>
                </a:xfrm>
                <a:custGeom>
                  <a:avLst/>
                  <a:gdLst>
                    <a:gd name="T0" fmla="*/ 9 w 7400"/>
                    <a:gd name="T1" fmla="*/ 0 h 1233"/>
                    <a:gd name="T2" fmla="*/ 9 w 7400"/>
                    <a:gd name="T3" fmla="*/ 0 h 1233"/>
                    <a:gd name="T4" fmla="*/ 0 w 7400"/>
                    <a:gd name="T5" fmla="*/ 1 h 1233"/>
                    <a:gd name="T6" fmla="*/ 0 w 7400"/>
                    <a:gd name="T7" fmla="*/ 1 h 1233"/>
                    <a:gd name="T8" fmla="*/ 9 w 7400"/>
                    <a:gd name="T9" fmla="*/ 0 h 1233"/>
                    <a:gd name="T10" fmla="*/ 0 60000 65536"/>
                    <a:gd name="T11" fmla="*/ 0 60000 65536"/>
                    <a:gd name="T12" fmla="*/ 0 60000 65536"/>
                    <a:gd name="T13" fmla="*/ 0 60000 65536"/>
                    <a:gd name="T14" fmla="*/ 0 60000 65536"/>
                    <a:gd name="T15" fmla="*/ 0 w 7400"/>
                    <a:gd name="T16" fmla="*/ 0 h 1233"/>
                    <a:gd name="T17" fmla="*/ 7400 w 7400"/>
                    <a:gd name="T18" fmla="*/ 1233 h 1233"/>
                  </a:gdLst>
                  <a:ahLst/>
                  <a:cxnLst>
                    <a:cxn ang="T10">
                      <a:pos x="T0" y="T1"/>
                    </a:cxn>
                    <a:cxn ang="T11">
                      <a:pos x="T2" y="T3"/>
                    </a:cxn>
                    <a:cxn ang="T12">
                      <a:pos x="T4" y="T5"/>
                    </a:cxn>
                    <a:cxn ang="T13">
                      <a:pos x="T6" y="T7"/>
                    </a:cxn>
                    <a:cxn ang="T14">
                      <a:pos x="T8" y="T9"/>
                    </a:cxn>
                  </a:cxnLst>
                  <a:rect l="T15" t="T16" r="T17" b="T18"/>
                  <a:pathLst>
                    <a:path w="7400" h="1233">
                      <a:moveTo>
                        <a:pt x="7400" y="0"/>
                      </a:moveTo>
                      <a:lnTo>
                        <a:pt x="7388" y="63"/>
                      </a:lnTo>
                      <a:lnTo>
                        <a:pt x="61" y="1233"/>
                      </a:lnTo>
                      <a:lnTo>
                        <a:pt x="0" y="1196"/>
                      </a:lnTo>
                      <a:lnTo>
                        <a:pt x="7400" y="0"/>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2" name="Freeform 138"/>
                <p:cNvSpPr>
                  <a:spLocks/>
                </p:cNvSpPr>
                <p:nvPr/>
              </p:nvSpPr>
              <p:spPr bwMode="auto">
                <a:xfrm>
                  <a:off x="3687" y="813"/>
                  <a:ext cx="309" cy="150"/>
                </a:xfrm>
                <a:custGeom>
                  <a:avLst/>
                  <a:gdLst>
                    <a:gd name="T0" fmla="*/ 3 w 8948"/>
                    <a:gd name="T1" fmla="*/ 5 h 4367"/>
                    <a:gd name="T2" fmla="*/ 3 w 8948"/>
                    <a:gd name="T3" fmla="*/ 5 h 4367"/>
                    <a:gd name="T4" fmla="*/ 3 w 8948"/>
                    <a:gd name="T5" fmla="*/ 5 h 4367"/>
                    <a:gd name="T6" fmla="*/ 3 w 8948"/>
                    <a:gd name="T7" fmla="*/ 5 h 4367"/>
                    <a:gd name="T8" fmla="*/ 3 w 8948"/>
                    <a:gd name="T9" fmla="*/ 5 h 4367"/>
                    <a:gd name="T10" fmla="*/ 3 w 8948"/>
                    <a:gd name="T11" fmla="*/ 5 h 4367"/>
                    <a:gd name="T12" fmla="*/ 3 w 8948"/>
                    <a:gd name="T13" fmla="*/ 5 h 4367"/>
                    <a:gd name="T14" fmla="*/ 3 w 8948"/>
                    <a:gd name="T15" fmla="*/ 5 h 4367"/>
                    <a:gd name="T16" fmla="*/ 3 w 8948"/>
                    <a:gd name="T17" fmla="*/ 5 h 4367"/>
                    <a:gd name="T18" fmla="*/ 3 w 8948"/>
                    <a:gd name="T19" fmla="*/ 5 h 4367"/>
                    <a:gd name="T20" fmla="*/ 3 w 8948"/>
                    <a:gd name="T21" fmla="*/ 5 h 4367"/>
                    <a:gd name="T22" fmla="*/ 2 w 8948"/>
                    <a:gd name="T23" fmla="*/ 5 h 4367"/>
                    <a:gd name="T24" fmla="*/ 2 w 8948"/>
                    <a:gd name="T25" fmla="*/ 5 h 4367"/>
                    <a:gd name="T26" fmla="*/ 2 w 8948"/>
                    <a:gd name="T27" fmla="*/ 5 h 4367"/>
                    <a:gd name="T28" fmla="*/ 1 w 8948"/>
                    <a:gd name="T29" fmla="*/ 4 h 4367"/>
                    <a:gd name="T30" fmla="*/ 1 w 8948"/>
                    <a:gd name="T31" fmla="*/ 4 h 4367"/>
                    <a:gd name="T32" fmla="*/ 0 w 8948"/>
                    <a:gd name="T33" fmla="*/ 4 h 4367"/>
                    <a:gd name="T34" fmla="*/ 0 w 8948"/>
                    <a:gd name="T35" fmla="*/ 4 h 4367"/>
                    <a:gd name="T36" fmla="*/ 0 w 8948"/>
                    <a:gd name="T37" fmla="*/ 4 h 4367"/>
                    <a:gd name="T38" fmla="*/ 0 w 8948"/>
                    <a:gd name="T39" fmla="*/ 4 h 4367"/>
                    <a:gd name="T40" fmla="*/ 0 w 8948"/>
                    <a:gd name="T41" fmla="*/ 4 h 4367"/>
                    <a:gd name="T42" fmla="*/ 0 w 8948"/>
                    <a:gd name="T43" fmla="*/ 4 h 4367"/>
                    <a:gd name="T44" fmla="*/ 0 w 8948"/>
                    <a:gd name="T45" fmla="*/ 4 h 4367"/>
                    <a:gd name="T46" fmla="*/ 0 w 8948"/>
                    <a:gd name="T47" fmla="*/ 4 h 4367"/>
                    <a:gd name="T48" fmla="*/ 0 w 8948"/>
                    <a:gd name="T49" fmla="*/ 4 h 4367"/>
                    <a:gd name="T50" fmla="*/ 0 w 8948"/>
                    <a:gd name="T51" fmla="*/ 4 h 4367"/>
                    <a:gd name="T52" fmla="*/ 0 w 8948"/>
                    <a:gd name="T53" fmla="*/ 4 h 4367"/>
                    <a:gd name="T54" fmla="*/ 0 w 8948"/>
                    <a:gd name="T55" fmla="*/ 4 h 4367"/>
                    <a:gd name="T56" fmla="*/ 0 w 8948"/>
                    <a:gd name="T57" fmla="*/ 4 h 4367"/>
                    <a:gd name="T58" fmla="*/ 0 w 8948"/>
                    <a:gd name="T59" fmla="*/ 4 h 4367"/>
                    <a:gd name="T60" fmla="*/ 0 w 8948"/>
                    <a:gd name="T61" fmla="*/ 4 h 4367"/>
                    <a:gd name="T62" fmla="*/ 1 w 8948"/>
                    <a:gd name="T63" fmla="*/ 3 h 4367"/>
                    <a:gd name="T64" fmla="*/ 1 w 8948"/>
                    <a:gd name="T65" fmla="*/ 3 h 4367"/>
                    <a:gd name="T66" fmla="*/ 1 w 8948"/>
                    <a:gd name="T67" fmla="*/ 3 h 4367"/>
                    <a:gd name="T68" fmla="*/ 2 w 8948"/>
                    <a:gd name="T69" fmla="*/ 3 h 4367"/>
                    <a:gd name="T70" fmla="*/ 2 w 8948"/>
                    <a:gd name="T71" fmla="*/ 3 h 4367"/>
                    <a:gd name="T72" fmla="*/ 2 w 8948"/>
                    <a:gd name="T73" fmla="*/ 3 h 4367"/>
                    <a:gd name="T74" fmla="*/ 6 w 8948"/>
                    <a:gd name="T75" fmla="*/ 1 h 4367"/>
                    <a:gd name="T76" fmla="*/ 11 w 8948"/>
                    <a:gd name="T77" fmla="*/ 1 h 4367"/>
                    <a:gd name="T78" fmla="*/ 9 w 8948"/>
                    <a:gd name="T79" fmla="*/ 1 h 43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948"/>
                    <a:gd name="T121" fmla="*/ 0 h 4367"/>
                    <a:gd name="T122" fmla="*/ 8948 w 8948"/>
                    <a:gd name="T123" fmla="*/ 4367 h 436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948" h="4367">
                      <a:moveTo>
                        <a:pt x="2608" y="4304"/>
                      </a:moveTo>
                      <a:lnTo>
                        <a:pt x="2604" y="4309"/>
                      </a:lnTo>
                      <a:lnTo>
                        <a:pt x="2594" y="4321"/>
                      </a:lnTo>
                      <a:lnTo>
                        <a:pt x="2586" y="4328"/>
                      </a:lnTo>
                      <a:lnTo>
                        <a:pt x="2576" y="4337"/>
                      </a:lnTo>
                      <a:lnTo>
                        <a:pt x="2563" y="4345"/>
                      </a:lnTo>
                      <a:lnTo>
                        <a:pt x="2549" y="4352"/>
                      </a:lnTo>
                      <a:lnTo>
                        <a:pt x="2533" y="4358"/>
                      </a:lnTo>
                      <a:lnTo>
                        <a:pt x="2514" y="4363"/>
                      </a:lnTo>
                      <a:lnTo>
                        <a:pt x="2504" y="4365"/>
                      </a:lnTo>
                      <a:lnTo>
                        <a:pt x="2493" y="4366"/>
                      </a:lnTo>
                      <a:lnTo>
                        <a:pt x="2482" y="4367"/>
                      </a:lnTo>
                      <a:lnTo>
                        <a:pt x="2470" y="4367"/>
                      </a:lnTo>
                      <a:lnTo>
                        <a:pt x="2458" y="4366"/>
                      </a:lnTo>
                      <a:lnTo>
                        <a:pt x="2445" y="4365"/>
                      </a:lnTo>
                      <a:lnTo>
                        <a:pt x="2431" y="4363"/>
                      </a:lnTo>
                      <a:lnTo>
                        <a:pt x="2417" y="4360"/>
                      </a:lnTo>
                      <a:lnTo>
                        <a:pt x="2403" y="4356"/>
                      </a:lnTo>
                      <a:lnTo>
                        <a:pt x="2387" y="4351"/>
                      </a:lnTo>
                      <a:lnTo>
                        <a:pt x="2372" y="4345"/>
                      </a:lnTo>
                      <a:lnTo>
                        <a:pt x="2355" y="4338"/>
                      </a:lnTo>
                      <a:lnTo>
                        <a:pt x="2299" y="4312"/>
                      </a:lnTo>
                      <a:lnTo>
                        <a:pt x="2204" y="4270"/>
                      </a:lnTo>
                      <a:lnTo>
                        <a:pt x="2074" y="4213"/>
                      </a:lnTo>
                      <a:lnTo>
                        <a:pt x="1917" y="4143"/>
                      </a:lnTo>
                      <a:lnTo>
                        <a:pt x="1738" y="4065"/>
                      </a:lnTo>
                      <a:lnTo>
                        <a:pt x="1543" y="3980"/>
                      </a:lnTo>
                      <a:lnTo>
                        <a:pt x="1338" y="3890"/>
                      </a:lnTo>
                      <a:lnTo>
                        <a:pt x="1130" y="3798"/>
                      </a:lnTo>
                      <a:lnTo>
                        <a:pt x="923" y="3707"/>
                      </a:lnTo>
                      <a:lnTo>
                        <a:pt x="724" y="3620"/>
                      </a:lnTo>
                      <a:lnTo>
                        <a:pt x="540" y="3539"/>
                      </a:lnTo>
                      <a:lnTo>
                        <a:pt x="376" y="3467"/>
                      </a:lnTo>
                      <a:lnTo>
                        <a:pt x="238" y="3407"/>
                      </a:lnTo>
                      <a:lnTo>
                        <a:pt x="132" y="3360"/>
                      </a:lnTo>
                      <a:lnTo>
                        <a:pt x="64" y="3330"/>
                      </a:lnTo>
                      <a:lnTo>
                        <a:pt x="40" y="3320"/>
                      </a:lnTo>
                      <a:lnTo>
                        <a:pt x="35" y="3318"/>
                      </a:lnTo>
                      <a:lnTo>
                        <a:pt x="25" y="3313"/>
                      </a:lnTo>
                      <a:lnTo>
                        <a:pt x="19" y="3308"/>
                      </a:lnTo>
                      <a:lnTo>
                        <a:pt x="13" y="3303"/>
                      </a:lnTo>
                      <a:lnTo>
                        <a:pt x="7" y="3297"/>
                      </a:lnTo>
                      <a:lnTo>
                        <a:pt x="3" y="3290"/>
                      </a:lnTo>
                      <a:lnTo>
                        <a:pt x="2" y="3287"/>
                      </a:lnTo>
                      <a:lnTo>
                        <a:pt x="0" y="3283"/>
                      </a:lnTo>
                      <a:lnTo>
                        <a:pt x="0" y="3278"/>
                      </a:lnTo>
                      <a:lnTo>
                        <a:pt x="0" y="3274"/>
                      </a:lnTo>
                      <a:lnTo>
                        <a:pt x="0" y="3269"/>
                      </a:lnTo>
                      <a:lnTo>
                        <a:pt x="2" y="3264"/>
                      </a:lnTo>
                      <a:lnTo>
                        <a:pt x="4" y="3259"/>
                      </a:lnTo>
                      <a:lnTo>
                        <a:pt x="7" y="3254"/>
                      </a:lnTo>
                      <a:lnTo>
                        <a:pt x="10" y="3248"/>
                      </a:lnTo>
                      <a:lnTo>
                        <a:pt x="15" y="3242"/>
                      </a:lnTo>
                      <a:lnTo>
                        <a:pt x="21" y="3236"/>
                      </a:lnTo>
                      <a:lnTo>
                        <a:pt x="28" y="3230"/>
                      </a:lnTo>
                      <a:lnTo>
                        <a:pt x="36" y="3223"/>
                      </a:lnTo>
                      <a:lnTo>
                        <a:pt x="46" y="3215"/>
                      </a:lnTo>
                      <a:lnTo>
                        <a:pt x="57" y="3208"/>
                      </a:lnTo>
                      <a:lnTo>
                        <a:pt x="68" y="3200"/>
                      </a:lnTo>
                      <a:lnTo>
                        <a:pt x="110" y="3176"/>
                      </a:lnTo>
                      <a:lnTo>
                        <a:pt x="183" y="3136"/>
                      </a:lnTo>
                      <a:lnTo>
                        <a:pt x="282" y="3081"/>
                      </a:lnTo>
                      <a:lnTo>
                        <a:pt x="403" y="3015"/>
                      </a:lnTo>
                      <a:lnTo>
                        <a:pt x="540" y="2941"/>
                      </a:lnTo>
                      <a:lnTo>
                        <a:pt x="690" y="2859"/>
                      </a:lnTo>
                      <a:lnTo>
                        <a:pt x="848" y="2773"/>
                      </a:lnTo>
                      <a:lnTo>
                        <a:pt x="1007" y="2686"/>
                      </a:lnTo>
                      <a:lnTo>
                        <a:pt x="1166" y="2600"/>
                      </a:lnTo>
                      <a:lnTo>
                        <a:pt x="1319" y="2518"/>
                      </a:lnTo>
                      <a:lnTo>
                        <a:pt x="1461" y="2441"/>
                      </a:lnTo>
                      <a:lnTo>
                        <a:pt x="1587" y="2372"/>
                      </a:lnTo>
                      <a:lnTo>
                        <a:pt x="1694" y="2316"/>
                      </a:lnTo>
                      <a:lnTo>
                        <a:pt x="1775" y="2271"/>
                      </a:lnTo>
                      <a:lnTo>
                        <a:pt x="1828" y="2243"/>
                      </a:lnTo>
                      <a:lnTo>
                        <a:pt x="1846" y="2233"/>
                      </a:lnTo>
                      <a:lnTo>
                        <a:pt x="4756" y="728"/>
                      </a:lnTo>
                      <a:lnTo>
                        <a:pt x="6024" y="0"/>
                      </a:lnTo>
                      <a:lnTo>
                        <a:pt x="8948" y="478"/>
                      </a:lnTo>
                      <a:lnTo>
                        <a:pt x="7935" y="1129"/>
                      </a:lnTo>
                      <a:lnTo>
                        <a:pt x="7581" y="1187"/>
                      </a:lnTo>
                      <a:lnTo>
                        <a:pt x="2608" y="4304"/>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3" name="Freeform 139"/>
                <p:cNvSpPr>
                  <a:spLocks/>
                </p:cNvSpPr>
                <p:nvPr/>
              </p:nvSpPr>
              <p:spPr bwMode="auto">
                <a:xfrm>
                  <a:off x="3862" y="899"/>
                  <a:ext cx="154" cy="52"/>
                </a:xfrm>
                <a:custGeom>
                  <a:avLst/>
                  <a:gdLst>
                    <a:gd name="T0" fmla="*/ 5 w 4489"/>
                    <a:gd name="T1" fmla="*/ 0 h 1489"/>
                    <a:gd name="T2" fmla="*/ 5 w 4489"/>
                    <a:gd name="T3" fmla="*/ 0 h 1489"/>
                    <a:gd name="T4" fmla="*/ 5 w 4489"/>
                    <a:gd name="T5" fmla="*/ 0 h 1489"/>
                    <a:gd name="T6" fmla="*/ 5 w 4489"/>
                    <a:gd name="T7" fmla="*/ 0 h 1489"/>
                    <a:gd name="T8" fmla="*/ 5 w 4489"/>
                    <a:gd name="T9" fmla="*/ 0 h 1489"/>
                    <a:gd name="T10" fmla="*/ 5 w 4489"/>
                    <a:gd name="T11" fmla="*/ 0 h 1489"/>
                    <a:gd name="T12" fmla="*/ 5 w 4489"/>
                    <a:gd name="T13" fmla="*/ 1 h 1489"/>
                    <a:gd name="T14" fmla="*/ 4 w 4489"/>
                    <a:gd name="T15" fmla="*/ 1 h 1489"/>
                    <a:gd name="T16" fmla="*/ 4 w 4489"/>
                    <a:gd name="T17" fmla="*/ 1 h 1489"/>
                    <a:gd name="T18" fmla="*/ 4 w 4489"/>
                    <a:gd name="T19" fmla="*/ 1 h 1489"/>
                    <a:gd name="T20" fmla="*/ 3 w 4489"/>
                    <a:gd name="T21" fmla="*/ 2 h 1489"/>
                    <a:gd name="T22" fmla="*/ 3 w 4489"/>
                    <a:gd name="T23" fmla="*/ 2 h 1489"/>
                    <a:gd name="T24" fmla="*/ 3 w 4489"/>
                    <a:gd name="T25" fmla="*/ 2 h 1489"/>
                    <a:gd name="T26" fmla="*/ 3 w 4489"/>
                    <a:gd name="T27" fmla="*/ 2 h 1489"/>
                    <a:gd name="T28" fmla="*/ 3 w 4489"/>
                    <a:gd name="T29" fmla="*/ 2 h 1489"/>
                    <a:gd name="T30" fmla="*/ 3 w 4489"/>
                    <a:gd name="T31" fmla="*/ 2 h 1489"/>
                    <a:gd name="T32" fmla="*/ 3 w 4489"/>
                    <a:gd name="T33" fmla="*/ 2 h 1489"/>
                    <a:gd name="T34" fmla="*/ 3 w 4489"/>
                    <a:gd name="T35" fmla="*/ 2 h 1489"/>
                    <a:gd name="T36" fmla="*/ 3 w 4489"/>
                    <a:gd name="T37" fmla="*/ 2 h 1489"/>
                    <a:gd name="T38" fmla="*/ 2 w 4489"/>
                    <a:gd name="T39" fmla="*/ 2 h 1489"/>
                    <a:gd name="T40" fmla="*/ 2 w 4489"/>
                    <a:gd name="T41" fmla="*/ 1 h 1489"/>
                    <a:gd name="T42" fmla="*/ 1 w 4489"/>
                    <a:gd name="T43" fmla="*/ 1 h 1489"/>
                    <a:gd name="T44" fmla="*/ 1 w 4489"/>
                    <a:gd name="T45" fmla="*/ 1 h 1489"/>
                    <a:gd name="T46" fmla="*/ 0 w 4489"/>
                    <a:gd name="T47" fmla="*/ 1 h 1489"/>
                    <a:gd name="T48" fmla="*/ 0 w 4489"/>
                    <a:gd name="T49" fmla="*/ 1 h 1489"/>
                    <a:gd name="T50" fmla="*/ 0 w 4489"/>
                    <a:gd name="T51" fmla="*/ 1 h 1489"/>
                    <a:gd name="T52" fmla="*/ 0 w 4489"/>
                    <a:gd name="T53" fmla="*/ 1 h 1489"/>
                    <a:gd name="T54" fmla="*/ 0 w 4489"/>
                    <a:gd name="T55" fmla="*/ 1 h 1489"/>
                    <a:gd name="T56" fmla="*/ 0 w 4489"/>
                    <a:gd name="T57" fmla="*/ 1 h 1489"/>
                    <a:gd name="T58" fmla="*/ 0 w 4489"/>
                    <a:gd name="T59" fmla="*/ 1 h 1489"/>
                    <a:gd name="T60" fmla="*/ 0 w 4489"/>
                    <a:gd name="T61" fmla="*/ 1 h 1489"/>
                    <a:gd name="T62" fmla="*/ 0 w 4489"/>
                    <a:gd name="T63" fmla="*/ 1 h 1489"/>
                    <a:gd name="T64" fmla="*/ 0 w 4489"/>
                    <a:gd name="T65" fmla="*/ 1 h 1489"/>
                    <a:gd name="T66" fmla="*/ 1 w 4489"/>
                    <a:gd name="T67" fmla="*/ 1 h 1489"/>
                    <a:gd name="T68" fmla="*/ 1 w 4489"/>
                    <a:gd name="T69" fmla="*/ 1 h 1489"/>
                    <a:gd name="T70" fmla="*/ 2 w 4489"/>
                    <a:gd name="T71" fmla="*/ 2 h 1489"/>
                    <a:gd name="T72" fmla="*/ 3 w 4489"/>
                    <a:gd name="T73" fmla="*/ 2 h 1489"/>
                    <a:gd name="T74" fmla="*/ 3 w 4489"/>
                    <a:gd name="T75" fmla="*/ 2 h 1489"/>
                    <a:gd name="T76" fmla="*/ 3 w 4489"/>
                    <a:gd name="T77" fmla="*/ 2 h 1489"/>
                    <a:gd name="T78" fmla="*/ 3 w 4489"/>
                    <a:gd name="T79" fmla="*/ 2 h 1489"/>
                    <a:gd name="T80" fmla="*/ 3 w 4489"/>
                    <a:gd name="T81" fmla="*/ 2 h 1489"/>
                    <a:gd name="T82" fmla="*/ 3 w 4489"/>
                    <a:gd name="T83" fmla="*/ 2 h 1489"/>
                    <a:gd name="T84" fmla="*/ 3 w 4489"/>
                    <a:gd name="T85" fmla="*/ 2 h 1489"/>
                    <a:gd name="T86" fmla="*/ 3 w 4489"/>
                    <a:gd name="T87" fmla="*/ 2 h 1489"/>
                    <a:gd name="T88" fmla="*/ 3 w 4489"/>
                    <a:gd name="T89" fmla="*/ 2 h 1489"/>
                    <a:gd name="T90" fmla="*/ 4 w 4489"/>
                    <a:gd name="T91" fmla="*/ 2 h 1489"/>
                    <a:gd name="T92" fmla="*/ 4 w 4489"/>
                    <a:gd name="T93" fmla="*/ 1 h 1489"/>
                    <a:gd name="T94" fmla="*/ 4 w 4489"/>
                    <a:gd name="T95" fmla="*/ 1 h 1489"/>
                    <a:gd name="T96" fmla="*/ 4 w 4489"/>
                    <a:gd name="T97" fmla="*/ 1 h 1489"/>
                    <a:gd name="T98" fmla="*/ 5 w 4489"/>
                    <a:gd name="T99" fmla="*/ 1 h 1489"/>
                    <a:gd name="T100" fmla="*/ 5 w 4489"/>
                    <a:gd name="T101" fmla="*/ 0 h 1489"/>
                    <a:gd name="T102" fmla="*/ 5 w 4489"/>
                    <a:gd name="T103" fmla="*/ 0 h 1489"/>
                    <a:gd name="T104" fmla="*/ 5 w 4489"/>
                    <a:gd name="T105" fmla="*/ 0 h 1489"/>
                    <a:gd name="T106" fmla="*/ 5 w 4489"/>
                    <a:gd name="T107" fmla="*/ 0 h 1489"/>
                    <a:gd name="T108" fmla="*/ 5 w 4489"/>
                    <a:gd name="T109" fmla="*/ 0 h 1489"/>
                    <a:gd name="T110" fmla="*/ 5 w 4489"/>
                    <a:gd name="T111" fmla="*/ 0 h 148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89"/>
                    <a:gd name="T169" fmla="*/ 0 h 1489"/>
                    <a:gd name="T170" fmla="*/ 4489 w 4489"/>
                    <a:gd name="T171" fmla="*/ 1489 h 148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89" h="1489">
                      <a:moveTo>
                        <a:pt x="4472" y="0"/>
                      </a:moveTo>
                      <a:lnTo>
                        <a:pt x="4474" y="10"/>
                      </a:lnTo>
                      <a:lnTo>
                        <a:pt x="4475" y="20"/>
                      </a:lnTo>
                      <a:lnTo>
                        <a:pt x="4475" y="31"/>
                      </a:lnTo>
                      <a:lnTo>
                        <a:pt x="4473" y="42"/>
                      </a:lnTo>
                      <a:lnTo>
                        <a:pt x="4471" y="53"/>
                      </a:lnTo>
                      <a:lnTo>
                        <a:pt x="4467" y="66"/>
                      </a:lnTo>
                      <a:lnTo>
                        <a:pt x="4461" y="78"/>
                      </a:lnTo>
                      <a:lnTo>
                        <a:pt x="4454" y="91"/>
                      </a:lnTo>
                      <a:lnTo>
                        <a:pt x="4446" y="105"/>
                      </a:lnTo>
                      <a:lnTo>
                        <a:pt x="4436" y="119"/>
                      </a:lnTo>
                      <a:lnTo>
                        <a:pt x="4424" y="133"/>
                      </a:lnTo>
                      <a:lnTo>
                        <a:pt x="4410" y="148"/>
                      </a:lnTo>
                      <a:lnTo>
                        <a:pt x="4394" y="165"/>
                      </a:lnTo>
                      <a:lnTo>
                        <a:pt x="4377" y="181"/>
                      </a:lnTo>
                      <a:lnTo>
                        <a:pt x="4357" y="197"/>
                      </a:lnTo>
                      <a:lnTo>
                        <a:pt x="4336" y="215"/>
                      </a:lnTo>
                      <a:lnTo>
                        <a:pt x="4264" y="271"/>
                      </a:lnTo>
                      <a:lnTo>
                        <a:pt x="4178" y="337"/>
                      </a:lnTo>
                      <a:lnTo>
                        <a:pt x="4082" y="412"/>
                      </a:lnTo>
                      <a:lnTo>
                        <a:pt x="3977" y="494"/>
                      </a:lnTo>
                      <a:lnTo>
                        <a:pt x="3866" y="581"/>
                      </a:lnTo>
                      <a:lnTo>
                        <a:pt x="3751" y="670"/>
                      </a:lnTo>
                      <a:lnTo>
                        <a:pt x="3636" y="760"/>
                      </a:lnTo>
                      <a:lnTo>
                        <a:pt x="3523" y="849"/>
                      </a:lnTo>
                      <a:lnTo>
                        <a:pt x="3412" y="935"/>
                      </a:lnTo>
                      <a:lnTo>
                        <a:pt x="3309" y="1016"/>
                      </a:lnTo>
                      <a:lnTo>
                        <a:pt x="3215" y="1090"/>
                      </a:lnTo>
                      <a:lnTo>
                        <a:pt x="3132" y="1153"/>
                      </a:lnTo>
                      <a:lnTo>
                        <a:pt x="3063" y="1208"/>
                      </a:lnTo>
                      <a:lnTo>
                        <a:pt x="3012" y="1248"/>
                      </a:lnTo>
                      <a:lnTo>
                        <a:pt x="2978" y="1274"/>
                      </a:lnTo>
                      <a:lnTo>
                        <a:pt x="2967" y="1283"/>
                      </a:lnTo>
                      <a:lnTo>
                        <a:pt x="2956" y="1294"/>
                      </a:lnTo>
                      <a:lnTo>
                        <a:pt x="2924" y="1321"/>
                      </a:lnTo>
                      <a:lnTo>
                        <a:pt x="2902" y="1338"/>
                      </a:lnTo>
                      <a:lnTo>
                        <a:pt x="2873" y="1357"/>
                      </a:lnTo>
                      <a:lnTo>
                        <a:pt x="2858" y="1367"/>
                      </a:lnTo>
                      <a:lnTo>
                        <a:pt x="2842" y="1377"/>
                      </a:lnTo>
                      <a:lnTo>
                        <a:pt x="2825" y="1387"/>
                      </a:lnTo>
                      <a:lnTo>
                        <a:pt x="2806" y="1396"/>
                      </a:lnTo>
                      <a:lnTo>
                        <a:pt x="2786" y="1406"/>
                      </a:lnTo>
                      <a:lnTo>
                        <a:pt x="2766" y="1414"/>
                      </a:lnTo>
                      <a:lnTo>
                        <a:pt x="2745" y="1423"/>
                      </a:lnTo>
                      <a:lnTo>
                        <a:pt x="2723" y="1430"/>
                      </a:lnTo>
                      <a:lnTo>
                        <a:pt x="2700" y="1437"/>
                      </a:lnTo>
                      <a:lnTo>
                        <a:pt x="2676" y="1443"/>
                      </a:lnTo>
                      <a:lnTo>
                        <a:pt x="2652" y="1449"/>
                      </a:lnTo>
                      <a:lnTo>
                        <a:pt x="2626" y="1454"/>
                      </a:lnTo>
                      <a:lnTo>
                        <a:pt x="2600" y="1457"/>
                      </a:lnTo>
                      <a:lnTo>
                        <a:pt x="2574" y="1459"/>
                      </a:lnTo>
                      <a:lnTo>
                        <a:pt x="2546" y="1459"/>
                      </a:lnTo>
                      <a:lnTo>
                        <a:pt x="2518" y="1458"/>
                      </a:lnTo>
                      <a:lnTo>
                        <a:pt x="2489" y="1455"/>
                      </a:lnTo>
                      <a:lnTo>
                        <a:pt x="2460" y="1450"/>
                      </a:lnTo>
                      <a:lnTo>
                        <a:pt x="2430" y="1444"/>
                      </a:lnTo>
                      <a:lnTo>
                        <a:pt x="2400" y="1435"/>
                      </a:lnTo>
                      <a:lnTo>
                        <a:pt x="2320" y="1411"/>
                      </a:lnTo>
                      <a:lnTo>
                        <a:pt x="2208" y="1375"/>
                      </a:lnTo>
                      <a:lnTo>
                        <a:pt x="2069" y="1329"/>
                      </a:lnTo>
                      <a:lnTo>
                        <a:pt x="1907" y="1276"/>
                      </a:lnTo>
                      <a:lnTo>
                        <a:pt x="1728" y="1215"/>
                      </a:lnTo>
                      <a:lnTo>
                        <a:pt x="1538" y="1151"/>
                      </a:lnTo>
                      <a:lnTo>
                        <a:pt x="1341" y="1085"/>
                      </a:lnTo>
                      <a:lnTo>
                        <a:pt x="1143" y="1018"/>
                      </a:lnTo>
                      <a:lnTo>
                        <a:pt x="948" y="951"/>
                      </a:lnTo>
                      <a:lnTo>
                        <a:pt x="763" y="888"/>
                      </a:lnTo>
                      <a:lnTo>
                        <a:pt x="591" y="830"/>
                      </a:lnTo>
                      <a:lnTo>
                        <a:pt x="439" y="778"/>
                      </a:lnTo>
                      <a:lnTo>
                        <a:pt x="312" y="735"/>
                      </a:lnTo>
                      <a:lnTo>
                        <a:pt x="214" y="701"/>
                      </a:lnTo>
                      <a:lnTo>
                        <a:pt x="153" y="680"/>
                      </a:lnTo>
                      <a:lnTo>
                        <a:pt x="130" y="672"/>
                      </a:lnTo>
                      <a:lnTo>
                        <a:pt x="115" y="666"/>
                      </a:lnTo>
                      <a:lnTo>
                        <a:pt x="80" y="649"/>
                      </a:lnTo>
                      <a:lnTo>
                        <a:pt x="69" y="643"/>
                      </a:lnTo>
                      <a:lnTo>
                        <a:pt x="59" y="636"/>
                      </a:lnTo>
                      <a:lnTo>
                        <a:pt x="47" y="629"/>
                      </a:lnTo>
                      <a:lnTo>
                        <a:pt x="36" y="621"/>
                      </a:lnTo>
                      <a:lnTo>
                        <a:pt x="26" y="612"/>
                      </a:lnTo>
                      <a:lnTo>
                        <a:pt x="17" y="603"/>
                      </a:lnTo>
                      <a:lnTo>
                        <a:pt x="8" y="593"/>
                      </a:lnTo>
                      <a:lnTo>
                        <a:pt x="0" y="583"/>
                      </a:lnTo>
                      <a:lnTo>
                        <a:pt x="2" y="590"/>
                      </a:lnTo>
                      <a:lnTo>
                        <a:pt x="5" y="596"/>
                      </a:lnTo>
                      <a:lnTo>
                        <a:pt x="8" y="603"/>
                      </a:lnTo>
                      <a:lnTo>
                        <a:pt x="12" y="609"/>
                      </a:lnTo>
                      <a:lnTo>
                        <a:pt x="20" y="622"/>
                      </a:lnTo>
                      <a:lnTo>
                        <a:pt x="30" y="633"/>
                      </a:lnTo>
                      <a:lnTo>
                        <a:pt x="41" y="644"/>
                      </a:lnTo>
                      <a:lnTo>
                        <a:pt x="54" y="654"/>
                      </a:lnTo>
                      <a:lnTo>
                        <a:pt x="67" y="663"/>
                      </a:lnTo>
                      <a:lnTo>
                        <a:pt x="79" y="671"/>
                      </a:lnTo>
                      <a:lnTo>
                        <a:pt x="104" y="684"/>
                      </a:lnTo>
                      <a:lnTo>
                        <a:pt x="124" y="694"/>
                      </a:lnTo>
                      <a:lnTo>
                        <a:pt x="139" y="700"/>
                      </a:lnTo>
                      <a:lnTo>
                        <a:pt x="145" y="702"/>
                      </a:lnTo>
                      <a:lnTo>
                        <a:pt x="166" y="711"/>
                      </a:lnTo>
                      <a:lnTo>
                        <a:pt x="229" y="732"/>
                      </a:lnTo>
                      <a:lnTo>
                        <a:pt x="326" y="764"/>
                      </a:lnTo>
                      <a:lnTo>
                        <a:pt x="453" y="808"/>
                      </a:lnTo>
                      <a:lnTo>
                        <a:pt x="605" y="860"/>
                      </a:lnTo>
                      <a:lnTo>
                        <a:pt x="776" y="918"/>
                      </a:lnTo>
                      <a:lnTo>
                        <a:pt x="962" y="981"/>
                      </a:lnTo>
                      <a:lnTo>
                        <a:pt x="1156" y="1047"/>
                      </a:lnTo>
                      <a:lnTo>
                        <a:pt x="1354" y="1115"/>
                      </a:lnTo>
                      <a:lnTo>
                        <a:pt x="1551" y="1182"/>
                      </a:lnTo>
                      <a:lnTo>
                        <a:pt x="1742" y="1245"/>
                      </a:lnTo>
                      <a:lnTo>
                        <a:pt x="1921" y="1305"/>
                      </a:lnTo>
                      <a:lnTo>
                        <a:pt x="2082" y="1358"/>
                      </a:lnTo>
                      <a:lnTo>
                        <a:pt x="2222" y="1405"/>
                      </a:lnTo>
                      <a:lnTo>
                        <a:pt x="2334" y="1441"/>
                      </a:lnTo>
                      <a:lnTo>
                        <a:pt x="2413" y="1466"/>
                      </a:lnTo>
                      <a:lnTo>
                        <a:pt x="2443" y="1474"/>
                      </a:lnTo>
                      <a:lnTo>
                        <a:pt x="2474" y="1480"/>
                      </a:lnTo>
                      <a:lnTo>
                        <a:pt x="2503" y="1485"/>
                      </a:lnTo>
                      <a:lnTo>
                        <a:pt x="2531" y="1487"/>
                      </a:lnTo>
                      <a:lnTo>
                        <a:pt x="2560" y="1489"/>
                      </a:lnTo>
                      <a:lnTo>
                        <a:pt x="2587" y="1488"/>
                      </a:lnTo>
                      <a:lnTo>
                        <a:pt x="2614" y="1486"/>
                      </a:lnTo>
                      <a:lnTo>
                        <a:pt x="2640" y="1483"/>
                      </a:lnTo>
                      <a:lnTo>
                        <a:pt x="2665" y="1479"/>
                      </a:lnTo>
                      <a:lnTo>
                        <a:pt x="2690" y="1474"/>
                      </a:lnTo>
                      <a:lnTo>
                        <a:pt x="2713" y="1468"/>
                      </a:lnTo>
                      <a:lnTo>
                        <a:pt x="2737" y="1461"/>
                      </a:lnTo>
                      <a:lnTo>
                        <a:pt x="2759" y="1452"/>
                      </a:lnTo>
                      <a:lnTo>
                        <a:pt x="2780" y="1444"/>
                      </a:lnTo>
                      <a:lnTo>
                        <a:pt x="2800" y="1435"/>
                      </a:lnTo>
                      <a:lnTo>
                        <a:pt x="2820" y="1426"/>
                      </a:lnTo>
                      <a:lnTo>
                        <a:pt x="2838" y="1416"/>
                      </a:lnTo>
                      <a:lnTo>
                        <a:pt x="2855" y="1407"/>
                      </a:lnTo>
                      <a:lnTo>
                        <a:pt x="2872" y="1397"/>
                      </a:lnTo>
                      <a:lnTo>
                        <a:pt x="2887" y="1387"/>
                      </a:lnTo>
                      <a:lnTo>
                        <a:pt x="2915" y="1369"/>
                      </a:lnTo>
                      <a:lnTo>
                        <a:pt x="2938" y="1350"/>
                      </a:lnTo>
                      <a:lnTo>
                        <a:pt x="2969" y="1324"/>
                      </a:lnTo>
                      <a:lnTo>
                        <a:pt x="2980" y="1313"/>
                      </a:lnTo>
                      <a:lnTo>
                        <a:pt x="2992" y="1304"/>
                      </a:lnTo>
                      <a:lnTo>
                        <a:pt x="3025" y="1278"/>
                      </a:lnTo>
                      <a:lnTo>
                        <a:pt x="3078" y="1237"/>
                      </a:lnTo>
                      <a:lnTo>
                        <a:pt x="3146" y="1184"/>
                      </a:lnTo>
                      <a:lnTo>
                        <a:pt x="3228" y="1119"/>
                      </a:lnTo>
                      <a:lnTo>
                        <a:pt x="3323" y="1045"/>
                      </a:lnTo>
                      <a:lnTo>
                        <a:pt x="3426" y="964"/>
                      </a:lnTo>
                      <a:lnTo>
                        <a:pt x="3536" y="879"/>
                      </a:lnTo>
                      <a:lnTo>
                        <a:pt x="3650" y="790"/>
                      </a:lnTo>
                      <a:lnTo>
                        <a:pt x="3765" y="700"/>
                      </a:lnTo>
                      <a:lnTo>
                        <a:pt x="3880" y="610"/>
                      </a:lnTo>
                      <a:lnTo>
                        <a:pt x="3991" y="525"/>
                      </a:lnTo>
                      <a:lnTo>
                        <a:pt x="4096" y="443"/>
                      </a:lnTo>
                      <a:lnTo>
                        <a:pt x="4192" y="367"/>
                      </a:lnTo>
                      <a:lnTo>
                        <a:pt x="4277" y="301"/>
                      </a:lnTo>
                      <a:lnTo>
                        <a:pt x="4350" y="244"/>
                      </a:lnTo>
                      <a:lnTo>
                        <a:pt x="4375" y="223"/>
                      </a:lnTo>
                      <a:lnTo>
                        <a:pt x="4398" y="203"/>
                      </a:lnTo>
                      <a:lnTo>
                        <a:pt x="4419" y="184"/>
                      </a:lnTo>
                      <a:lnTo>
                        <a:pt x="4436" y="166"/>
                      </a:lnTo>
                      <a:lnTo>
                        <a:pt x="4450" y="147"/>
                      </a:lnTo>
                      <a:lnTo>
                        <a:pt x="4462" y="131"/>
                      </a:lnTo>
                      <a:lnTo>
                        <a:pt x="4471" y="115"/>
                      </a:lnTo>
                      <a:lnTo>
                        <a:pt x="4479" y="99"/>
                      </a:lnTo>
                      <a:lnTo>
                        <a:pt x="4484" y="85"/>
                      </a:lnTo>
                      <a:lnTo>
                        <a:pt x="4487" y="71"/>
                      </a:lnTo>
                      <a:lnTo>
                        <a:pt x="4489" y="57"/>
                      </a:lnTo>
                      <a:lnTo>
                        <a:pt x="4488" y="44"/>
                      </a:lnTo>
                      <a:lnTo>
                        <a:pt x="4486" y="32"/>
                      </a:lnTo>
                      <a:lnTo>
                        <a:pt x="4483" y="21"/>
                      </a:lnTo>
                      <a:lnTo>
                        <a:pt x="4478" y="10"/>
                      </a:lnTo>
                      <a:lnTo>
                        <a:pt x="4472"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4" name="Freeform 140"/>
                <p:cNvSpPr>
                  <a:spLocks/>
                </p:cNvSpPr>
                <p:nvPr/>
              </p:nvSpPr>
              <p:spPr bwMode="auto">
                <a:xfrm>
                  <a:off x="3861" y="875"/>
                  <a:ext cx="155" cy="42"/>
                </a:xfrm>
                <a:custGeom>
                  <a:avLst/>
                  <a:gdLst>
                    <a:gd name="T0" fmla="*/ 0 w 4490"/>
                    <a:gd name="T1" fmla="*/ 1 h 1201"/>
                    <a:gd name="T2" fmla="*/ 1 w 4490"/>
                    <a:gd name="T3" fmla="*/ 1 h 1201"/>
                    <a:gd name="T4" fmla="*/ 1 w 4490"/>
                    <a:gd name="T5" fmla="*/ 1 h 1201"/>
                    <a:gd name="T6" fmla="*/ 2 w 4490"/>
                    <a:gd name="T7" fmla="*/ 0 h 1201"/>
                    <a:gd name="T8" fmla="*/ 2 w 4490"/>
                    <a:gd name="T9" fmla="*/ 0 h 1201"/>
                    <a:gd name="T10" fmla="*/ 2 w 4490"/>
                    <a:gd name="T11" fmla="*/ 0 h 1201"/>
                    <a:gd name="T12" fmla="*/ 2 w 4490"/>
                    <a:gd name="T13" fmla="*/ 0 h 1201"/>
                    <a:gd name="T14" fmla="*/ 2 w 4490"/>
                    <a:gd name="T15" fmla="*/ 0 h 1201"/>
                    <a:gd name="T16" fmla="*/ 2 w 4490"/>
                    <a:gd name="T17" fmla="*/ 0 h 1201"/>
                    <a:gd name="T18" fmla="*/ 2 w 4490"/>
                    <a:gd name="T19" fmla="*/ 0 h 1201"/>
                    <a:gd name="T20" fmla="*/ 2 w 4490"/>
                    <a:gd name="T21" fmla="*/ 0 h 1201"/>
                    <a:gd name="T22" fmla="*/ 3 w 4490"/>
                    <a:gd name="T23" fmla="*/ 0 h 1201"/>
                    <a:gd name="T24" fmla="*/ 3 w 4490"/>
                    <a:gd name="T25" fmla="*/ 0 h 1201"/>
                    <a:gd name="T26" fmla="*/ 3 w 4490"/>
                    <a:gd name="T27" fmla="*/ 0 h 1201"/>
                    <a:gd name="T28" fmla="*/ 4 w 4490"/>
                    <a:gd name="T29" fmla="*/ 0 h 1201"/>
                    <a:gd name="T30" fmla="*/ 5 w 4490"/>
                    <a:gd name="T31" fmla="*/ 1 h 1201"/>
                    <a:gd name="T32" fmla="*/ 5 w 4490"/>
                    <a:gd name="T33" fmla="*/ 1 h 1201"/>
                    <a:gd name="T34" fmla="*/ 5 w 4490"/>
                    <a:gd name="T35" fmla="*/ 1 h 1201"/>
                    <a:gd name="T36" fmla="*/ 5 w 4490"/>
                    <a:gd name="T37" fmla="*/ 1 h 1201"/>
                    <a:gd name="T38" fmla="*/ 5 w 4490"/>
                    <a:gd name="T39" fmla="*/ 1 h 1201"/>
                    <a:gd name="T40" fmla="*/ 5 w 4490"/>
                    <a:gd name="T41" fmla="*/ 1 h 1201"/>
                    <a:gd name="T42" fmla="*/ 5 w 4490"/>
                    <a:gd name="T43" fmla="*/ 1 h 1201"/>
                    <a:gd name="T44" fmla="*/ 5 w 4490"/>
                    <a:gd name="T45" fmla="*/ 1 h 1201"/>
                    <a:gd name="T46" fmla="*/ 5 w 4490"/>
                    <a:gd name="T47" fmla="*/ 1 h 1201"/>
                    <a:gd name="T48" fmla="*/ 5 w 4490"/>
                    <a:gd name="T49" fmla="*/ 1 h 1201"/>
                    <a:gd name="T50" fmla="*/ 5 w 4490"/>
                    <a:gd name="T51" fmla="*/ 1 h 1201"/>
                    <a:gd name="T52" fmla="*/ 5 w 4490"/>
                    <a:gd name="T53" fmla="*/ 1 h 1201"/>
                    <a:gd name="T54" fmla="*/ 5 w 4490"/>
                    <a:gd name="T55" fmla="*/ 1 h 1201"/>
                    <a:gd name="T56" fmla="*/ 5 w 4490"/>
                    <a:gd name="T57" fmla="*/ 1 h 1201"/>
                    <a:gd name="T58" fmla="*/ 5 w 4490"/>
                    <a:gd name="T59" fmla="*/ 1 h 1201"/>
                    <a:gd name="T60" fmla="*/ 5 w 4490"/>
                    <a:gd name="T61" fmla="*/ 1 h 1201"/>
                    <a:gd name="T62" fmla="*/ 5 w 4490"/>
                    <a:gd name="T63" fmla="*/ 1 h 1201"/>
                    <a:gd name="T64" fmla="*/ 5 w 4490"/>
                    <a:gd name="T65" fmla="*/ 1 h 1201"/>
                    <a:gd name="T66" fmla="*/ 4 w 4490"/>
                    <a:gd name="T67" fmla="*/ 0 h 1201"/>
                    <a:gd name="T68" fmla="*/ 4 w 4490"/>
                    <a:gd name="T69" fmla="*/ 0 h 1201"/>
                    <a:gd name="T70" fmla="*/ 3 w 4490"/>
                    <a:gd name="T71" fmla="*/ 0 h 1201"/>
                    <a:gd name="T72" fmla="*/ 3 w 4490"/>
                    <a:gd name="T73" fmla="*/ 0 h 1201"/>
                    <a:gd name="T74" fmla="*/ 2 w 4490"/>
                    <a:gd name="T75" fmla="*/ 0 h 1201"/>
                    <a:gd name="T76" fmla="*/ 2 w 4490"/>
                    <a:gd name="T77" fmla="*/ 0 h 1201"/>
                    <a:gd name="T78" fmla="*/ 2 w 4490"/>
                    <a:gd name="T79" fmla="*/ 0 h 1201"/>
                    <a:gd name="T80" fmla="*/ 2 w 4490"/>
                    <a:gd name="T81" fmla="*/ 0 h 1201"/>
                    <a:gd name="T82" fmla="*/ 2 w 4490"/>
                    <a:gd name="T83" fmla="*/ 0 h 1201"/>
                    <a:gd name="T84" fmla="*/ 2 w 4490"/>
                    <a:gd name="T85" fmla="*/ 0 h 1201"/>
                    <a:gd name="T86" fmla="*/ 2 w 4490"/>
                    <a:gd name="T87" fmla="*/ 0 h 1201"/>
                    <a:gd name="T88" fmla="*/ 2 w 4490"/>
                    <a:gd name="T89" fmla="*/ 0 h 1201"/>
                    <a:gd name="T90" fmla="*/ 1 w 4490"/>
                    <a:gd name="T91" fmla="*/ 1 h 1201"/>
                    <a:gd name="T92" fmla="*/ 1 w 4490"/>
                    <a:gd name="T93" fmla="*/ 1 h 1201"/>
                    <a:gd name="T94" fmla="*/ 0 w 4490"/>
                    <a:gd name="T95" fmla="*/ 1 h 1201"/>
                    <a:gd name="T96" fmla="*/ 0 w 4490"/>
                    <a:gd name="T97" fmla="*/ 1 h 1201"/>
                    <a:gd name="T98" fmla="*/ 0 w 4490"/>
                    <a:gd name="T99" fmla="*/ 1 h 1201"/>
                    <a:gd name="T100" fmla="*/ 0 w 4490"/>
                    <a:gd name="T101" fmla="*/ 1 h 1201"/>
                    <a:gd name="T102" fmla="*/ 0 w 4490"/>
                    <a:gd name="T103" fmla="*/ 1 h 1201"/>
                    <a:gd name="T104" fmla="*/ 0 w 4490"/>
                    <a:gd name="T105" fmla="*/ 1 h 1201"/>
                    <a:gd name="T106" fmla="*/ 0 w 4490"/>
                    <a:gd name="T107" fmla="*/ 1 h 1201"/>
                    <a:gd name="T108" fmla="*/ 0 w 4490"/>
                    <a:gd name="T109" fmla="*/ 1 h 1201"/>
                    <a:gd name="T110" fmla="*/ 0 w 4490"/>
                    <a:gd name="T111" fmla="*/ 1 h 120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0"/>
                    <a:gd name="T169" fmla="*/ 0 h 1201"/>
                    <a:gd name="T170" fmla="*/ 4490 w 4490"/>
                    <a:gd name="T171" fmla="*/ 1201 h 120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0" h="1201">
                      <a:moveTo>
                        <a:pt x="86" y="1111"/>
                      </a:moveTo>
                      <a:lnTo>
                        <a:pt x="142" y="1075"/>
                      </a:lnTo>
                      <a:lnTo>
                        <a:pt x="222" y="1023"/>
                      </a:lnTo>
                      <a:lnTo>
                        <a:pt x="323" y="961"/>
                      </a:lnTo>
                      <a:lnTo>
                        <a:pt x="437" y="887"/>
                      </a:lnTo>
                      <a:lnTo>
                        <a:pt x="564" y="807"/>
                      </a:lnTo>
                      <a:lnTo>
                        <a:pt x="700" y="721"/>
                      </a:lnTo>
                      <a:lnTo>
                        <a:pt x="840" y="633"/>
                      </a:lnTo>
                      <a:lnTo>
                        <a:pt x="981" y="544"/>
                      </a:lnTo>
                      <a:lnTo>
                        <a:pt x="1119" y="457"/>
                      </a:lnTo>
                      <a:lnTo>
                        <a:pt x="1251" y="374"/>
                      </a:lnTo>
                      <a:lnTo>
                        <a:pt x="1373" y="298"/>
                      </a:lnTo>
                      <a:lnTo>
                        <a:pt x="1482" y="230"/>
                      </a:lnTo>
                      <a:lnTo>
                        <a:pt x="1572" y="172"/>
                      </a:lnTo>
                      <a:lnTo>
                        <a:pt x="1640" y="130"/>
                      </a:lnTo>
                      <a:lnTo>
                        <a:pt x="1685" y="102"/>
                      </a:lnTo>
                      <a:lnTo>
                        <a:pt x="1700" y="91"/>
                      </a:lnTo>
                      <a:lnTo>
                        <a:pt x="1709" y="87"/>
                      </a:lnTo>
                      <a:lnTo>
                        <a:pt x="1733" y="76"/>
                      </a:lnTo>
                      <a:lnTo>
                        <a:pt x="1751" y="68"/>
                      </a:lnTo>
                      <a:lnTo>
                        <a:pt x="1772" y="61"/>
                      </a:lnTo>
                      <a:lnTo>
                        <a:pt x="1797" y="53"/>
                      </a:lnTo>
                      <a:lnTo>
                        <a:pt x="1825" y="46"/>
                      </a:lnTo>
                      <a:lnTo>
                        <a:pt x="1858" y="39"/>
                      </a:lnTo>
                      <a:lnTo>
                        <a:pt x="1892" y="33"/>
                      </a:lnTo>
                      <a:lnTo>
                        <a:pt x="1911" y="31"/>
                      </a:lnTo>
                      <a:lnTo>
                        <a:pt x="1931" y="30"/>
                      </a:lnTo>
                      <a:lnTo>
                        <a:pt x="1951" y="28"/>
                      </a:lnTo>
                      <a:lnTo>
                        <a:pt x="1972" y="28"/>
                      </a:lnTo>
                      <a:lnTo>
                        <a:pt x="1993" y="28"/>
                      </a:lnTo>
                      <a:lnTo>
                        <a:pt x="2016" y="28"/>
                      </a:lnTo>
                      <a:lnTo>
                        <a:pt x="2039" y="30"/>
                      </a:lnTo>
                      <a:lnTo>
                        <a:pt x="2063" y="32"/>
                      </a:lnTo>
                      <a:lnTo>
                        <a:pt x="2087" y="34"/>
                      </a:lnTo>
                      <a:lnTo>
                        <a:pt x="2112" y="38"/>
                      </a:lnTo>
                      <a:lnTo>
                        <a:pt x="2138" y="43"/>
                      </a:lnTo>
                      <a:lnTo>
                        <a:pt x="2164" y="48"/>
                      </a:lnTo>
                      <a:lnTo>
                        <a:pt x="2235" y="65"/>
                      </a:lnTo>
                      <a:lnTo>
                        <a:pt x="2337" y="89"/>
                      </a:lnTo>
                      <a:lnTo>
                        <a:pt x="2466" y="121"/>
                      </a:lnTo>
                      <a:lnTo>
                        <a:pt x="2616" y="157"/>
                      </a:lnTo>
                      <a:lnTo>
                        <a:pt x="2783" y="199"/>
                      </a:lnTo>
                      <a:lnTo>
                        <a:pt x="2961" y="242"/>
                      </a:lnTo>
                      <a:lnTo>
                        <a:pt x="3147" y="289"/>
                      </a:lnTo>
                      <a:lnTo>
                        <a:pt x="3333" y="334"/>
                      </a:lnTo>
                      <a:lnTo>
                        <a:pt x="3517" y="380"/>
                      </a:lnTo>
                      <a:lnTo>
                        <a:pt x="3692" y="423"/>
                      </a:lnTo>
                      <a:lnTo>
                        <a:pt x="3855" y="463"/>
                      </a:lnTo>
                      <a:lnTo>
                        <a:pt x="3999" y="499"/>
                      </a:lnTo>
                      <a:lnTo>
                        <a:pt x="4119" y="529"/>
                      </a:lnTo>
                      <a:lnTo>
                        <a:pt x="4211" y="551"/>
                      </a:lnTo>
                      <a:lnTo>
                        <a:pt x="4270" y="567"/>
                      </a:lnTo>
                      <a:lnTo>
                        <a:pt x="4291" y="572"/>
                      </a:lnTo>
                      <a:lnTo>
                        <a:pt x="4299" y="574"/>
                      </a:lnTo>
                      <a:lnTo>
                        <a:pt x="4322" y="579"/>
                      </a:lnTo>
                      <a:lnTo>
                        <a:pt x="4338" y="584"/>
                      </a:lnTo>
                      <a:lnTo>
                        <a:pt x="4355" y="589"/>
                      </a:lnTo>
                      <a:lnTo>
                        <a:pt x="4373" y="596"/>
                      </a:lnTo>
                      <a:lnTo>
                        <a:pt x="4391" y="604"/>
                      </a:lnTo>
                      <a:lnTo>
                        <a:pt x="4409" y="614"/>
                      </a:lnTo>
                      <a:lnTo>
                        <a:pt x="4428" y="625"/>
                      </a:lnTo>
                      <a:lnTo>
                        <a:pt x="4436" y="631"/>
                      </a:lnTo>
                      <a:lnTo>
                        <a:pt x="4444" y="637"/>
                      </a:lnTo>
                      <a:lnTo>
                        <a:pt x="4451" y="644"/>
                      </a:lnTo>
                      <a:lnTo>
                        <a:pt x="4458" y="651"/>
                      </a:lnTo>
                      <a:lnTo>
                        <a:pt x="4464" y="660"/>
                      </a:lnTo>
                      <a:lnTo>
                        <a:pt x="4470" y="668"/>
                      </a:lnTo>
                      <a:lnTo>
                        <a:pt x="4475" y="676"/>
                      </a:lnTo>
                      <a:lnTo>
                        <a:pt x="4479" y="685"/>
                      </a:lnTo>
                      <a:lnTo>
                        <a:pt x="4482" y="694"/>
                      </a:lnTo>
                      <a:lnTo>
                        <a:pt x="4484" y="704"/>
                      </a:lnTo>
                      <a:lnTo>
                        <a:pt x="4485" y="714"/>
                      </a:lnTo>
                      <a:lnTo>
                        <a:pt x="4485" y="725"/>
                      </a:lnTo>
                      <a:lnTo>
                        <a:pt x="4488" y="712"/>
                      </a:lnTo>
                      <a:lnTo>
                        <a:pt x="4490" y="700"/>
                      </a:lnTo>
                      <a:lnTo>
                        <a:pt x="4490" y="689"/>
                      </a:lnTo>
                      <a:lnTo>
                        <a:pt x="4489" y="678"/>
                      </a:lnTo>
                      <a:lnTo>
                        <a:pt x="4487" y="668"/>
                      </a:lnTo>
                      <a:lnTo>
                        <a:pt x="4484" y="657"/>
                      </a:lnTo>
                      <a:lnTo>
                        <a:pt x="4479" y="647"/>
                      </a:lnTo>
                      <a:lnTo>
                        <a:pt x="4474" y="638"/>
                      </a:lnTo>
                      <a:lnTo>
                        <a:pt x="4468" y="630"/>
                      </a:lnTo>
                      <a:lnTo>
                        <a:pt x="4461" y="622"/>
                      </a:lnTo>
                      <a:lnTo>
                        <a:pt x="4453" y="614"/>
                      </a:lnTo>
                      <a:lnTo>
                        <a:pt x="4445" y="607"/>
                      </a:lnTo>
                      <a:lnTo>
                        <a:pt x="4436" y="601"/>
                      </a:lnTo>
                      <a:lnTo>
                        <a:pt x="4427" y="594"/>
                      </a:lnTo>
                      <a:lnTo>
                        <a:pt x="4417" y="589"/>
                      </a:lnTo>
                      <a:lnTo>
                        <a:pt x="4407" y="583"/>
                      </a:lnTo>
                      <a:lnTo>
                        <a:pt x="4387" y="574"/>
                      </a:lnTo>
                      <a:lnTo>
                        <a:pt x="4368" y="566"/>
                      </a:lnTo>
                      <a:lnTo>
                        <a:pt x="4349" y="558"/>
                      </a:lnTo>
                      <a:lnTo>
                        <a:pt x="4332" y="553"/>
                      </a:lnTo>
                      <a:lnTo>
                        <a:pt x="4306" y="547"/>
                      </a:lnTo>
                      <a:lnTo>
                        <a:pt x="4296" y="545"/>
                      </a:lnTo>
                      <a:lnTo>
                        <a:pt x="4276" y="539"/>
                      </a:lnTo>
                      <a:lnTo>
                        <a:pt x="4216" y="525"/>
                      </a:lnTo>
                      <a:lnTo>
                        <a:pt x="4124" y="502"/>
                      </a:lnTo>
                      <a:lnTo>
                        <a:pt x="4004" y="473"/>
                      </a:lnTo>
                      <a:lnTo>
                        <a:pt x="3860" y="437"/>
                      </a:lnTo>
                      <a:lnTo>
                        <a:pt x="3698" y="397"/>
                      </a:lnTo>
                      <a:lnTo>
                        <a:pt x="3522" y="353"/>
                      </a:lnTo>
                      <a:lnTo>
                        <a:pt x="3339" y="308"/>
                      </a:lnTo>
                      <a:lnTo>
                        <a:pt x="3152" y="261"/>
                      </a:lnTo>
                      <a:lnTo>
                        <a:pt x="2967" y="216"/>
                      </a:lnTo>
                      <a:lnTo>
                        <a:pt x="2788" y="172"/>
                      </a:lnTo>
                      <a:lnTo>
                        <a:pt x="2621" y="131"/>
                      </a:lnTo>
                      <a:lnTo>
                        <a:pt x="2471" y="94"/>
                      </a:lnTo>
                      <a:lnTo>
                        <a:pt x="2342" y="63"/>
                      </a:lnTo>
                      <a:lnTo>
                        <a:pt x="2240" y="38"/>
                      </a:lnTo>
                      <a:lnTo>
                        <a:pt x="2169" y="22"/>
                      </a:lnTo>
                      <a:lnTo>
                        <a:pt x="2143" y="16"/>
                      </a:lnTo>
                      <a:lnTo>
                        <a:pt x="2118" y="12"/>
                      </a:lnTo>
                      <a:lnTo>
                        <a:pt x="2092" y="8"/>
                      </a:lnTo>
                      <a:lnTo>
                        <a:pt x="2068" y="4"/>
                      </a:lnTo>
                      <a:lnTo>
                        <a:pt x="2044" y="2"/>
                      </a:lnTo>
                      <a:lnTo>
                        <a:pt x="2022" y="1"/>
                      </a:lnTo>
                      <a:lnTo>
                        <a:pt x="1999" y="0"/>
                      </a:lnTo>
                      <a:lnTo>
                        <a:pt x="1977" y="0"/>
                      </a:lnTo>
                      <a:lnTo>
                        <a:pt x="1956" y="1"/>
                      </a:lnTo>
                      <a:lnTo>
                        <a:pt x="1937" y="2"/>
                      </a:lnTo>
                      <a:lnTo>
                        <a:pt x="1916" y="4"/>
                      </a:lnTo>
                      <a:lnTo>
                        <a:pt x="1898" y="6"/>
                      </a:lnTo>
                      <a:lnTo>
                        <a:pt x="1863" y="13"/>
                      </a:lnTo>
                      <a:lnTo>
                        <a:pt x="1831" y="19"/>
                      </a:lnTo>
                      <a:lnTo>
                        <a:pt x="1803" y="27"/>
                      </a:lnTo>
                      <a:lnTo>
                        <a:pt x="1778" y="34"/>
                      </a:lnTo>
                      <a:lnTo>
                        <a:pt x="1757" y="42"/>
                      </a:lnTo>
                      <a:lnTo>
                        <a:pt x="1738" y="49"/>
                      </a:lnTo>
                      <a:lnTo>
                        <a:pt x="1714" y="61"/>
                      </a:lnTo>
                      <a:lnTo>
                        <a:pt x="1706" y="65"/>
                      </a:lnTo>
                      <a:lnTo>
                        <a:pt x="1690" y="75"/>
                      </a:lnTo>
                      <a:lnTo>
                        <a:pt x="1646" y="103"/>
                      </a:lnTo>
                      <a:lnTo>
                        <a:pt x="1577" y="146"/>
                      </a:lnTo>
                      <a:lnTo>
                        <a:pt x="1487" y="203"/>
                      </a:lnTo>
                      <a:lnTo>
                        <a:pt x="1378" y="271"/>
                      </a:lnTo>
                      <a:lnTo>
                        <a:pt x="1257" y="347"/>
                      </a:lnTo>
                      <a:lnTo>
                        <a:pt x="1125" y="430"/>
                      </a:lnTo>
                      <a:lnTo>
                        <a:pt x="987" y="518"/>
                      </a:lnTo>
                      <a:lnTo>
                        <a:pt x="845" y="607"/>
                      </a:lnTo>
                      <a:lnTo>
                        <a:pt x="705" y="695"/>
                      </a:lnTo>
                      <a:lnTo>
                        <a:pt x="569" y="781"/>
                      </a:lnTo>
                      <a:lnTo>
                        <a:pt x="443" y="861"/>
                      </a:lnTo>
                      <a:lnTo>
                        <a:pt x="328" y="933"/>
                      </a:lnTo>
                      <a:lnTo>
                        <a:pt x="228" y="997"/>
                      </a:lnTo>
                      <a:lnTo>
                        <a:pt x="149" y="1048"/>
                      </a:lnTo>
                      <a:lnTo>
                        <a:pt x="92" y="1084"/>
                      </a:lnTo>
                      <a:lnTo>
                        <a:pt x="69" y="1100"/>
                      </a:lnTo>
                      <a:lnTo>
                        <a:pt x="49" y="1116"/>
                      </a:lnTo>
                      <a:lnTo>
                        <a:pt x="41" y="1124"/>
                      </a:lnTo>
                      <a:lnTo>
                        <a:pt x="33" y="1132"/>
                      </a:lnTo>
                      <a:lnTo>
                        <a:pt x="27" y="1139"/>
                      </a:lnTo>
                      <a:lnTo>
                        <a:pt x="21" y="1147"/>
                      </a:lnTo>
                      <a:lnTo>
                        <a:pt x="16" y="1154"/>
                      </a:lnTo>
                      <a:lnTo>
                        <a:pt x="12" y="1161"/>
                      </a:lnTo>
                      <a:lnTo>
                        <a:pt x="8" y="1168"/>
                      </a:lnTo>
                      <a:lnTo>
                        <a:pt x="5" y="1175"/>
                      </a:lnTo>
                      <a:lnTo>
                        <a:pt x="3" y="1181"/>
                      </a:lnTo>
                      <a:lnTo>
                        <a:pt x="1" y="1188"/>
                      </a:lnTo>
                      <a:lnTo>
                        <a:pt x="0" y="1195"/>
                      </a:lnTo>
                      <a:lnTo>
                        <a:pt x="0" y="1201"/>
                      </a:lnTo>
                      <a:lnTo>
                        <a:pt x="4" y="1191"/>
                      </a:lnTo>
                      <a:lnTo>
                        <a:pt x="11" y="1180"/>
                      </a:lnTo>
                      <a:lnTo>
                        <a:pt x="18" y="1169"/>
                      </a:lnTo>
                      <a:lnTo>
                        <a:pt x="28" y="1158"/>
                      </a:lnTo>
                      <a:lnTo>
                        <a:pt x="39" y="1147"/>
                      </a:lnTo>
                      <a:lnTo>
                        <a:pt x="52" y="1135"/>
                      </a:lnTo>
                      <a:lnTo>
                        <a:pt x="69" y="1124"/>
                      </a:lnTo>
                      <a:lnTo>
                        <a:pt x="86" y="1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5" name="Freeform 141"/>
                <p:cNvSpPr>
                  <a:spLocks/>
                </p:cNvSpPr>
                <p:nvPr/>
              </p:nvSpPr>
              <p:spPr bwMode="auto">
                <a:xfrm>
                  <a:off x="3753" y="825"/>
                  <a:ext cx="219" cy="131"/>
                </a:xfrm>
                <a:custGeom>
                  <a:avLst/>
                  <a:gdLst>
                    <a:gd name="T0" fmla="*/ 8 w 6357"/>
                    <a:gd name="T1" fmla="*/ 0 h 3810"/>
                    <a:gd name="T2" fmla="*/ 0 w 6357"/>
                    <a:gd name="T3" fmla="*/ 5 h 3810"/>
                    <a:gd name="T4" fmla="*/ 0 w 6357"/>
                    <a:gd name="T5" fmla="*/ 4 h 3810"/>
                    <a:gd name="T6" fmla="*/ 7 w 6357"/>
                    <a:gd name="T7" fmla="*/ 0 h 3810"/>
                    <a:gd name="T8" fmla="*/ 8 w 6357"/>
                    <a:gd name="T9" fmla="*/ 0 h 3810"/>
                    <a:gd name="T10" fmla="*/ 0 60000 65536"/>
                    <a:gd name="T11" fmla="*/ 0 60000 65536"/>
                    <a:gd name="T12" fmla="*/ 0 60000 65536"/>
                    <a:gd name="T13" fmla="*/ 0 60000 65536"/>
                    <a:gd name="T14" fmla="*/ 0 60000 65536"/>
                    <a:gd name="T15" fmla="*/ 0 w 6357"/>
                    <a:gd name="T16" fmla="*/ 0 h 3810"/>
                    <a:gd name="T17" fmla="*/ 6357 w 6357"/>
                    <a:gd name="T18" fmla="*/ 3810 h 3810"/>
                  </a:gdLst>
                  <a:ahLst/>
                  <a:cxnLst>
                    <a:cxn ang="T10">
                      <a:pos x="T0" y="T1"/>
                    </a:cxn>
                    <a:cxn ang="T11">
                      <a:pos x="T2" y="T3"/>
                    </a:cxn>
                    <a:cxn ang="T12">
                      <a:pos x="T4" y="T5"/>
                    </a:cxn>
                    <a:cxn ang="T13">
                      <a:pos x="T6" y="T7"/>
                    </a:cxn>
                    <a:cxn ang="T14">
                      <a:pos x="T8" y="T9"/>
                    </a:cxn>
                  </a:cxnLst>
                  <a:rect l="T15" t="T16" r="T17" b="T18"/>
                  <a:pathLst>
                    <a:path w="6357" h="3810">
                      <a:moveTo>
                        <a:pt x="6357" y="16"/>
                      </a:moveTo>
                      <a:lnTo>
                        <a:pt x="25" y="3810"/>
                      </a:lnTo>
                      <a:lnTo>
                        <a:pt x="0" y="3785"/>
                      </a:lnTo>
                      <a:lnTo>
                        <a:pt x="6300" y="0"/>
                      </a:lnTo>
                      <a:lnTo>
                        <a:pt x="6357" y="1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6" name="Freeform 142"/>
                <p:cNvSpPr>
                  <a:spLocks/>
                </p:cNvSpPr>
                <p:nvPr/>
              </p:nvSpPr>
              <p:spPr bwMode="auto">
                <a:xfrm>
                  <a:off x="3737" y="822"/>
                  <a:ext cx="216" cy="127"/>
                </a:xfrm>
                <a:custGeom>
                  <a:avLst/>
                  <a:gdLst>
                    <a:gd name="T0" fmla="*/ 0 w 6267"/>
                    <a:gd name="T1" fmla="*/ 4 h 3687"/>
                    <a:gd name="T2" fmla="*/ 7 w 6267"/>
                    <a:gd name="T3" fmla="*/ 0 h 3687"/>
                    <a:gd name="T4" fmla="*/ 7 w 6267"/>
                    <a:gd name="T5" fmla="*/ 0 h 3687"/>
                    <a:gd name="T6" fmla="*/ 0 w 6267"/>
                    <a:gd name="T7" fmla="*/ 4 h 3687"/>
                    <a:gd name="T8" fmla="*/ 0 w 6267"/>
                    <a:gd name="T9" fmla="*/ 4 h 3687"/>
                    <a:gd name="T10" fmla="*/ 0 60000 65536"/>
                    <a:gd name="T11" fmla="*/ 0 60000 65536"/>
                    <a:gd name="T12" fmla="*/ 0 60000 65536"/>
                    <a:gd name="T13" fmla="*/ 0 60000 65536"/>
                    <a:gd name="T14" fmla="*/ 0 60000 65536"/>
                    <a:gd name="T15" fmla="*/ 0 w 6267"/>
                    <a:gd name="T16" fmla="*/ 0 h 3687"/>
                    <a:gd name="T17" fmla="*/ 6267 w 6267"/>
                    <a:gd name="T18" fmla="*/ 3687 h 3687"/>
                  </a:gdLst>
                  <a:ahLst/>
                  <a:cxnLst>
                    <a:cxn ang="T10">
                      <a:pos x="T0" y="T1"/>
                    </a:cxn>
                    <a:cxn ang="T11">
                      <a:pos x="T2" y="T3"/>
                    </a:cxn>
                    <a:cxn ang="T12">
                      <a:pos x="T4" y="T5"/>
                    </a:cxn>
                    <a:cxn ang="T13">
                      <a:pos x="T6" y="T7"/>
                    </a:cxn>
                    <a:cxn ang="T14">
                      <a:pos x="T8" y="T9"/>
                    </a:cxn>
                  </a:cxnLst>
                  <a:rect l="T15" t="T16" r="T17" b="T18"/>
                  <a:pathLst>
                    <a:path w="6267" h="3687">
                      <a:moveTo>
                        <a:pt x="0" y="3654"/>
                      </a:moveTo>
                      <a:lnTo>
                        <a:pt x="6218" y="0"/>
                      </a:lnTo>
                      <a:lnTo>
                        <a:pt x="6267" y="8"/>
                      </a:lnTo>
                      <a:lnTo>
                        <a:pt x="66" y="3687"/>
                      </a:lnTo>
                      <a:lnTo>
                        <a:pt x="0" y="3654"/>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7" name="Freeform 143"/>
                <p:cNvSpPr>
                  <a:spLocks/>
                </p:cNvSpPr>
                <p:nvPr/>
              </p:nvSpPr>
              <p:spPr bwMode="auto">
                <a:xfrm>
                  <a:off x="3724" y="837"/>
                  <a:ext cx="185" cy="106"/>
                </a:xfrm>
                <a:custGeom>
                  <a:avLst/>
                  <a:gdLst>
                    <a:gd name="T0" fmla="*/ 0 w 5378"/>
                    <a:gd name="T1" fmla="*/ 4 h 3100"/>
                    <a:gd name="T2" fmla="*/ 6 w 5378"/>
                    <a:gd name="T3" fmla="*/ 0 h 3100"/>
                    <a:gd name="T4" fmla="*/ 6 w 5378"/>
                    <a:gd name="T5" fmla="*/ 0 h 3100"/>
                    <a:gd name="T6" fmla="*/ 0 w 5378"/>
                    <a:gd name="T7" fmla="*/ 4 h 3100"/>
                    <a:gd name="T8" fmla="*/ 0 w 5378"/>
                    <a:gd name="T9" fmla="*/ 4 h 3100"/>
                    <a:gd name="T10" fmla="*/ 0 60000 65536"/>
                    <a:gd name="T11" fmla="*/ 0 60000 65536"/>
                    <a:gd name="T12" fmla="*/ 0 60000 65536"/>
                    <a:gd name="T13" fmla="*/ 0 60000 65536"/>
                    <a:gd name="T14" fmla="*/ 0 60000 65536"/>
                    <a:gd name="T15" fmla="*/ 0 w 5378"/>
                    <a:gd name="T16" fmla="*/ 0 h 3100"/>
                    <a:gd name="T17" fmla="*/ 5378 w 5378"/>
                    <a:gd name="T18" fmla="*/ 3100 h 3100"/>
                  </a:gdLst>
                  <a:ahLst/>
                  <a:cxnLst>
                    <a:cxn ang="T10">
                      <a:pos x="T0" y="T1"/>
                    </a:cxn>
                    <a:cxn ang="T11">
                      <a:pos x="T2" y="T3"/>
                    </a:cxn>
                    <a:cxn ang="T12">
                      <a:pos x="T4" y="T5"/>
                    </a:cxn>
                    <a:cxn ang="T13">
                      <a:pos x="T6" y="T7"/>
                    </a:cxn>
                    <a:cxn ang="T14">
                      <a:pos x="T8" y="T9"/>
                    </a:cxn>
                  </a:cxnLst>
                  <a:rect l="T15" t="T16" r="T17" b="T18"/>
                  <a:pathLst>
                    <a:path w="5378" h="3100">
                      <a:moveTo>
                        <a:pt x="0" y="3058"/>
                      </a:moveTo>
                      <a:lnTo>
                        <a:pt x="5320" y="0"/>
                      </a:lnTo>
                      <a:lnTo>
                        <a:pt x="5378" y="16"/>
                      </a:lnTo>
                      <a:lnTo>
                        <a:pt x="44" y="3100"/>
                      </a:lnTo>
                      <a:lnTo>
                        <a:pt x="0" y="305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8" name="Freeform 144"/>
                <p:cNvSpPr>
                  <a:spLocks/>
                </p:cNvSpPr>
                <p:nvPr/>
              </p:nvSpPr>
              <p:spPr bwMode="auto">
                <a:xfrm>
                  <a:off x="3709" y="817"/>
                  <a:ext cx="212" cy="120"/>
                </a:xfrm>
                <a:custGeom>
                  <a:avLst/>
                  <a:gdLst>
                    <a:gd name="T0" fmla="*/ 0 w 6156"/>
                    <a:gd name="T1" fmla="*/ 4 h 3484"/>
                    <a:gd name="T2" fmla="*/ 1 w 6156"/>
                    <a:gd name="T3" fmla="*/ 4 h 3484"/>
                    <a:gd name="T4" fmla="*/ 7 w 6156"/>
                    <a:gd name="T5" fmla="*/ 0 h 3484"/>
                    <a:gd name="T6" fmla="*/ 7 w 6156"/>
                    <a:gd name="T7" fmla="*/ 0 h 3484"/>
                    <a:gd name="T8" fmla="*/ 0 w 6156"/>
                    <a:gd name="T9" fmla="*/ 4 h 3484"/>
                    <a:gd name="T10" fmla="*/ 0 w 6156"/>
                    <a:gd name="T11" fmla="*/ 4 h 3484"/>
                    <a:gd name="T12" fmla="*/ 0 60000 65536"/>
                    <a:gd name="T13" fmla="*/ 0 60000 65536"/>
                    <a:gd name="T14" fmla="*/ 0 60000 65536"/>
                    <a:gd name="T15" fmla="*/ 0 60000 65536"/>
                    <a:gd name="T16" fmla="*/ 0 60000 65536"/>
                    <a:gd name="T17" fmla="*/ 0 60000 65536"/>
                    <a:gd name="T18" fmla="*/ 0 w 6156"/>
                    <a:gd name="T19" fmla="*/ 0 h 3484"/>
                    <a:gd name="T20" fmla="*/ 6156 w 6156"/>
                    <a:gd name="T21" fmla="*/ 3484 h 3484"/>
                  </a:gdLst>
                  <a:ahLst/>
                  <a:cxnLst>
                    <a:cxn ang="T12">
                      <a:pos x="T0" y="T1"/>
                    </a:cxn>
                    <a:cxn ang="T13">
                      <a:pos x="T2" y="T3"/>
                    </a:cxn>
                    <a:cxn ang="T14">
                      <a:pos x="T4" y="T5"/>
                    </a:cxn>
                    <a:cxn ang="T15">
                      <a:pos x="T6" y="T7"/>
                    </a:cxn>
                    <a:cxn ang="T16">
                      <a:pos x="T8" y="T9"/>
                    </a:cxn>
                    <a:cxn ang="T17">
                      <a:pos x="T10" y="T11"/>
                    </a:cxn>
                  </a:cxnLst>
                  <a:rect l="T18" t="T19" r="T20" b="T21"/>
                  <a:pathLst>
                    <a:path w="6156" h="3484">
                      <a:moveTo>
                        <a:pt x="0" y="3458"/>
                      </a:moveTo>
                      <a:lnTo>
                        <a:pt x="703" y="3061"/>
                      </a:lnTo>
                      <a:lnTo>
                        <a:pt x="6112" y="0"/>
                      </a:lnTo>
                      <a:lnTo>
                        <a:pt x="6156" y="4"/>
                      </a:lnTo>
                      <a:lnTo>
                        <a:pt x="58" y="3484"/>
                      </a:lnTo>
                      <a:lnTo>
                        <a:pt x="0" y="345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19" name="Freeform 145"/>
                <p:cNvSpPr>
                  <a:spLocks/>
                </p:cNvSpPr>
                <p:nvPr/>
              </p:nvSpPr>
              <p:spPr bwMode="auto">
                <a:xfrm>
                  <a:off x="3695" y="815"/>
                  <a:ext cx="212" cy="116"/>
                </a:xfrm>
                <a:custGeom>
                  <a:avLst/>
                  <a:gdLst>
                    <a:gd name="T0" fmla="*/ 0 w 6152"/>
                    <a:gd name="T1" fmla="*/ 4 h 3362"/>
                    <a:gd name="T2" fmla="*/ 7 w 6152"/>
                    <a:gd name="T3" fmla="*/ 0 h 3362"/>
                    <a:gd name="T4" fmla="*/ 7 w 6152"/>
                    <a:gd name="T5" fmla="*/ 0 h 3362"/>
                    <a:gd name="T6" fmla="*/ 0 w 6152"/>
                    <a:gd name="T7" fmla="*/ 4 h 3362"/>
                    <a:gd name="T8" fmla="*/ 0 w 6152"/>
                    <a:gd name="T9" fmla="*/ 4 h 3362"/>
                    <a:gd name="T10" fmla="*/ 0 60000 65536"/>
                    <a:gd name="T11" fmla="*/ 0 60000 65536"/>
                    <a:gd name="T12" fmla="*/ 0 60000 65536"/>
                    <a:gd name="T13" fmla="*/ 0 60000 65536"/>
                    <a:gd name="T14" fmla="*/ 0 60000 65536"/>
                    <a:gd name="T15" fmla="*/ 0 w 6152"/>
                    <a:gd name="T16" fmla="*/ 0 h 3362"/>
                    <a:gd name="T17" fmla="*/ 6152 w 6152"/>
                    <a:gd name="T18" fmla="*/ 3362 h 3362"/>
                  </a:gdLst>
                  <a:ahLst/>
                  <a:cxnLst>
                    <a:cxn ang="T10">
                      <a:pos x="T0" y="T1"/>
                    </a:cxn>
                    <a:cxn ang="T11">
                      <a:pos x="T2" y="T3"/>
                    </a:cxn>
                    <a:cxn ang="T12">
                      <a:pos x="T4" y="T5"/>
                    </a:cxn>
                    <a:cxn ang="T13">
                      <a:pos x="T6" y="T7"/>
                    </a:cxn>
                    <a:cxn ang="T14">
                      <a:pos x="T8" y="T9"/>
                    </a:cxn>
                  </a:cxnLst>
                  <a:rect l="T15" t="T16" r="T17" b="T18"/>
                  <a:pathLst>
                    <a:path w="6152" h="3362">
                      <a:moveTo>
                        <a:pt x="0" y="3336"/>
                      </a:moveTo>
                      <a:lnTo>
                        <a:pt x="6111" y="0"/>
                      </a:lnTo>
                      <a:lnTo>
                        <a:pt x="6152" y="9"/>
                      </a:lnTo>
                      <a:lnTo>
                        <a:pt x="49" y="3362"/>
                      </a:lnTo>
                      <a:lnTo>
                        <a:pt x="0" y="333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0" name="Freeform 146"/>
                <p:cNvSpPr>
                  <a:spLocks/>
                </p:cNvSpPr>
                <p:nvPr/>
              </p:nvSpPr>
              <p:spPr bwMode="auto">
                <a:xfrm>
                  <a:off x="3732" y="923"/>
                  <a:ext cx="16" cy="7"/>
                </a:xfrm>
                <a:custGeom>
                  <a:avLst/>
                  <a:gdLst>
                    <a:gd name="T0" fmla="*/ 1 w 441"/>
                    <a:gd name="T1" fmla="*/ 0 h 219"/>
                    <a:gd name="T2" fmla="*/ 0 w 441"/>
                    <a:gd name="T3" fmla="*/ 0 h 219"/>
                    <a:gd name="T4" fmla="*/ 0 w 441"/>
                    <a:gd name="T5" fmla="*/ 0 h 219"/>
                    <a:gd name="T6" fmla="*/ 1 w 441"/>
                    <a:gd name="T7" fmla="*/ 0 h 219"/>
                    <a:gd name="T8" fmla="*/ 1 w 441"/>
                    <a:gd name="T9" fmla="*/ 0 h 219"/>
                    <a:gd name="T10" fmla="*/ 0 60000 65536"/>
                    <a:gd name="T11" fmla="*/ 0 60000 65536"/>
                    <a:gd name="T12" fmla="*/ 0 60000 65536"/>
                    <a:gd name="T13" fmla="*/ 0 60000 65536"/>
                    <a:gd name="T14" fmla="*/ 0 60000 65536"/>
                    <a:gd name="T15" fmla="*/ 0 w 441"/>
                    <a:gd name="T16" fmla="*/ 0 h 219"/>
                    <a:gd name="T17" fmla="*/ 441 w 441"/>
                    <a:gd name="T18" fmla="*/ 219 h 219"/>
                  </a:gdLst>
                  <a:ahLst/>
                  <a:cxnLst>
                    <a:cxn ang="T10">
                      <a:pos x="T0" y="T1"/>
                    </a:cxn>
                    <a:cxn ang="T11">
                      <a:pos x="T2" y="T3"/>
                    </a:cxn>
                    <a:cxn ang="T12">
                      <a:pos x="T4" y="T5"/>
                    </a:cxn>
                    <a:cxn ang="T13">
                      <a:pos x="T6" y="T7"/>
                    </a:cxn>
                    <a:cxn ang="T14">
                      <a:pos x="T8" y="T9"/>
                    </a:cxn>
                  </a:cxnLst>
                  <a:rect l="T15" t="T16" r="T17" b="T18"/>
                  <a:pathLst>
                    <a:path w="441" h="219">
                      <a:moveTo>
                        <a:pt x="441" y="191"/>
                      </a:moveTo>
                      <a:lnTo>
                        <a:pt x="48" y="0"/>
                      </a:lnTo>
                      <a:lnTo>
                        <a:pt x="0" y="39"/>
                      </a:lnTo>
                      <a:lnTo>
                        <a:pt x="397" y="219"/>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1" name="Freeform 147"/>
                <p:cNvSpPr>
                  <a:spLocks/>
                </p:cNvSpPr>
                <p:nvPr/>
              </p:nvSpPr>
              <p:spPr bwMode="auto">
                <a:xfrm>
                  <a:off x="3748" y="914"/>
                  <a:ext cx="16" cy="8"/>
                </a:xfrm>
                <a:custGeom>
                  <a:avLst/>
                  <a:gdLst>
                    <a:gd name="T0" fmla="*/ 1 w 441"/>
                    <a:gd name="T1" fmla="*/ 0 h 218"/>
                    <a:gd name="T2" fmla="*/ 0 w 441"/>
                    <a:gd name="T3" fmla="*/ 0 h 218"/>
                    <a:gd name="T4" fmla="*/ 0 w 441"/>
                    <a:gd name="T5" fmla="*/ 0 h 218"/>
                    <a:gd name="T6" fmla="*/ 1 w 441"/>
                    <a:gd name="T7" fmla="*/ 0 h 218"/>
                    <a:gd name="T8" fmla="*/ 1 w 441"/>
                    <a:gd name="T9" fmla="*/ 0 h 218"/>
                    <a:gd name="T10" fmla="*/ 0 60000 65536"/>
                    <a:gd name="T11" fmla="*/ 0 60000 65536"/>
                    <a:gd name="T12" fmla="*/ 0 60000 65536"/>
                    <a:gd name="T13" fmla="*/ 0 60000 65536"/>
                    <a:gd name="T14" fmla="*/ 0 60000 65536"/>
                    <a:gd name="T15" fmla="*/ 0 w 441"/>
                    <a:gd name="T16" fmla="*/ 0 h 218"/>
                    <a:gd name="T17" fmla="*/ 441 w 441"/>
                    <a:gd name="T18" fmla="*/ 218 h 218"/>
                  </a:gdLst>
                  <a:ahLst/>
                  <a:cxnLst>
                    <a:cxn ang="T10">
                      <a:pos x="T0" y="T1"/>
                    </a:cxn>
                    <a:cxn ang="T11">
                      <a:pos x="T2" y="T3"/>
                    </a:cxn>
                    <a:cxn ang="T12">
                      <a:pos x="T4" y="T5"/>
                    </a:cxn>
                    <a:cxn ang="T13">
                      <a:pos x="T6" y="T7"/>
                    </a:cxn>
                    <a:cxn ang="T14">
                      <a:pos x="T8" y="T9"/>
                    </a:cxn>
                  </a:cxnLst>
                  <a:rect l="T15" t="T16" r="T17" b="T18"/>
                  <a:pathLst>
                    <a:path w="441" h="218">
                      <a:moveTo>
                        <a:pt x="441" y="191"/>
                      </a:moveTo>
                      <a:lnTo>
                        <a:pt x="49" y="0"/>
                      </a:lnTo>
                      <a:lnTo>
                        <a:pt x="0" y="38"/>
                      </a:lnTo>
                      <a:lnTo>
                        <a:pt x="398" y="218"/>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2" name="Freeform 148"/>
                <p:cNvSpPr>
                  <a:spLocks/>
                </p:cNvSpPr>
                <p:nvPr/>
              </p:nvSpPr>
              <p:spPr bwMode="auto">
                <a:xfrm>
                  <a:off x="3763" y="906"/>
                  <a:ext cx="16" cy="7"/>
                </a:xfrm>
                <a:custGeom>
                  <a:avLst/>
                  <a:gdLst>
                    <a:gd name="T0" fmla="*/ 1 w 441"/>
                    <a:gd name="T1" fmla="*/ 0 h 218"/>
                    <a:gd name="T2" fmla="*/ 0 w 441"/>
                    <a:gd name="T3" fmla="*/ 0 h 218"/>
                    <a:gd name="T4" fmla="*/ 0 w 441"/>
                    <a:gd name="T5" fmla="*/ 0 h 218"/>
                    <a:gd name="T6" fmla="*/ 1 w 441"/>
                    <a:gd name="T7" fmla="*/ 0 h 218"/>
                    <a:gd name="T8" fmla="*/ 1 w 441"/>
                    <a:gd name="T9" fmla="*/ 0 h 218"/>
                    <a:gd name="T10" fmla="*/ 0 60000 65536"/>
                    <a:gd name="T11" fmla="*/ 0 60000 65536"/>
                    <a:gd name="T12" fmla="*/ 0 60000 65536"/>
                    <a:gd name="T13" fmla="*/ 0 60000 65536"/>
                    <a:gd name="T14" fmla="*/ 0 60000 65536"/>
                    <a:gd name="T15" fmla="*/ 0 w 441"/>
                    <a:gd name="T16" fmla="*/ 0 h 218"/>
                    <a:gd name="T17" fmla="*/ 441 w 441"/>
                    <a:gd name="T18" fmla="*/ 218 h 218"/>
                  </a:gdLst>
                  <a:ahLst/>
                  <a:cxnLst>
                    <a:cxn ang="T10">
                      <a:pos x="T0" y="T1"/>
                    </a:cxn>
                    <a:cxn ang="T11">
                      <a:pos x="T2" y="T3"/>
                    </a:cxn>
                    <a:cxn ang="T12">
                      <a:pos x="T4" y="T5"/>
                    </a:cxn>
                    <a:cxn ang="T13">
                      <a:pos x="T6" y="T7"/>
                    </a:cxn>
                    <a:cxn ang="T14">
                      <a:pos x="T8" y="T9"/>
                    </a:cxn>
                  </a:cxnLst>
                  <a:rect l="T15" t="T16" r="T17" b="T18"/>
                  <a:pathLst>
                    <a:path w="441" h="218">
                      <a:moveTo>
                        <a:pt x="441" y="191"/>
                      </a:moveTo>
                      <a:lnTo>
                        <a:pt x="48" y="0"/>
                      </a:lnTo>
                      <a:lnTo>
                        <a:pt x="0" y="38"/>
                      </a:lnTo>
                      <a:lnTo>
                        <a:pt x="397" y="218"/>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3" name="Freeform 149"/>
                <p:cNvSpPr>
                  <a:spLocks/>
                </p:cNvSpPr>
                <p:nvPr/>
              </p:nvSpPr>
              <p:spPr bwMode="auto">
                <a:xfrm>
                  <a:off x="3778" y="897"/>
                  <a:ext cx="15" cy="8"/>
                </a:xfrm>
                <a:custGeom>
                  <a:avLst/>
                  <a:gdLst>
                    <a:gd name="T0" fmla="*/ 1 w 442"/>
                    <a:gd name="T1" fmla="*/ 0 h 219"/>
                    <a:gd name="T2" fmla="*/ 0 w 442"/>
                    <a:gd name="T3" fmla="*/ 0 h 219"/>
                    <a:gd name="T4" fmla="*/ 0 w 442"/>
                    <a:gd name="T5" fmla="*/ 0 h 219"/>
                    <a:gd name="T6" fmla="*/ 0 w 442"/>
                    <a:gd name="T7" fmla="*/ 0 h 219"/>
                    <a:gd name="T8" fmla="*/ 1 w 442"/>
                    <a:gd name="T9" fmla="*/ 0 h 219"/>
                    <a:gd name="T10" fmla="*/ 0 60000 65536"/>
                    <a:gd name="T11" fmla="*/ 0 60000 65536"/>
                    <a:gd name="T12" fmla="*/ 0 60000 65536"/>
                    <a:gd name="T13" fmla="*/ 0 60000 65536"/>
                    <a:gd name="T14" fmla="*/ 0 60000 65536"/>
                    <a:gd name="T15" fmla="*/ 0 w 442"/>
                    <a:gd name="T16" fmla="*/ 0 h 219"/>
                    <a:gd name="T17" fmla="*/ 442 w 442"/>
                    <a:gd name="T18" fmla="*/ 219 h 219"/>
                  </a:gdLst>
                  <a:ahLst/>
                  <a:cxnLst>
                    <a:cxn ang="T10">
                      <a:pos x="T0" y="T1"/>
                    </a:cxn>
                    <a:cxn ang="T11">
                      <a:pos x="T2" y="T3"/>
                    </a:cxn>
                    <a:cxn ang="T12">
                      <a:pos x="T4" y="T5"/>
                    </a:cxn>
                    <a:cxn ang="T13">
                      <a:pos x="T6" y="T7"/>
                    </a:cxn>
                    <a:cxn ang="T14">
                      <a:pos x="T8" y="T9"/>
                    </a:cxn>
                  </a:cxnLst>
                  <a:rect l="T15" t="T16" r="T17" b="T18"/>
                  <a:pathLst>
                    <a:path w="442" h="219">
                      <a:moveTo>
                        <a:pt x="442" y="191"/>
                      </a:moveTo>
                      <a:lnTo>
                        <a:pt x="49" y="0"/>
                      </a:lnTo>
                      <a:lnTo>
                        <a:pt x="0" y="39"/>
                      </a:lnTo>
                      <a:lnTo>
                        <a:pt x="398" y="219"/>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4" name="Freeform 150"/>
                <p:cNvSpPr>
                  <a:spLocks/>
                </p:cNvSpPr>
                <p:nvPr/>
              </p:nvSpPr>
              <p:spPr bwMode="auto">
                <a:xfrm>
                  <a:off x="3792" y="890"/>
                  <a:ext cx="15" cy="7"/>
                </a:xfrm>
                <a:custGeom>
                  <a:avLst/>
                  <a:gdLst>
                    <a:gd name="T0" fmla="*/ 1 w 442"/>
                    <a:gd name="T1" fmla="*/ 0 h 218"/>
                    <a:gd name="T2" fmla="*/ 0 w 442"/>
                    <a:gd name="T3" fmla="*/ 0 h 218"/>
                    <a:gd name="T4" fmla="*/ 0 w 442"/>
                    <a:gd name="T5" fmla="*/ 0 h 218"/>
                    <a:gd name="T6" fmla="*/ 0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1"/>
                      </a:moveTo>
                      <a:lnTo>
                        <a:pt x="49" y="0"/>
                      </a:lnTo>
                      <a:lnTo>
                        <a:pt x="0" y="38"/>
                      </a:lnTo>
                      <a:lnTo>
                        <a:pt x="399" y="218"/>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5" name="Freeform 151"/>
                <p:cNvSpPr>
                  <a:spLocks/>
                </p:cNvSpPr>
                <p:nvPr/>
              </p:nvSpPr>
              <p:spPr bwMode="auto">
                <a:xfrm>
                  <a:off x="3805" y="881"/>
                  <a:ext cx="15" cy="8"/>
                </a:xfrm>
                <a:custGeom>
                  <a:avLst/>
                  <a:gdLst>
                    <a:gd name="T0" fmla="*/ 1 w 442"/>
                    <a:gd name="T1" fmla="*/ 0 h 219"/>
                    <a:gd name="T2" fmla="*/ 0 w 442"/>
                    <a:gd name="T3" fmla="*/ 0 h 219"/>
                    <a:gd name="T4" fmla="*/ 0 w 442"/>
                    <a:gd name="T5" fmla="*/ 0 h 219"/>
                    <a:gd name="T6" fmla="*/ 0 w 442"/>
                    <a:gd name="T7" fmla="*/ 0 h 219"/>
                    <a:gd name="T8" fmla="*/ 1 w 442"/>
                    <a:gd name="T9" fmla="*/ 0 h 219"/>
                    <a:gd name="T10" fmla="*/ 0 60000 65536"/>
                    <a:gd name="T11" fmla="*/ 0 60000 65536"/>
                    <a:gd name="T12" fmla="*/ 0 60000 65536"/>
                    <a:gd name="T13" fmla="*/ 0 60000 65536"/>
                    <a:gd name="T14" fmla="*/ 0 60000 65536"/>
                    <a:gd name="T15" fmla="*/ 0 w 442"/>
                    <a:gd name="T16" fmla="*/ 0 h 219"/>
                    <a:gd name="T17" fmla="*/ 442 w 442"/>
                    <a:gd name="T18" fmla="*/ 219 h 219"/>
                  </a:gdLst>
                  <a:ahLst/>
                  <a:cxnLst>
                    <a:cxn ang="T10">
                      <a:pos x="T0" y="T1"/>
                    </a:cxn>
                    <a:cxn ang="T11">
                      <a:pos x="T2" y="T3"/>
                    </a:cxn>
                    <a:cxn ang="T12">
                      <a:pos x="T4" y="T5"/>
                    </a:cxn>
                    <a:cxn ang="T13">
                      <a:pos x="T6" y="T7"/>
                    </a:cxn>
                    <a:cxn ang="T14">
                      <a:pos x="T8" y="T9"/>
                    </a:cxn>
                  </a:cxnLst>
                  <a:rect l="T15" t="T16" r="T17" b="T18"/>
                  <a:pathLst>
                    <a:path w="442" h="219">
                      <a:moveTo>
                        <a:pt x="442" y="191"/>
                      </a:moveTo>
                      <a:lnTo>
                        <a:pt x="49" y="0"/>
                      </a:lnTo>
                      <a:lnTo>
                        <a:pt x="0" y="39"/>
                      </a:lnTo>
                      <a:lnTo>
                        <a:pt x="398" y="219"/>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6" name="Freeform 152"/>
                <p:cNvSpPr>
                  <a:spLocks/>
                </p:cNvSpPr>
                <p:nvPr/>
              </p:nvSpPr>
              <p:spPr bwMode="auto">
                <a:xfrm>
                  <a:off x="3820" y="873"/>
                  <a:ext cx="15" cy="7"/>
                </a:xfrm>
                <a:custGeom>
                  <a:avLst/>
                  <a:gdLst>
                    <a:gd name="T0" fmla="*/ 1 w 442"/>
                    <a:gd name="T1" fmla="*/ 0 h 217"/>
                    <a:gd name="T2" fmla="*/ 0 w 442"/>
                    <a:gd name="T3" fmla="*/ 0 h 217"/>
                    <a:gd name="T4" fmla="*/ 0 w 442"/>
                    <a:gd name="T5" fmla="*/ 0 h 217"/>
                    <a:gd name="T6" fmla="*/ 0 w 442"/>
                    <a:gd name="T7" fmla="*/ 0 h 217"/>
                    <a:gd name="T8" fmla="*/ 1 w 442"/>
                    <a:gd name="T9" fmla="*/ 0 h 217"/>
                    <a:gd name="T10" fmla="*/ 0 60000 65536"/>
                    <a:gd name="T11" fmla="*/ 0 60000 65536"/>
                    <a:gd name="T12" fmla="*/ 0 60000 65536"/>
                    <a:gd name="T13" fmla="*/ 0 60000 65536"/>
                    <a:gd name="T14" fmla="*/ 0 60000 65536"/>
                    <a:gd name="T15" fmla="*/ 0 w 442"/>
                    <a:gd name="T16" fmla="*/ 0 h 217"/>
                    <a:gd name="T17" fmla="*/ 442 w 442"/>
                    <a:gd name="T18" fmla="*/ 217 h 217"/>
                  </a:gdLst>
                  <a:ahLst/>
                  <a:cxnLst>
                    <a:cxn ang="T10">
                      <a:pos x="T0" y="T1"/>
                    </a:cxn>
                    <a:cxn ang="T11">
                      <a:pos x="T2" y="T3"/>
                    </a:cxn>
                    <a:cxn ang="T12">
                      <a:pos x="T4" y="T5"/>
                    </a:cxn>
                    <a:cxn ang="T13">
                      <a:pos x="T6" y="T7"/>
                    </a:cxn>
                    <a:cxn ang="T14">
                      <a:pos x="T8" y="T9"/>
                    </a:cxn>
                  </a:cxnLst>
                  <a:rect l="T15" t="T16" r="T17" b="T18"/>
                  <a:pathLst>
                    <a:path w="442" h="217">
                      <a:moveTo>
                        <a:pt x="442" y="190"/>
                      </a:moveTo>
                      <a:lnTo>
                        <a:pt x="50" y="0"/>
                      </a:lnTo>
                      <a:lnTo>
                        <a:pt x="0" y="37"/>
                      </a:lnTo>
                      <a:lnTo>
                        <a:pt x="399" y="217"/>
                      </a:lnTo>
                      <a:lnTo>
                        <a:pt x="442" y="19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7" name="Freeform 153"/>
                <p:cNvSpPr>
                  <a:spLocks/>
                </p:cNvSpPr>
                <p:nvPr/>
              </p:nvSpPr>
              <p:spPr bwMode="auto">
                <a:xfrm>
                  <a:off x="3833" y="865"/>
                  <a:ext cx="15" cy="8"/>
                </a:xfrm>
                <a:custGeom>
                  <a:avLst/>
                  <a:gdLst>
                    <a:gd name="T0" fmla="*/ 1 w 441"/>
                    <a:gd name="T1" fmla="*/ 0 h 219"/>
                    <a:gd name="T2" fmla="*/ 0 w 441"/>
                    <a:gd name="T3" fmla="*/ 0 h 219"/>
                    <a:gd name="T4" fmla="*/ 0 w 441"/>
                    <a:gd name="T5" fmla="*/ 0 h 219"/>
                    <a:gd name="T6" fmla="*/ 0 w 441"/>
                    <a:gd name="T7" fmla="*/ 0 h 219"/>
                    <a:gd name="T8" fmla="*/ 1 w 441"/>
                    <a:gd name="T9" fmla="*/ 0 h 219"/>
                    <a:gd name="T10" fmla="*/ 0 60000 65536"/>
                    <a:gd name="T11" fmla="*/ 0 60000 65536"/>
                    <a:gd name="T12" fmla="*/ 0 60000 65536"/>
                    <a:gd name="T13" fmla="*/ 0 60000 65536"/>
                    <a:gd name="T14" fmla="*/ 0 60000 65536"/>
                    <a:gd name="T15" fmla="*/ 0 w 441"/>
                    <a:gd name="T16" fmla="*/ 0 h 219"/>
                    <a:gd name="T17" fmla="*/ 441 w 441"/>
                    <a:gd name="T18" fmla="*/ 219 h 219"/>
                  </a:gdLst>
                  <a:ahLst/>
                  <a:cxnLst>
                    <a:cxn ang="T10">
                      <a:pos x="T0" y="T1"/>
                    </a:cxn>
                    <a:cxn ang="T11">
                      <a:pos x="T2" y="T3"/>
                    </a:cxn>
                    <a:cxn ang="T12">
                      <a:pos x="T4" y="T5"/>
                    </a:cxn>
                    <a:cxn ang="T13">
                      <a:pos x="T6" y="T7"/>
                    </a:cxn>
                    <a:cxn ang="T14">
                      <a:pos x="T8" y="T9"/>
                    </a:cxn>
                  </a:cxnLst>
                  <a:rect l="T15" t="T16" r="T17" b="T18"/>
                  <a:pathLst>
                    <a:path w="441" h="219">
                      <a:moveTo>
                        <a:pt x="441" y="191"/>
                      </a:moveTo>
                      <a:lnTo>
                        <a:pt x="48" y="0"/>
                      </a:lnTo>
                      <a:lnTo>
                        <a:pt x="0" y="39"/>
                      </a:lnTo>
                      <a:lnTo>
                        <a:pt x="397" y="219"/>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8" name="Freeform 154"/>
                <p:cNvSpPr>
                  <a:spLocks/>
                </p:cNvSpPr>
                <p:nvPr/>
              </p:nvSpPr>
              <p:spPr bwMode="auto">
                <a:xfrm>
                  <a:off x="3846" y="858"/>
                  <a:ext cx="16" cy="8"/>
                </a:xfrm>
                <a:custGeom>
                  <a:avLst/>
                  <a:gdLst>
                    <a:gd name="T0" fmla="*/ 1 w 442"/>
                    <a:gd name="T1" fmla="*/ 0 h 218"/>
                    <a:gd name="T2" fmla="*/ 0 w 442"/>
                    <a:gd name="T3" fmla="*/ 0 h 218"/>
                    <a:gd name="T4" fmla="*/ 0 w 442"/>
                    <a:gd name="T5" fmla="*/ 0 h 218"/>
                    <a:gd name="T6" fmla="*/ 1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1"/>
                      </a:moveTo>
                      <a:lnTo>
                        <a:pt x="50" y="0"/>
                      </a:lnTo>
                      <a:lnTo>
                        <a:pt x="0" y="38"/>
                      </a:lnTo>
                      <a:lnTo>
                        <a:pt x="399" y="218"/>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29" name="Freeform 155"/>
                <p:cNvSpPr>
                  <a:spLocks/>
                </p:cNvSpPr>
                <p:nvPr/>
              </p:nvSpPr>
              <p:spPr bwMode="auto">
                <a:xfrm>
                  <a:off x="3858" y="851"/>
                  <a:ext cx="15" cy="8"/>
                </a:xfrm>
                <a:custGeom>
                  <a:avLst/>
                  <a:gdLst>
                    <a:gd name="T0" fmla="*/ 1 w 442"/>
                    <a:gd name="T1" fmla="*/ 0 h 218"/>
                    <a:gd name="T2" fmla="*/ 0 w 442"/>
                    <a:gd name="T3" fmla="*/ 0 h 218"/>
                    <a:gd name="T4" fmla="*/ 0 w 442"/>
                    <a:gd name="T5" fmla="*/ 0 h 218"/>
                    <a:gd name="T6" fmla="*/ 0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1"/>
                      </a:moveTo>
                      <a:lnTo>
                        <a:pt x="49" y="0"/>
                      </a:lnTo>
                      <a:lnTo>
                        <a:pt x="0" y="38"/>
                      </a:lnTo>
                      <a:lnTo>
                        <a:pt x="398" y="218"/>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0" name="Freeform 156"/>
                <p:cNvSpPr>
                  <a:spLocks/>
                </p:cNvSpPr>
                <p:nvPr/>
              </p:nvSpPr>
              <p:spPr bwMode="auto">
                <a:xfrm>
                  <a:off x="3870" y="844"/>
                  <a:ext cx="15" cy="8"/>
                </a:xfrm>
                <a:custGeom>
                  <a:avLst/>
                  <a:gdLst>
                    <a:gd name="T0" fmla="*/ 1 w 441"/>
                    <a:gd name="T1" fmla="*/ 0 h 218"/>
                    <a:gd name="T2" fmla="*/ 0 w 441"/>
                    <a:gd name="T3" fmla="*/ 0 h 218"/>
                    <a:gd name="T4" fmla="*/ 0 w 441"/>
                    <a:gd name="T5" fmla="*/ 0 h 218"/>
                    <a:gd name="T6" fmla="*/ 0 w 441"/>
                    <a:gd name="T7" fmla="*/ 0 h 218"/>
                    <a:gd name="T8" fmla="*/ 1 w 441"/>
                    <a:gd name="T9" fmla="*/ 0 h 218"/>
                    <a:gd name="T10" fmla="*/ 0 60000 65536"/>
                    <a:gd name="T11" fmla="*/ 0 60000 65536"/>
                    <a:gd name="T12" fmla="*/ 0 60000 65536"/>
                    <a:gd name="T13" fmla="*/ 0 60000 65536"/>
                    <a:gd name="T14" fmla="*/ 0 60000 65536"/>
                    <a:gd name="T15" fmla="*/ 0 w 441"/>
                    <a:gd name="T16" fmla="*/ 0 h 218"/>
                    <a:gd name="T17" fmla="*/ 441 w 441"/>
                    <a:gd name="T18" fmla="*/ 218 h 218"/>
                  </a:gdLst>
                  <a:ahLst/>
                  <a:cxnLst>
                    <a:cxn ang="T10">
                      <a:pos x="T0" y="T1"/>
                    </a:cxn>
                    <a:cxn ang="T11">
                      <a:pos x="T2" y="T3"/>
                    </a:cxn>
                    <a:cxn ang="T12">
                      <a:pos x="T4" y="T5"/>
                    </a:cxn>
                    <a:cxn ang="T13">
                      <a:pos x="T6" y="T7"/>
                    </a:cxn>
                    <a:cxn ang="T14">
                      <a:pos x="T8" y="T9"/>
                    </a:cxn>
                  </a:cxnLst>
                  <a:rect l="T15" t="T16" r="T17" b="T18"/>
                  <a:pathLst>
                    <a:path w="441" h="218">
                      <a:moveTo>
                        <a:pt x="441" y="191"/>
                      </a:moveTo>
                      <a:lnTo>
                        <a:pt x="48" y="0"/>
                      </a:lnTo>
                      <a:lnTo>
                        <a:pt x="0" y="38"/>
                      </a:lnTo>
                      <a:lnTo>
                        <a:pt x="397" y="218"/>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1" name="Freeform 157"/>
                <p:cNvSpPr>
                  <a:spLocks/>
                </p:cNvSpPr>
                <p:nvPr/>
              </p:nvSpPr>
              <p:spPr bwMode="auto">
                <a:xfrm>
                  <a:off x="3882" y="838"/>
                  <a:ext cx="15" cy="7"/>
                </a:xfrm>
                <a:custGeom>
                  <a:avLst/>
                  <a:gdLst>
                    <a:gd name="T0" fmla="*/ 1 w 440"/>
                    <a:gd name="T1" fmla="*/ 0 h 218"/>
                    <a:gd name="T2" fmla="*/ 0 w 440"/>
                    <a:gd name="T3" fmla="*/ 0 h 218"/>
                    <a:gd name="T4" fmla="*/ 0 w 440"/>
                    <a:gd name="T5" fmla="*/ 0 h 218"/>
                    <a:gd name="T6" fmla="*/ 0 w 440"/>
                    <a:gd name="T7" fmla="*/ 0 h 218"/>
                    <a:gd name="T8" fmla="*/ 1 w 440"/>
                    <a:gd name="T9" fmla="*/ 0 h 218"/>
                    <a:gd name="T10" fmla="*/ 0 60000 65536"/>
                    <a:gd name="T11" fmla="*/ 0 60000 65536"/>
                    <a:gd name="T12" fmla="*/ 0 60000 65536"/>
                    <a:gd name="T13" fmla="*/ 0 60000 65536"/>
                    <a:gd name="T14" fmla="*/ 0 60000 65536"/>
                    <a:gd name="T15" fmla="*/ 0 w 440"/>
                    <a:gd name="T16" fmla="*/ 0 h 218"/>
                    <a:gd name="T17" fmla="*/ 440 w 440"/>
                    <a:gd name="T18" fmla="*/ 218 h 218"/>
                  </a:gdLst>
                  <a:ahLst/>
                  <a:cxnLst>
                    <a:cxn ang="T10">
                      <a:pos x="T0" y="T1"/>
                    </a:cxn>
                    <a:cxn ang="T11">
                      <a:pos x="T2" y="T3"/>
                    </a:cxn>
                    <a:cxn ang="T12">
                      <a:pos x="T4" y="T5"/>
                    </a:cxn>
                    <a:cxn ang="T13">
                      <a:pos x="T6" y="T7"/>
                    </a:cxn>
                    <a:cxn ang="T14">
                      <a:pos x="T8" y="T9"/>
                    </a:cxn>
                  </a:cxnLst>
                  <a:rect l="T15" t="T16" r="T17" b="T18"/>
                  <a:pathLst>
                    <a:path w="440" h="218">
                      <a:moveTo>
                        <a:pt x="440" y="191"/>
                      </a:moveTo>
                      <a:lnTo>
                        <a:pt x="48" y="0"/>
                      </a:lnTo>
                      <a:lnTo>
                        <a:pt x="0" y="38"/>
                      </a:lnTo>
                      <a:lnTo>
                        <a:pt x="397" y="218"/>
                      </a:lnTo>
                      <a:lnTo>
                        <a:pt x="440"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2" name="Freeform 158"/>
                <p:cNvSpPr>
                  <a:spLocks/>
                </p:cNvSpPr>
                <p:nvPr/>
              </p:nvSpPr>
              <p:spPr bwMode="auto">
                <a:xfrm>
                  <a:off x="3894" y="830"/>
                  <a:ext cx="16" cy="8"/>
                </a:xfrm>
                <a:custGeom>
                  <a:avLst/>
                  <a:gdLst>
                    <a:gd name="T0" fmla="*/ 1 w 442"/>
                    <a:gd name="T1" fmla="*/ 0 h 219"/>
                    <a:gd name="T2" fmla="*/ 0 w 442"/>
                    <a:gd name="T3" fmla="*/ 0 h 219"/>
                    <a:gd name="T4" fmla="*/ 0 w 442"/>
                    <a:gd name="T5" fmla="*/ 0 h 219"/>
                    <a:gd name="T6" fmla="*/ 1 w 442"/>
                    <a:gd name="T7" fmla="*/ 0 h 219"/>
                    <a:gd name="T8" fmla="*/ 1 w 442"/>
                    <a:gd name="T9" fmla="*/ 0 h 219"/>
                    <a:gd name="T10" fmla="*/ 0 60000 65536"/>
                    <a:gd name="T11" fmla="*/ 0 60000 65536"/>
                    <a:gd name="T12" fmla="*/ 0 60000 65536"/>
                    <a:gd name="T13" fmla="*/ 0 60000 65536"/>
                    <a:gd name="T14" fmla="*/ 0 60000 65536"/>
                    <a:gd name="T15" fmla="*/ 0 w 442"/>
                    <a:gd name="T16" fmla="*/ 0 h 219"/>
                    <a:gd name="T17" fmla="*/ 442 w 442"/>
                    <a:gd name="T18" fmla="*/ 219 h 219"/>
                  </a:gdLst>
                  <a:ahLst/>
                  <a:cxnLst>
                    <a:cxn ang="T10">
                      <a:pos x="T0" y="T1"/>
                    </a:cxn>
                    <a:cxn ang="T11">
                      <a:pos x="T2" y="T3"/>
                    </a:cxn>
                    <a:cxn ang="T12">
                      <a:pos x="T4" y="T5"/>
                    </a:cxn>
                    <a:cxn ang="T13">
                      <a:pos x="T6" y="T7"/>
                    </a:cxn>
                    <a:cxn ang="T14">
                      <a:pos x="T8" y="T9"/>
                    </a:cxn>
                  </a:cxnLst>
                  <a:rect l="T15" t="T16" r="T17" b="T18"/>
                  <a:pathLst>
                    <a:path w="442" h="219">
                      <a:moveTo>
                        <a:pt x="442" y="191"/>
                      </a:moveTo>
                      <a:lnTo>
                        <a:pt x="49" y="0"/>
                      </a:lnTo>
                      <a:lnTo>
                        <a:pt x="0" y="39"/>
                      </a:lnTo>
                      <a:lnTo>
                        <a:pt x="398" y="219"/>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3" name="Freeform 159"/>
                <p:cNvSpPr>
                  <a:spLocks/>
                </p:cNvSpPr>
                <p:nvPr/>
              </p:nvSpPr>
              <p:spPr bwMode="auto">
                <a:xfrm>
                  <a:off x="3751" y="926"/>
                  <a:ext cx="15" cy="8"/>
                </a:xfrm>
                <a:custGeom>
                  <a:avLst/>
                  <a:gdLst>
                    <a:gd name="T0" fmla="*/ 1 w 441"/>
                    <a:gd name="T1" fmla="*/ 0 h 219"/>
                    <a:gd name="T2" fmla="*/ 0 w 441"/>
                    <a:gd name="T3" fmla="*/ 0 h 219"/>
                    <a:gd name="T4" fmla="*/ 0 w 441"/>
                    <a:gd name="T5" fmla="*/ 0 h 219"/>
                    <a:gd name="T6" fmla="*/ 0 w 441"/>
                    <a:gd name="T7" fmla="*/ 0 h 219"/>
                    <a:gd name="T8" fmla="*/ 1 w 441"/>
                    <a:gd name="T9" fmla="*/ 0 h 219"/>
                    <a:gd name="T10" fmla="*/ 0 60000 65536"/>
                    <a:gd name="T11" fmla="*/ 0 60000 65536"/>
                    <a:gd name="T12" fmla="*/ 0 60000 65536"/>
                    <a:gd name="T13" fmla="*/ 0 60000 65536"/>
                    <a:gd name="T14" fmla="*/ 0 60000 65536"/>
                    <a:gd name="T15" fmla="*/ 0 w 441"/>
                    <a:gd name="T16" fmla="*/ 0 h 219"/>
                    <a:gd name="T17" fmla="*/ 441 w 441"/>
                    <a:gd name="T18" fmla="*/ 219 h 219"/>
                  </a:gdLst>
                  <a:ahLst/>
                  <a:cxnLst>
                    <a:cxn ang="T10">
                      <a:pos x="T0" y="T1"/>
                    </a:cxn>
                    <a:cxn ang="T11">
                      <a:pos x="T2" y="T3"/>
                    </a:cxn>
                    <a:cxn ang="T12">
                      <a:pos x="T4" y="T5"/>
                    </a:cxn>
                    <a:cxn ang="T13">
                      <a:pos x="T6" y="T7"/>
                    </a:cxn>
                    <a:cxn ang="T14">
                      <a:pos x="T8" y="T9"/>
                    </a:cxn>
                  </a:cxnLst>
                  <a:rect l="T15" t="T16" r="T17" b="T18"/>
                  <a:pathLst>
                    <a:path w="441" h="219">
                      <a:moveTo>
                        <a:pt x="441" y="191"/>
                      </a:moveTo>
                      <a:lnTo>
                        <a:pt x="48" y="0"/>
                      </a:lnTo>
                      <a:lnTo>
                        <a:pt x="0" y="39"/>
                      </a:lnTo>
                      <a:lnTo>
                        <a:pt x="397" y="219"/>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4" name="Freeform 160"/>
                <p:cNvSpPr>
                  <a:spLocks/>
                </p:cNvSpPr>
                <p:nvPr/>
              </p:nvSpPr>
              <p:spPr bwMode="auto">
                <a:xfrm>
                  <a:off x="3767" y="917"/>
                  <a:ext cx="15" cy="8"/>
                </a:xfrm>
                <a:custGeom>
                  <a:avLst/>
                  <a:gdLst>
                    <a:gd name="T0" fmla="*/ 1 w 441"/>
                    <a:gd name="T1" fmla="*/ 0 h 219"/>
                    <a:gd name="T2" fmla="*/ 0 w 441"/>
                    <a:gd name="T3" fmla="*/ 0 h 219"/>
                    <a:gd name="T4" fmla="*/ 0 w 441"/>
                    <a:gd name="T5" fmla="*/ 0 h 219"/>
                    <a:gd name="T6" fmla="*/ 0 w 441"/>
                    <a:gd name="T7" fmla="*/ 0 h 219"/>
                    <a:gd name="T8" fmla="*/ 1 w 441"/>
                    <a:gd name="T9" fmla="*/ 0 h 219"/>
                    <a:gd name="T10" fmla="*/ 0 60000 65536"/>
                    <a:gd name="T11" fmla="*/ 0 60000 65536"/>
                    <a:gd name="T12" fmla="*/ 0 60000 65536"/>
                    <a:gd name="T13" fmla="*/ 0 60000 65536"/>
                    <a:gd name="T14" fmla="*/ 0 60000 65536"/>
                    <a:gd name="T15" fmla="*/ 0 w 441"/>
                    <a:gd name="T16" fmla="*/ 0 h 219"/>
                    <a:gd name="T17" fmla="*/ 441 w 441"/>
                    <a:gd name="T18" fmla="*/ 219 h 219"/>
                  </a:gdLst>
                  <a:ahLst/>
                  <a:cxnLst>
                    <a:cxn ang="T10">
                      <a:pos x="T0" y="T1"/>
                    </a:cxn>
                    <a:cxn ang="T11">
                      <a:pos x="T2" y="T3"/>
                    </a:cxn>
                    <a:cxn ang="T12">
                      <a:pos x="T4" y="T5"/>
                    </a:cxn>
                    <a:cxn ang="T13">
                      <a:pos x="T6" y="T7"/>
                    </a:cxn>
                    <a:cxn ang="T14">
                      <a:pos x="T8" y="T9"/>
                    </a:cxn>
                  </a:cxnLst>
                  <a:rect l="T15" t="T16" r="T17" b="T18"/>
                  <a:pathLst>
                    <a:path w="441" h="219">
                      <a:moveTo>
                        <a:pt x="441" y="191"/>
                      </a:moveTo>
                      <a:lnTo>
                        <a:pt x="49" y="0"/>
                      </a:lnTo>
                      <a:lnTo>
                        <a:pt x="0" y="39"/>
                      </a:lnTo>
                      <a:lnTo>
                        <a:pt x="397" y="219"/>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5" name="Freeform 161"/>
                <p:cNvSpPr>
                  <a:spLocks/>
                </p:cNvSpPr>
                <p:nvPr/>
              </p:nvSpPr>
              <p:spPr bwMode="auto">
                <a:xfrm>
                  <a:off x="3781" y="909"/>
                  <a:ext cx="15" cy="7"/>
                </a:xfrm>
                <a:custGeom>
                  <a:avLst/>
                  <a:gdLst>
                    <a:gd name="T0" fmla="*/ 1 w 442"/>
                    <a:gd name="T1" fmla="*/ 0 h 218"/>
                    <a:gd name="T2" fmla="*/ 0 w 442"/>
                    <a:gd name="T3" fmla="*/ 0 h 218"/>
                    <a:gd name="T4" fmla="*/ 0 w 442"/>
                    <a:gd name="T5" fmla="*/ 0 h 218"/>
                    <a:gd name="T6" fmla="*/ 0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1"/>
                      </a:moveTo>
                      <a:lnTo>
                        <a:pt x="49" y="0"/>
                      </a:lnTo>
                      <a:lnTo>
                        <a:pt x="0" y="38"/>
                      </a:lnTo>
                      <a:lnTo>
                        <a:pt x="398" y="218"/>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6" name="Freeform 162"/>
                <p:cNvSpPr>
                  <a:spLocks/>
                </p:cNvSpPr>
                <p:nvPr/>
              </p:nvSpPr>
              <p:spPr bwMode="auto">
                <a:xfrm>
                  <a:off x="3796" y="900"/>
                  <a:ext cx="15" cy="7"/>
                </a:xfrm>
                <a:custGeom>
                  <a:avLst/>
                  <a:gdLst>
                    <a:gd name="T0" fmla="*/ 1 w 442"/>
                    <a:gd name="T1" fmla="*/ 0 h 217"/>
                    <a:gd name="T2" fmla="*/ 0 w 442"/>
                    <a:gd name="T3" fmla="*/ 0 h 217"/>
                    <a:gd name="T4" fmla="*/ 0 w 442"/>
                    <a:gd name="T5" fmla="*/ 0 h 217"/>
                    <a:gd name="T6" fmla="*/ 0 w 442"/>
                    <a:gd name="T7" fmla="*/ 0 h 217"/>
                    <a:gd name="T8" fmla="*/ 1 w 442"/>
                    <a:gd name="T9" fmla="*/ 0 h 217"/>
                    <a:gd name="T10" fmla="*/ 0 60000 65536"/>
                    <a:gd name="T11" fmla="*/ 0 60000 65536"/>
                    <a:gd name="T12" fmla="*/ 0 60000 65536"/>
                    <a:gd name="T13" fmla="*/ 0 60000 65536"/>
                    <a:gd name="T14" fmla="*/ 0 60000 65536"/>
                    <a:gd name="T15" fmla="*/ 0 w 442"/>
                    <a:gd name="T16" fmla="*/ 0 h 217"/>
                    <a:gd name="T17" fmla="*/ 442 w 442"/>
                    <a:gd name="T18" fmla="*/ 217 h 217"/>
                  </a:gdLst>
                  <a:ahLst/>
                  <a:cxnLst>
                    <a:cxn ang="T10">
                      <a:pos x="T0" y="T1"/>
                    </a:cxn>
                    <a:cxn ang="T11">
                      <a:pos x="T2" y="T3"/>
                    </a:cxn>
                    <a:cxn ang="T12">
                      <a:pos x="T4" y="T5"/>
                    </a:cxn>
                    <a:cxn ang="T13">
                      <a:pos x="T6" y="T7"/>
                    </a:cxn>
                    <a:cxn ang="T14">
                      <a:pos x="T8" y="T9"/>
                    </a:cxn>
                  </a:cxnLst>
                  <a:rect l="T15" t="T16" r="T17" b="T18"/>
                  <a:pathLst>
                    <a:path w="442" h="217">
                      <a:moveTo>
                        <a:pt x="442" y="190"/>
                      </a:moveTo>
                      <a:lnTo>
                        <a:pt x="49" y="0"/>
                      </a:lnTo>
                      <a:lnTo>
                        <a:pt x="0" y="37"/>
                      </a:lnTo>
                      <a:lnTo>
                        <a:pt x="398" y="217"/>
                      </a:lnTo>
                      <a:lnTo>
                        <a:pt x="442" y="19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7" name="Freeform 163"/>
                <p:cNvSpPr>
                  <a:spLocks/>
                </p:cNvSpPr>
                <p:nvPr/>
              </p:nvSpPr>
              <p:spPr bwMode="auto">
                <a:xfrm>
                  <a:off x="3824" y="884"/>
                  <a:ext cx="14" cy="7"/>
                </a:xfrm>
                <a:custGeom>
                  <a:avLst/>
                  <a:gdLst>
                    <a:gd name="T0" fmla="*/ 0 w 403"/>
                    <a:gd name="T1" fmla="*/ 0 h 199"/>
                    <a:gd name="T2" fmla="*/ 0 w 403"/>
                    <a:gd name="T3" fmla="*/ 0 h 199"/>
                    <a:gd name="T4" fmla="*/ 0 w 403"/>
                    <a:gd name="T5" fmla="*/ 0 h 199"/>
                    <a:gd name="T6" fmla="*/ 0 w 403"/>
                    <a:gd name="T7" fmla="*/ 0 h 199"/>
                    <a:gd name="T8" fmla="*/ 0 w 403"/>
                    <a:gd name="T9" fmla="*/ 0 h 199"/>
                    <a:gd name="T10" fmla="*/ 0 60000 65536"/>
                    <a:gd name="T11" fmla="*/ 0 60000 65536"/>
                    <a:gd name="T12" fmla="*/ 0 60000 65536"/>
                    <a:gd name="T13" fmla="*/ 0 60000 65536"/>
                    <a:gd name="T14" fmla="*/ 0 60000 65536"/>
                    <a:gd name="T15" fmla="*/ 0 w 403"/>
                    <a:gd name="T16" fmla="*/ 0 h 199"/>
                    <a:gd name="T17" fmla="*/ 403 w 403"/>
                    <a:gd name="T18" fmla="*/ 199 h 199"/>
                  </a:gdLst>
                  <a:ahLst/>
                  <a:cxnLst>
                    <a:cxn ang="T10">
                      <a:pos x="T0" y="T1"/>
                    </a:cxn>
                    <a:cxn ang="T11">
                      <a:pos x="T2" y="T3"/>
                    </a:cxn>
                    <a:cxn ang="T12">
                      <a:pos x="T4" y="T5"/>
                    </a:cxn>
                    <a:cxn ang="T13">
                      <a:pos x="T6" y="T7"/>
                    </a:cxn>
                    <a:cxn ang="T14">
                      <a:pos x="T8" y="T9"/>
                    </a:cxn>
                  </a:cxnLst>
                  <a:rect l="T15" t="T16" r="T17" b="T18"/>
                  <a:pathLst>
                    <a:path w="403" h="199">
                      <a:moveTo>
                        <a:pt x="403" y="174"/>
                      </a:moveTo>
                      <a:lnTo>
                        <a:pt x="45" y="0"/>
                      </a:lnTo>
                      <a:lnTo>
                        <a:pt x="0" y="34"/>
                      </a:lnTo>
                      <a:lnTo>
                        <a:pt x="364" y="199"/>
                      </a:lnTo>
                      <a:lnTo>
                        <a:pt x="403" y="174"/>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8" name="Freeform 164"/>
                <p:cNvSpPr>
                  <a:spLocks/>
                </p:cNvSpPr>
                <p:nvPr/>
              </p:nvSpPr>
              <p:spPr bwMode="auto">
                <a:xfrm>
                  <a:off x="3839" y="876"/>
                  <a:ext cx="13" cy="7"/>
                </a:xfrm>
                <a:custGeom>
                  <a:avLst/>
                  <a:gdLst>
                    <a:gd name="T0" fmla="*/ 0 w 387"/>
                    <a:gd name="T1" fmla="*/ 0 h 191"/>
                    <a:gd name="T2" fmla="*/ 0 w 387"/>
                    <a:gd name="T3" fmla="*/ 0 h 191"/>
                    <a:gd name="T4" fmla="*/ 0 w 387"/>
                    <a:gd name="T5" fmla="*/ 0 h 191"/>
                    <a:gd name="T6" fmla="*/ 0 w 387"/>
                    <a:gd name="T7" fmla="*/ 0 h 191"/>
                    <a:gd name="T8" fmla="*/ 0 w 387"/>
                    <a:gd name="T9" fmla="*/ 0 h 191"/>
                    <a:gd name="T10" fmla="*/ 0 60000 65536"/>
                    <a:gd name="T11" fmla="*/ 0 60000 65536"/>
                    <a:gd name="T12" fmla="*/ 0 60000 65536"/>
                    <a:gd name="T13" fmla="*/ 0 60000 65536"/>
                    <a:gd name="T14" fmla="*/ 0 60000 65536"/>
                    <a:gd name="T15" fmla="*/ 0 w 387"/>
                    <a:gd name="T16" fmla="*/ 0 h 191"/>
                    <a:gd name="T17" fmla="*/ 387 w 387"/>
                    <a:gd name="T18" fmla="*/ 191 h 191"/>
                  </a:gdLst>
                  <a:ahLst/>
                  <a:cxnLst>
                    <a:cxn ang="T10">
                      <a:pos x="T0" y="T1"/>
                    </a:cxn>
                    <a:cxn ang="T11">
                      <a:pos x="T2" y="T3"/>
                    </a:cxn>
                    <a:cxn ang="T12">
                      <a:pos x="T4" y="T5"/>
                    </a:cxn>
                    <a:cxn ang="T13">
                      <a:pos x="T6" y="T7"/>
                    </a:cxn>
                    <a:cxn ang="T14">
                      <a:pos x="T8" y="T9"/>
                    </a:cxn>
                  </a:cxnLst>
                  <a:rect l="T15" t="T16" r="T17" b="T18"/>
                  <a:pathLst>
                    <a:path w="387" h="191">
                      <a:moveTo>
                        <a:pt x="387" y="168"/>
                      </a:moveTo>
                      <a:lnTo>
                        <a:pt x="43" y="0"/>
                      </a:lnTo>
                      <a:lnTo>
                        <a:pt x="0" y="33"/>
                      </a:lnTo>
                      <a:lnTo>
                        <a:pt x="348" y="191"/>
                      </a:lnTo>
                      <a:lnTo>
                        <a:pt x="387" y="16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39" name="Freeform 165"/>
                <p:cNvSpPr>
                  <a:spLocks/>
                </p:cNvSpPr>
                <p:nvPr/>
              </p:nvSpPr>
              <p:spPr bwMode="auto">
                <a:xfrm>
                  <a:off x="3852" y="868"/>
                  <a:ext cx="13" cy="7"/>
                </a:xfrm>
                <a:custGeom>
                  <a:avLst/>
                  <a:gdLst>
                    <a:gd name="T0" fmla="*/ 0 w 386"/>
                    <a:gd name="T1" fmla="*/ 0 h 191"/>
                    <a:gd name="T2" fmla="*/ 0 w 386"/>
                    <a:gd name="T3" fmla="*/ 0 h 191"/>
                    <a:gd name="T4" fmla="*/ 0 w 386"/>
                    <a:gd name="T5" fmla="*/ 0 h 191"/>
                    <a:gd name="T6" fmla="*/ 0 w 386"/>
                    <a:gd name="T7" fmla="*/ 0 h 191"/>
                    <a:gd name="T8" fmla="*/ 0 w 386"/>
                    <a:gd name="T9" fmla="*/ 0 h 191"/>
                    <a:gd name="T10" fmla="*/ 0 60000 65536"/>
                    <a:gd name="T11" fmla="*/ 0 60000 65536"/>
                    <a:gd name="T12" fmla="*/ 0 60000 65536"/>
                    <a:gd name="T13" fmla="*/ 0 60000 65536"/>
                    <a:gd name="T14" fmla="*/ 0 60000 65536"/>
                    <a:gd name="T15" fmla="*/ 0 w 386"/>
                    <a:gd name="T16" fmla="*/ 0 h 191"/>
                    <a:gd name="T17" fmla="*/ 386 w 386"/>
                    <a:gd name="T18" fmla="*/ 191 h 191"/>
                  </a:gdLst>
                  <a:ahLst/>
                  <a:cxnLst>
                    <a:cxn ang="T10">
                      <a:pos x="T0" y="T1"/>
                    </a:cxn>
                    <a:cxn ang="T11">
                      <a:pos x="T2" y="T3"/>
                    </a:cxn>
                    <a:cxn ang="T12">
                      <a:pos x="T4" y="T5"/>
                    </a:cxn>
                    <a:cxn ang="T13">
                      <a:pos x="T6" y="T7"/>
                    </a:cxn>
                    <a:cxn ang="T14">
                      <a:pos x="T8" y="T9"/>
                    </a:cxn>
                  </a:cxnLst>
                  <a:rect l="T15" t="T16" r="T17" b="T18"/>
                  <a:pathLst>
                    <a:path w="386" h="191">
                      <a:moveTo>
                        <a:pt x="386" y="168"/>
                      </a:moveTo>
                      <a:lnTo>
                        <a:pt x="42" y="0"/>
                      </a:lnTo>
                      <a:lnTo>
                        <a:pt x="0" y="34"/>
                      </a:lnTo>
                      <a:lnTo>
                        <a:pt x="349" y="191"/>
                      </a:lnTo>
                      <a:lnTo>
                        <a:pt x="386" y="16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0" name="Freeform 166"/>
                <p:cNvSpPr>
                  <a:spLocks/>
                </p:cNvSpPr>
                <p:nvPr/>
              </p:nvSpPr>
              <p:spPr bwMode="auto">
                <a:xfrm>
                  <a:off x="3865" y="861"/>
                  <a:ext cx="13" cy="6"/>
                </a:xfrm>
                <a:custGeom>
                  <a:avLst/>
                  <a:gdLst>
                    <a:gd name="T0" fmla="*/ 0 w 387"/>
                    <a:gd name="T1" fmla="*/ 0 h 191"/>
                    <a:gd name="T2" fmla="*/ 0 w 387"/>
                    <a:gd name="T3" fmla="*/ 0 h 191"/>
                    <a:gd name="T4" fmla="*/ 0 w 387"/>
                    <a:gd name="T5" fmla="*/ 0 h 191"/>
                    <a:gd name="T6" fmla="*/ 0 w 387"/>
                    <a:gd name="T7" fmla="*/ 0 h 191"/>
                    <a:gd name="T8" fmla="*/ 0 w 387"/>
                    <a:gd name="T9" fmla="*/ 0 h 191"/>
                    <a:gd name="T10" fmla="*/ 0 60000 65536"/>
                    <a:gd name="T11" fmla="*/ 0 60000 65536"/>
                    <a:gd name="T12" fmla="*/ 0 60000 65536"/>
                    <a:gd name="T13" fmla="*/ 0 60000 65536"/>
                    <a:gd name="T14" fmla="*/ 0 60000 65536"/>
                    <a:gd name="T15" fmla="*/ 0 w 387"/>
                    <a:gd name="T16" fmla="*/ 0 h 191"/>
                    <a:gd name="T17" fmla="*/ 387 w 387"/>
                    <a:gd name="T18" fmla="*/ 191 h 191"/>
                  </a:gdLst>
                  <a:ahLst/>
                  <a:cxnLst>
                    <a:cxn ang="T10">
                      <a:pos x="T0" y="T1"/>
                    </a:cxn>
                    <a:cxn ang="T11">
                      <a:pos x="T2" y="T3"/>
                    </a:cxn>
                    <a:cxn ang="T12">
                      <a:pos x="T4" y="T5"/>
                    </a:cxn>
                    <a:cxn ang="T13">
                      <a:pos x="T6" y="T7"/>
                    </a:cxn>
                    <a:cxn ang="T14">
                      <a:pos x="T8" y="T9"/>
                    </a:cxn>
                  </a:cxnLst>
                  <a:rect l="T15" t="T16" r="T17" b="T18"/>
                  <a:pathLst>
                    <a:path w="387" h="191">
                      <a:moveTo>
                        <a:pt x="387" y="167"/>
                      </a:moveTo>
                      <a:lnTo>
                        <a:pt x="44" y="0"/>
                      </a:lnTo>
                      <a:lnTo>
                        <a:pt x="0" y="33"/>
                      </a:lnTo>
                      <a:lnTo>
                        <a:pt x="349" y="191"/>
                      </a:lnTo>
                      <a:lnTo>
                        <a:pt x="387" y="167"/>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1" name="Freeform 167"/>
                <p:cNvSpPr>
                  <a:spLocks/>
                </p:cNvSpPr>
                <p:nvPr/>
              </p:nvSpPr>
              <p:spPr bwMode="auto">
                <a:xfrm>
                  <a:off x="3877" y="854"/>
                  <a:ext cx="13" cy="6"/>
                </a:xfrm>
                <a:custGeom>
                  <a:avLst/>
                  <a:gdLst>
                    <a:gd name="T0" fmla="*/ 0 w 387"/>
                    <a:gd name="T1" fmla="*/ 0 h 191"/>
                    <a:gd name="T2" fmla="*/ 0 w 387"/>
                    <a:gd name="T3" fmla="*/ 0 h 191"/>
                    <a:gd name="T4" fmla="*/ 0 w 387"/>
                    <a:gd name="T5" fmla="*/ 0 h 191"/>
                    <a:gd name="T6" fmla="*/ 0 w 387"/>
                    <a:gd name="T7" fmla="*/ 0 h 191"/>
                    <a:gd name="T8" fmla="*/ 0 w 387"/>
                    <a:gd name="T9" fmla="*/ 0 h 191"/>
                    <a:gd name="T10" fmla="*/ 0 60000 65536"/>
                    <a:gd name="T11" fmla="*/ 0 60000 65536"/>
                    <a:gd name="T12" fmla="*/ 0 60000 65536"/>
                    <a:gd name="T13" fmla="*/ 0 60000 65536"/>
                    <a:gd name="T14" fmla="*/ 0 60000 65536"/>
                    <a:gd name="T15" fmla="*/ 0 w 387"/>
                    <a:gd name="T16" fmla="*/ 0 h 191"/>
                    <a:gd name="T17" fmla="*/ 387 w 387"/>
                    <a:gd name="T18" fmla="*/ 191 h 191"/>
                  </a:gdLst>
                  <a:ahLst/>
                  <a:cxnLst>
                    <a:cxn ang="T10">
                      <a:pos x="T0" y="T1"/>
                    </a:cxn>
                    <a:cxn ang="T11">
                      <a:pos x="T2" y="T3"/>
                    </a:cxn>
                    <a:cxn ang="T12">
                      <a:pos x="T4" y="T5"/>
                    </a:cxn>
                    <a:cxn ang="T13">
                      <a:pos x="T6" y="T7"/>
                    </a:cxn>
                    <a:cxn ang="T14">
                      <a:pos x="T8" y="T9"/>
                    </a:cxn>
                  </a:cxnLst>
                  <a:rect l="T15" t="T16" r="T17" b="T18"/>
                  <a:pathLst>
                    <a:path w="387" h="191">
                      <a:moveTo>
                        <a:pt x="387" y="167"/>
                      </a:moveTo>
                      <a:lnTo>
                        <a:pt x="44" y="0"/>
                      </a:lnTo>
                      <a:lnTo>
                        <a:pt x="0" y="33"/>
                      </a:lnTo>
                      <a:lnTo>
                        <a:pt x="349" y="191"/>
                      </a:lnTo>
                      <a:lnTo>
                        <a:pt x="387" y="167"/>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2" name="Freeform 168"/>
                <p:cNvSpPr>
                  <a:spLocks/>
                </p:cNvSpPr>
                <p:nvPr/>
              </p:nvSpPr>
              <p:spPr bwMode="auto">
                <a:xfrm>
                  <a:off x="3889" y="847"/>
                  <a:ext cx="13" cy="7"/>
                </a:xfrm>
                <a:custGeom>
                  <a:avLst/>
                  <a:gdLst>
                    <a:gd name="T0" fmla="*/ 0 w 387"/>
                    <a:gd name="T1" fmla="*/ 0 h 191"/>
                    <a:gd name="T2" fmla="*/ 0 w 387"/>
                    <a:gd name="T3" fmla="*/ 0 h 191"/>
                    <a:gd name="T4" fmla="*/ 0 w 387"/>
                    <a:gd name="T5" fmla="*/ 0 h 191"/>
                    <a:gd name="T6" fmla="*/ 0 w 387"/>
                    <a:gd name="T7" fmla="*/ 0 h 191"/>
                    <a:gd name="T8" fmla="*/ 0 w 387"/>
                    <a:gd name="T9" fmla="*/ 0 h 191"/>
                    <a:gd name="T10" fmla="*/ 0 60000 65536"/>
                    <a:gd name="T11" fmla="*/ 0 60000 65536"/>
                    <a:gd name="T12" fmla="*/ 0 60000 65536"/>
                    <a:gd name="T13" fmla="*/ 0 60000 65536"/>
                    <a:gd name="T14" fmla="*/ 0 60000 65536"/>
                    <a:gd name="T15" fmla="*/ 0 w 387"/>
                    <a:gd name="T16" fmla="*/ 0 h 191"/>
                    <a:gd name="T17" fmla="*/ 387 w 387"/>
                    <a:gd name="T18" fmla="*/ 191 h 191"/>
                  </a:gdLst>
                  <a:ahLst/>
                  <a:cxnLst>
                    <a:cxn ang="T10">
                      <a:pos x="T0" y="T1"/>
                    </a:cxn>
                    <a:cxn ang="T11">
                      <a:pos x="T2" y="T3"/>
                    </a:cxn>
                    <a:cxn ang="T12">
                      <a:pos x="T4" y="T5"/>
                    </a:cxn>
                    <a:cxn ang="T13">
                      <a:pos x="T6" y="T7"/>
                    </a:cxn>
                    <a:cxn ang="T14">
                      <a:pos x="T8" y="T9"/>
                    </a:cxn>
                  </a:cxnLst>
                  <a:rect l="T15" t="T16" r="T17" b="T18"/>
                  <a:pathLst>
                    <a:path w="387" h="191">
                      <a:moveTo>
                        <a:pt x="387" y="166"/>
                      </a:moveTo>
                      <a:lnTo>
                        <a:pt x="43" y="0"/>
                      </a:lnTo>
                      <a:lnTo>
                        <a:pt x="0" y="33"/>
                      </a:lnTo>
                      <a:lnTo>
                        <a:pt x="350" y="191"/>
                      </a:lnTo>
                      <a:lnTo>
                        <a:pt x="387" y="16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3" name="Freeform 169"/>
                <p:cNvSpPr>
                  <a:spLocks/>
                </p:cNvSpPr>
                <p:nvPr/>
              </p:nvSpPr>
              <p:spPr bwMode="auto">
                <a:xfrm>
                  <a:off x="3900" y="840"/>
                  <a:ext cx="13" cy="7"/>
                </a:xfrm>
                <a:custGeom>
                  <a:avLst/>
                  <a:gdLst>
                    <a:gd name="T0" fmla="*/ 0 w 371"/>
                    <a:gd name="T1" fmla="*/ 0 h 183"/>
                    <a:gd name="T2" fmla="*/ 0 w 371"/>
                    <a:gd name="T3" fmla="*/ 0 h 183"/>
                    <a:gd name="T4" fmla="*/ 0 w 371"/>
                    <a:gd name="T5" fmla="*/ 0 h 183"/>
                    <a:gd name="T6" fmla="*/ 0 w 371"/>
                    <a:gd name="T7" fmla="*/ 0 h 183"/>
                    <a:gd name="T8" fmla="*/ 0 w 371"/>
                    <a:gd name="T9" fmla="*/ 0 h 183"/>
                    <a:gd name="T10" fmla="*/ 0 60000 65536"/>
                    <a:gd name="T11" fmla="*/ 0 60000 65536"/>
                    <a:gd name="T12" fmla="*/ 0 60000 65536"/>
                    <a:gd name="T13" fmla="*/ 0 60000 65536"/>
                    <a:gd name="T14" fmla="*/ 0 60000 65536"/>
                    <a:gd name="T15" fmla="*/ 0 w 371"/>
                    <a:gd name="T16" fmla="*/ 0 h 183"/>
                    <a:gd name="T17" fmla="*/ 371 w 371"/>
                    <a:gd name="T18" fmla="*/ 183 h 183"/>
                  </a:gdLst>
                  <a:ahLst/>
                  <a:cxnLst>
                    <a:cxn ang="T10">
                      <a:pos x="T0" y="T1"/>
                    </a:cxn>
                    <a:cxn ang="T11">
                      <a:pos x="T2" y="T3"/>
                    </a:cxn>
                    <a:cxn ang="T12">
                      <a:pos x="T4" y="T5"/>
                    </a:cxn>
                    <a:cxn ang="T13">
                      <a:pos x="T6" y="T7"/>
                    </a:cxn>
                    <a:cxn ang="T14">
                      <a:pos x="T8" y="T9"/>
                    </a:cxn>
                  </a:cxnLst>
                  <a:rect l="T15" t="T16" r="T17" b="T18"/>
                  <a:pathLst>
                    <a:path w="371" h="183">
                      <a:moveTo>
                        <a:pt x="371" y="160"/>
                      </a:moveTo>
                      <a:lnTo>
                        <a:pt x="41" y="0"/>
                      </a:lnTo>
                      <a:lnTo>
                        <a:pt x="0" y="33"/>
                      </a:lnTo>
                      <a:lnTo>
                        <a:pt x="333" y="183"/>
                      </a:lnTo>
                      <a:lnTo>
                        <a:pt x="371" y="16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4" name="Freeform 170"/>
                <p:cNvSpPr>
                  <a:spLocks/>
                </p:cNvSpPr>
                <p:nvPr/>
              </p:nvSpPr>
              <p:spPr bwMode="auto">
                <a:xfrm>
                  <a:off x="3774" y="927"/>
                  <a:ext cx="17" cy="8"/>
                </a:xfrm>
                <a:custGeom>
                  <a:avLst/>
                  <a:gdLst>
                    <a:gd name="T0" fmla="*/ 1 w 474"/>
                    <a:gd name="T1" fmla="*/ 0 h 235"/>
                    <a:gd name="T2" fmla="*/ 0 w 474"/>
                    <a:gd name="T3" fmla="*/ 0 h 235"/>
                    <a:gd name="T4" fmla="*/ 0 w 474"/>
                    <a:gd name="T5" fmla="*/ 0 h 235"/>
                    <a:gd name="T6" fmla="*/ 1 w 474"/>
                    <a:gd name="T7" fmla="*/ 0 h 235"/>
                    <a:gd name="T8" fmla="*/ 1 w 474"/>
                    <a:gd name="T9" fmla="*/ 0 h 235"/>
                    <a:gd name="T10" fmla="*/ 0 60000 65536"/>
                    <a:gd name="T11" fmla="*/ 0 60000 65536"/>
                    <a:gd name="T12" fmla="*/ 0 60000 65536"/>
                    <a:gd name="T13" fmla="*/ 0 60000 65536"/>
                    <a:gd name="T14" fmla="*/ 0 60000 65536"/>
                    <a:gd name="T15" fmla="*/ 0 w 474"/>
                    <a:gd name="T16" fmla="*/ 0 h 235"/>
                    <a:gd name="T17" fmla="*/ 474 w 474"/>
                    <a:gd name="T18" fmla="*/ 235 h 235"/>
                  </a:gdLst>
                  <a:ahLst/>
                  <a:cxnLst>
                    <a:cxn ang="T10">
                      <a:pos x="T0" y="T1"/>
                    </a:cxn>
                    <a:cxn ang="T11">
                      <a:pos x="T2" y="T3"/>
                    </a:cxn>
                    <a:cxn ang="T12">
                      <a:pos x="T4" y="T5"/>
                    </a:cxn>
                    <a:cxn ang="T13">
                      <a:pos x="T6" y="T7"/>
                    </a:cxn>
                    <a:cxn ang="T14">
                      <a:pos x="T8" y="T9"/>
                    </a:cxn>
                  </a:cxnLst>
                  <a:rect l="T15" t="T16" r="T17" b="T18"/>
                  <a:pathLst>
                    <a:path w="474" h="235">
                      <a:moveTo>
                        <a:pt x="474" y="206"/>
                      </a:moveTo>
                      <a:lnTo>
                        <a:pt x="52" y="0"/>
                      </a:lnTo>
                      <a:lnTo>
                        <a:pt x="0" y="41"/>
                      </a:lnTo>
                      <a:lnTo>
                        <a:pt x="427" y="235"/>
                      </a:lnTo>
                      <a:lnTo>
                        <a:pt x="474" y="20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5" name="Freeform 171"/>
                <p:cNvSpPr>
                  <a:spLocks/>
                </p:cNvSpPr>
                <p:nvPr/>
              </p:nvSpPr>
              <p:spPr bwMode="auto">
                <a:xfrm>
                  <a:off x="3789" y="918"/>
                  <a:ext cx="15" cy="8"/>
                </a:xfrm>
                <a:custGeom>
                  <a:avLst/>
                  <a:gdLst>
                    <a:gd name="T0" fmla="*/ 0 w 452"/>
                    <a:gd name="T1" fmla="*/ 0 h 223"/>
                    <a:gd name="T2" fmla="*/ 0 w 452"/>
                    <a:gd name="T3" fmla="*/ 0 h 223"/>
                    <a:gd name="T4" fmla="*/ 0 w 452"/>
                    <a:gd name="T5" fmla="*/ 0 h 223"/>
                    <a:gd name="T6" fmla="*/ 0 w 452"/>
                    <a:gd name="T7" fmla="*/ 0 h 223"/>
                    <a:gd name="T8" fmla="*/ 0 w 452"/>
                    <a:gd name="T9" fmla="*/ 0 h 223"/>
                    <a:gd name="T10" fmla="*/ 0 60000 65536"/>
                    <a:gd name="T11" fmla="*/ 0 60000 65536"/>
                    <a:gd name="T12" fmla="*/ 0 60000 65536"/>
                    <a:gd name="T13" fmla="*/ 0 60000 65536"/>
                    <a:gd name="T14" fmla="*/ 0 60000 65536"/>
                    <a:gd name="T15" fmla="*/ 0 w 452"/>
                    <a:gd name="T16" fmla="*/ 0 h 223"/>
                    <a:gd name="T17" fmla="*/ 452 w 452"/>
                    <a:gd name="T18" fmla="*/ 223 h 223"/>
                  </a:gdLst>
                  <a:ahLst/>
                  <a:cxnLst>
                    <a:cxn ang="T10">
                      <a:pos x="T0" y="T1"/>
                    </a:cxn>
                    <a:cxn ang="T11">
                      <a:pos x="T2" y="T3"/>
                    </a:cxn>
                    <a:cxn ang="T12">
                      <a:pos x="T4" y="T5"/>
                    </a:cxn>
                    <a:cxn ang="T13">
                      <a:pos x="T6" y="T7"/>
                    </a:cxn>
                    <a:cxn ang="T14">
                      <a:pos x="T8" y="T9"/>
                    </a:cxn>
                  </a:cxnLst>
                  <a:rect l="T15" t="T16" r="T17" b="T18"/>
                  <a:pathLst>
                    <a:path w="452" h="223">
                      <a:moveTo>
                        <a:pt x="452" y="195"/>
                      </a:moveTo>
                      <a:lnTo>
                        <a:pt x="50" y="0"/>
                      </a:lnTo>
                      <a:lnTo>
                        <a:pt x="0" y="38"/>
                      </a:lnTo>
                      <a:lnTo>
                        <a:pt x="408" y="223"/>
                      </a:lnTo>
                      <a:lnTo>
                        <a:pt x="452" y="195"/>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6" name="Freeform 172"/>
                <p:cNvSpPr>
                  <a:spLocks/>
                </p:cNvSpPr>
                <p:nvPr/>
              </p:nvSpPr>
              <p:spPr bwMode="auto">
                <a:xfrm>
                  <a:off x="3803" y="909"/>
                  <a:ext cx="17" cy="8"/>
                </a:xfrm>
                <a:custGeom>
                  <a:avLst/>
                  <a:gdLst>
                    <a:gd name="T0" fmla="*/ 1 w 466"/>
                    <a:gd name="T1" fmla="*/ 0 h 220"/>
                    <a:gd name="T2" fmla="*/ 0 w 466"/>
                    <a:gd name="T3" fmla="*/ 0 h 220"/>
                    <a:gd name="T4" fmla="*/ 0 w 466"/>
                    <a:gd name="T5" fmla="*/ 0 h 220"/>
                    <a:gd name="T6" fmla="*/ 1 w 466"/>
                    <a:gd name="T7" fmla="*/ 0 h 220"/>
                    <a:gd name="T8" fmla="*/ 1 w 466"/>
                    <a:gd name="T9" fmla="*/ 0 h 220"/>
                    <a:gd name="T10" fmla="*/ 0 60000 65536"/>
                    <a:gd name="T11" fmla="*/ 0 60000 65536"/>
                    <a:gd name="T12" fmla="*/ 0 60000 65536"/>
                    <a:gd name="T13" fmla="*/ 0 60000 65536"/>
                    <a:gd name="T14" fmla="*/ 0 60000 65536"/>
                    <a:gd name="T15" fmla="*/ 0 w 466"/>
                    <a:gd name="T16" fmla="*/ 0 h 220"/>
                    <a:gd name="T17" fmla="*/ 466 w 466"/>
                    <a:gd name="T18" fmla="*/ 220 h 220"/>
                  </a:gdLst>
                  <a:ahLst/>
                  <a:cxnLst>
                    <a:cxn ang="T10">
                      <a:pos x="T0" y="T1"/>
                    </a:cxn>
                    <a:cxn ang="T11">
                      <a:pos x="T2" y="T3"/>
                    </a:cxn>
                    <a:cxn ang="T12">
                      <a:pos x="T4" y="T5"/>
                    </a:cxn>
                    <a:cxn ang="T13">
                      <a:pos x="T6" y="T7"/>
                    </a:cxn>
                    <a:cxn ang="T14">
                      <a:pos x="T8" y="T9"/>
                    </a:cxn>
                  </a:cxnLst>
                  <a:rect l="T15" t="T16" r="T17" b="T18"/>
                  <a:pathLst>
                    <a:path w="466" h="220">
                      <a:moveTo>
                        <a:pt x="466" y="191"/>
                      </a:moveTo>
                      <a:lnTo>
                        <a:pt x="51" y="0"/>
                      </a:lnTo>
                      <a:lnTo>
                        <a:pt x="0" y="40"/>
                      </a:lnTo>
                      <a:lnTo>
                        <a:pt x="422" y="220"/>
                      </a:lnTo>
                      <a:lnTo>
                        <a:pt x="466"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7" name="Freeform 173"/>
                <p:cNvSpPr>
                  <a:spLocks/>
                </p:cNvSpPr>
                <p:nvPr/>
              </p:nvSpPr>
              <p:spPr bwMode="auto">
                <a:xfrm>
                  <a:off x="3819" y="900"/>
                  <a:ext cx="16" cy="8"/>
                </a:xfrm>
                <a:custGeom>
                  <a:avLst/>
                  <a:gdLst>
                    <a:gd name="T0" fmla="*/ 1 w 467"/>
                    <a:gd name="T1" fmla="*/ 0 h 222"/>
                    <a:gd name="T2" fmla="*/ 0 w 467"/>
                    <a:gd name="T3" fmla="*/ 0 h 222"/>
                    <a:gd name="T4" fmla="*/ 0 w 467"/>
                    <a:gd name="T5" fmla="*/ 0 h 222"/>
                    <a:gd name="T6" fmla="*/ 0 w 467"/>
                    <a:gd name="T7" fmla="*/ 0 h 222"/>
                    <a:gd name="T8" fmla="*/ 1 w 467"/>
                    <a:gd name="T9" fmla="*/ 0 h 222"/>
                    <a:gd name="T10" fmla="*/ 0 60000 65536"/>
                    <a:gd name="T11" fmla="*/ 0 60000 65536"/>
                    <a:gd name="T12" fmla="*/ 0 60000 65536"/>
                    <a:gd name="T13" fmla="*/ 0 60000 65536"/>
                    <a:gd name="T14" fmla="*/ 0 60000 65536"/>
                    <a:gd name="T15" fmla="*/ 0 w 467"/>
                    <a:gd name="T16" fmla="*/ 0 h 222"/>
                    <a:gd name="T17" fmla="*/ 467 w 467"/>
                    <a:gd name="T18" fmla="*/ 222 h 222"/>
                  </a:gdLst>
                  <a:ahLst/>
                  <a:cxnLst>
                    <a:cxn ang="T10">
                      <a:pos x="T0" y="T1"/>
                    </a:cxn>
                    <a:cxn ang="T11">
                      <a:pos x="T2" y="T3"/>
                    </a:cxn>
                    <a:cxn ang="T12">
                      <a:pos x="T4" y="T5"/>
                    </a:cxn>
                    <a:cxn ang="T13">
                      <a:pos x="T6" y="T7"/>
                    </a:cxn>
                    <a:cxn ang="T14">
                      <a:pos x="T8" y="T9"/>
                    </a:cxn>
                  </a:cxnLst>
                  <a:rect l="T15" t="T16" r="T17" b="T18"/>
                  <a:pathLst>
                    <a:path w="467" h="222">
                      <a:moveTo>
                        <a:pt x="467" y="192"/>
                      </a:moveTo>
                      <a:lnTo>
                        <a:pt x="52" y="0"/>
                      </a:lnTo>
                      <a:lnTo>
                        <a:pt x="0" y="42"/>
                      </a:lnTo>
                      <a:lnTo>
                        <a:pt x="422" y="222"/>
                      </a:lnTo>
                      <a:lnTo>
                        <a:pt x="467" y="19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8" name="Freeform 174"/>
                <p:cNvSpPr>
                  <a:spLocks/>
                </p:cNvSpPr>
                <p:nvPr/>
              </p:nvSpPr>
              <p:spPr bwMode="auto">
                <a:xfrm>
                  <a:off x="3832" y="893"/>
                  <a:ext cx="16" cy="7"/>
                </a:xfrm>
                <a:custGeom>
                  <a:avLst/>
                  <a:gdLst>
                    <a:gd name="T0" fmla="*/ 1 w 467"/>
                    <a:gd name="T1" fmla="*/ 0 h 221"/>
                    <a:gd name="T2" fmla="*/ 0 w 467"/>
                    <a:gd name="T3" fmla="*/ 0 h 221"/>
                    <a:gd name="T4" fmla="*/ 0 w 467"/>
                    <a:gd name="T5" fmla="*/ 0 h 221"/>
                    <a:gd name="T6" fmla="*/ 0 w 467"/>
                    <a:gd name="T7" fmla="*/ 0 h 221"/>
                    <a:gd name="T8" fmla="*/ 1 w 467"/>
                    <a:gd name="T9" fmla="*/ 0 h 221"/>
                    <a:gd name="T10" fmla="*/ 0 60000 65536"/>
                    <a:gd name="T11" fmla="*/ 0 60000 65536"/>
                    <a:gd name="T12" fmla="*/ 0 60000 65536"/>
                    <a:gd name="T13" fmla="*/ 0 60000 65536"/>
                    <a:gd name="T14" fmla="*/ 0 60000 65536"/>
                    <a:gd name="T15" fmla="*/ 0 w 467"/>
                    <a:gd name="T16" fmla="*/ 0 h 221"/>
                    <a:gd name="T17" fmla="*/ 467 w 467"/>
                    <a:gd name="T18" fmla="*/ 221 h 221"/>
                  </a:gdLst>
                  <a:ahLst/>
                  <a:cxnLst>
                    <a:cxn ang="T10">
                      <a:pos x="T0" y="T1"/>
                    </a:cxn>
                    <a:cxn ang="T11">
                      <a:pos x="T2" y="T3"/>
                    </a:cxn>
                    <a:cxn ang="T12">
                      <a:pos x="T4" y="T5"/>
                    </a:cxn>
                    <a:cxn ang="T13">
                      <a:pos x="T6" y="T7"/>
                    </a:cxn>
                    <a:cxn ang="T14">
                      <a:pos x="T8" y="T9"/>
                    </a:cxn>
                  </a:cxnLst>
                  <a:rect l="T15" t="T16" r="T17" b="T18"/>
                  <a:pathLst>
                    <a:path w="467" h="221">
                      <a:moveTo>
                        <a:pt x="467" y="192"/>
                      </a:moveTo>
                      <a:lnTo>
                        <a:pt x="51" y="0"/>
                      </a:lnTo>
                      <a:lnTo>
                        <a:pt x="0" y="41"/>
                      </a:lnTo>
                      <a:lnTo>
                        <a:pt x="421" y="221"/>
                      </a:lnTo>
                      <a:lnTo>
                        <a:pt x="467" y="19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49" name="Freeform 175"/>
                <p:cNvSpPr>
                  <a:spLocks/>
                </p:cNvSpPr>
                <p:nvPr/>
              </p:nvSpPr>
              <p:spPr bwMode="auto">
                <a:xfrm>
                  <a:off x="3846" y="884"/>
                  <a:ext cx="16" cy="8"/>
                </a:xfrm>
                <a:custGeom>
                  <a:avLst/>
                  <a:gdLst>
                    <a:gd name="T0" fmla="*/ 1 w 466"/>
                    <a:gd name="T1" fmla="*/ 0 h 221"/>
                    <a:gd name="T2" fmla="*/ 0 w 466"/>
                    <a:gd name="T3" fmla="*/ 0 h 221"/>
                    <a:gd name="T4" fmla="*/ 0 w 466"/>
                    <a:gd name="T5" fmla="*/ 0 h 221"/>
                    <a:gd name="T6" fmla="*/ 0 w 466"/>
                    <a:gd name="T7" fmla="*/ 0 h 221"/>
                    <a:gd name="T8" fmla="*/ 1 w 466"/>
                    <a:gd name="T9" fmla="*/ 0 h 221"/>
                    <a:gd name="T10" fmla="*/ 0 60000 65536"/>
                    <a:gd name="T11" fmla="*/ 0 60000 65536"/>
                    <a:gd name="T12" fmla="*/ 0 60000 65536"/>
                    <a:gd name="T13" fmla="*/ 0 60000 65536"/>
                    <a:gd name="T14" fmla="*/ 0 60000 65536"/>
                    <a:gd name="T15" fmla="*/ 0 w 466"/>
                    <a:gd name="T16" fmla="*/ 0 h 221"/>
                    <a:gd name="T17" fmla="*/ 466 w 466"/>
                    <a:gd name="T18" fmla="*/ 221 h 221"/>
                  </a:gdLst>
                  <a:ahLst/>
                  <a:cxnLst>
                    <a:cxn ang="T10">
                      <a:pos x="T0" y="T1"/>
                    </a:cxn>
                    <a:cxn ang="T11">
                      <a:pos x="T2" y="T3"/>
                    </a:cxn>
                    <a:cxn ang="T12">
                      <a:pos x="T4" y="T5"/>
                    </a:cxn>
                    <a:cxn ang="T13">
                      <a:pos x="T6" y="T7"/>
                    </a:cxn>
                    <a:cxn ang="T14">
                      <a:pos x="T8" y="T9"/>
                    </a:cxn>
                  </a:cxnLst>
                  <a:rect l="T15" t="T16" r="T17" b="T18"/>
                  <a:pathLst>
                    <a:path w="466" h="221">
                      <a:moveTo>
                        <a:pt x="466" y="191"/>
                      </a:moveTo>
                      <a:lnTo>
                        <a:pt x="51" y="0"/>
                      </a:lnTo>
                      <a:lnTo>
                        <a:pt x="0" y="41"/>
                      </a:lnTo>
                      <a:lnTo>
                        <a:pt x="421" y="221"/>
                      </a:lnTo>
                      <a:lnTo>
                        <a:pt x="466"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0" name="Freeform 176"/>
                <p:cNvSpPr>
                  <a:spLocks/>
                </p:cNvSpPr>
                <p:nvPr/>
              </p:nvSpPr>
              <p:spPr bwMode="auto">
                <a:xfrm>
                  <a:off x="3860" y="876"/>
                  <a:ext cx="16" cy="8"/>
                </a:xfrm>
                <a:custGeom>
                  <a:avLst/>
                  <a:gdLst>
                    <a:gd name="T0" fmla="*/ 1 w 468"/>
                    <a:gd name="T1" fmla="*/ 0 h 221"/>
                    <a:gd name="T2" fmla="*/ 0 w 468"/>
                    <a:gd name="T3" fmla="*/ 0 h 221"/>
                    <a:gd name="T4" fmla="*/ 0 w 468"/>
                    <a:gd name="T5" fmla="*/ 0 h 221"/>
                    <a:gd name="T6" fmla="*/ 0 w 468"/>
                    <a:gd name="T7" fmla="*/ 0 h 221"/>
                    <a:gd name="T8" fmla="*/ 1 w 468"/>
                    <a:gd name="T9" fmla="*/ 0 h 221"/>
                    <a:gd name="T10" fmla="*/ 0 60000 65536"/>
                    <a:gd name="T11" fmla="*/ 0 60000 65536"/>
                    <a:gd name="T12" fmla="*/ 0 60000 65536"/>
                    <a:gd name="T13" fmla="*/ 0 60000 65536"/>
                    <a:gd name="T14" fmla="*/ 0 60000 65536"/>
                    <a:gd name="T15" fmla="*/ 0 w 468"/>
                    <a:gd name="T16" fmla="*/ 0 h 221"/>
                    <a:gd name="T17" fmla="*/ 468 w 468"/>
                    <a:gd name="T18" fmla="*/ 221 h 221"/>
                  </a:gdLst>
                  <a:ahLst/>
                  <a:cxnLst>
                    <a:cxn ang="T10">
                      <a:pos x="T0" y="T1"/>
                    </a:cxn>
                    <a:cxn ang="T11">
                      <a:pos x="T2" y="T3"/>
                    </a:cxn>
                    <a:cxn ang="T12">
                      <a:pos x="T4" y="T5"/>
                    </a:cxn>
                    <a:cxn ang="T13">
                      <a:pos x="T6" y="T7"/>
                    </a:cxn>
                    <a:cxn ang="T14">
                      <a:pos x="T8" y="T9"/>
                    </a:cxn>
                  </a:cxnLst>
                  <a:rect l="T15" t="T16" r="T17" b="T18"/>
                  <a:pathLst>
                    <a:path w="468" h="221">
                      <a:moveTo>
                        <a:pt x="468" y="192"/>
                      </a:moveTo>
                      <a:lnTo>
                        <a:pt x="52" y="0"/>
                      </a:lnTo>
                      <a:lnTo>
                        <a:pt x="0" y="41"/>
                      </a:lnTo>
                      <a:lnTo>
                        <a:pt x="422" y="221"/>
                      </a:lnTo>
                      <a:lnTo>
                        <a:pt x="468" y="19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1" name="Freeform 177"/>
                <p:cNvSpPr>
                  <a:spLocks/>
                </p:cNvSpPr>
                <p:nvPr/>
              </p:nvSpPr>
              <p:spPr bwMode="auto">
                <a:xfrm>
                  <a:off x="3873" y="868"/>
                  <a:ext cx="16" cy="8"/>
                </a:xfrm>
                <a:custGeom>
                  <a:avLst/>
                  <a:gdLst>
                    <a:gd name="T0" fmla="*/ 1 w 467"/>
                    <a:gd name="T1" fmla="*/ 0 h 221"/>
                    <a:gd name="T2" fmla="*/ 0 w 467"/>
                    <a:gd name="T3" fmla="*/ 0 h 221"/>
                    <a:gd name="T4" fmla="*/ 0 w 467"/>
                    <a:gd name="T5" fmla="*/ 0 h 221"/>
                    <a:gd name="T6" fmla="*/ 0 w 467"/>
                    <a:gd name="T7" fmla="*/ 0 h 221"/>
                    <a:gd name="T8" fmla="*/ 1 w 467"/>
                    <a:gd name="T9" fmla="*/ 0 h 221"/>
                    <a:gd name="T10" fmla="*/ 0 60000 65536"/>
                    <a:gd name="T11" fmla="*/ 0 60000 65536"/>
                    <a:gd name="T12" fmla="*/ 0 60000 65536"/>
                    <a:gd name="T13" fmla="*/ 0 60000 65536"/>
                    <a:gd name="T14" fmla="*/ 0 60000 65536"/>
                    <a:gd name="T15" fmla="*/ 0 w 467"/>
                    <a:gd name="T16" fmla="*/ 0 h 221"/>
                    <a:gd name="T17" fmla="*/ 467 w 467"/>
                    <a:gd name="T18" fmla="*/ 221 h 221"/>
                  </a:gdLst>
                  <a:ahLst/>
                  <a:cxnLst>
                    <a:cxn ang="T10">
                      <a:pos x="T0" y="T1"/>
                    </a:cxn>
                    <a:cxn ang="T11">
                      <a:pos x="T2" y="T3"/>
                    </a:cxn>
                    <a:cxn ang="T12">
                      <a:pos x="T4" y="T5"/>
                    </a:cxn>
                    <a:cxn ang="T13">
                      <a:pos x="T6" y="T7"/>
                    </a:cxn>
                    <a:cxn ang="T14">
                      <a:pos x="T8" y="T9"/>
                    </a:cxn>
                  </a:cxnLst>
                  <a:rect l="T15" t="T16" r="T17" b="T18"/>
                  <a:pathLst>
                    <a:path w="467" h="221">
                      <a:moveTo>
                        <a:pt x="467" y="191"/>
                      </a:moveTo>
                      <a:lnTo>
                        <a:pt x="50" y="0"/>
                      </a:lnTo>
                      <a:lnTo>
                        <a:pt x="0" y="41"/>
                      </a:lnTo>
                      <a:lnTo>
                        <a:pt x="421" y="221"/>
                      </a:lnTo>
                      <a:lnTo>
                        <a:pt x="467"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2" name="Freeform 178"/>
                <p:cNvSpPr>
                  <a:spLocks/>
                </p:cNvSpPr>
                <p:nvPr/>
              </p:nvSpPr>
              <p:spPr bwMode="auto">
                <a:xfrm>
                  <a:off x="3884" y="862"/>
                  <a:ext cx="16" cy="7"/>
                </a:xfrm>
                <a:custGeom>
                  <a:avLst/>
                  <a:gdLst>
                    <a:gd name="T0" fmla="*/ 1 w 467"/>
                    <a:gd name="T1" fmla="*/ 0 h 220"/>
                    <a:gd name="T2" fmla="*/ 0 w 467"/>
                    <a:gd name="T3" fmla="*/ 0 h 220"/>
                    <a:gd name="T4" fmla="*/ 0 w 467"/>
                    <a:gd name="T5" fmla="*/ 0 h 220"/>
                    <a:gd name="T6" fmla="*/ 0 w 467"/>
                    <a:gd name="T7" fmla="*/ 0 h 220"/>
                    <a:gd name="T8" fmla="*/ 1 w 467"/>
                    <a:gd name="T9" fmla="*/ 0 h 220"/>
                    <a:gd name="T10" fmla="*/ 0 60000 65536"/>
                    <a:gd name="T11" fmla="*/ 0 60000 65536"/>
                    <a:gd name="T12" fmla="*/ 0 60000 65536"/>
                    <a:gd name="T13" fmla="*/ 0 60000 65536"/>
                    <a:gd name="T14" fmla="*/ 0 60000 65536"/>
                    <a:gd name="T15" fmla="*/ 0 w 467"/>
                    <a:gd name="T16" fmla="*/ 0 h 220"/>
                    <a:gd name="T17" fmla="*/ 467 w 467"/>
                    <a:gd name="T18" fmla="*/ 220 h 220"/>
                  </a:gdLst>
                  <a:ahLst/>
                  <a:cxnLst>
                    <a:cxn ang="T10">
                      <a:pos x="T0" y="T1"/>
                    </a:cxn>
                    <a:cxn ang="T11">
                      <a:pos x="T2" y="T3"/>
                    </a:cxn>
                    <a:cxn ang="T12">
                      <a:pos x="T4" y="T5"/>
                    </a:cxn>
                    <a:cxn ang="T13">
                      <a:pos x="T6" y="T7"/>
                    </a:cxn>
                    <a:cxn ang="T14">
                      <a:pos x="T8" y="T9"/>
                    </a:cxn>
                  </a:cxnLst>
                  <a:rect l="T15" t="T16" r="T17" b="T18"/>
                  <a:pathLst>
                    <a:path w="467" h="220">
                      <a:moveTo>
                        <a:pt x="467" y="191"/>
                      </a:moveTo>
                      <a:lnTo>
                        <a:pt x="51" y="0"/>
                      </a:lnTo>
                      <a:lnTo>
                        <a:pt x="0" y="41"/>
                      </a:lnTo>
                      <a:lnTo>
                        <a:pt x="421" y="220"/>
                      </a:lnTo>
                      <a:lnTo>
                        <a:pt x="467"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3" name="Freeform 179"/>
                <p:cNvSpPr>
                  <a:spLocks/>
                </p:cNvSpPr>
                <p:nvPr/>
              </p:nvSpPr>
              <p:spPr bwMode="auto">
                <a:xfrm>
                  <a:off x="3897" y="854"/>
                  <a:ext cx="16" cy="8"/>
                </a:xfrm>
                <a:custGeom>
                  <a:avLst/>
                  <a:gdLst>
                    <a:gd name="T0" fmla="*/ 1 w 467"/>
                    <a:gd name="T1" fmla="*/ 0 h 220"/>
                    <a:gd name="T2" fmla="*/ 0 w 467"/>
                    <a:gd name="T3" fmla="*/ 0 h 220"/>
                    <a:gd name="T4" fmla="*/ 0 w 467"/>
                    <a:gd name="T5" fmla="*/ 0 h 220"/>
                    <a:gd name="T6" fmla="*/ 0 w 467"/>
                    <a:gd name="T7" fmla="*/ 0 h 220"/>
                    <a:gd name="T8" fmla="*/ 1 w 467"/>
                    <a:gd name="T9" fmla="*/ 0 h 220"/>
                    <a:gd name="T10" fmla="*/ 0 60000 65536"/>
                    <a:gd name="T11" fmla="*/ 0 60000 65536"/>
                    <a:gd name="T12" fmla="*/ 0 60000 65536"/>
                    <a:gd name="T13" fmla="*/ 0 60000 65536"/>
                    <a:gd name="T14" fmla="*/ 0 60000 65536"/>
                    <a:gd name="T15" fmla="*/ 0 w 467"/>
                    <a:gd name="T16" fmla="*/ 0 h 220"/>
                    <a:gd name="T17" fmla="*/ 467 w 467"/>
                    <a:gd name="T18" fmla="*/ 220 h 220"/>
                  </a:gdLst>
                  <a:ahLst/>
                  <a:cxnLst>
                    <a:cxn ang="T10">
                      <a:pos x="T0" y="T1"/>
                    </a:cxn>
                    <a:cxn ang="T11">
                      <a:pos x="T2" y="T3"/>
                    </a:cxn>
                    <a:cxn ang="T12">
                      <a:pos x="T4" y="T5"/>
                    </a:cxn>
                    <a:cxn ang="T13">
                      <a:pos x="T6" y="T7"/>
                    </a:cxn>
                    <a:cxn ang="T14">
                      <a:pos x="T8" y="T9"/>
                    </a:cxn>
                  </a:cxnLst>
                  <a:rect l="T15" t="T16" r="T17" b="T18"/>
                  <a:pathLst>
                    <a:path w="467" h="220">
                      <a:moveTo>
                        <a:pt x="467" y="191"/>
                      </a:moveTo>
                      <a:lnTo>
                        <a:pt x="50" y="0"/>
                      </a:lnTo>
                      <a:lnTo>
                        <a:pt x="0" y="40"/>
                      </a:lnTo>
                      <a:lnTo>
                        <a:pt x="421" y="220"/>
                      </a:lnTo>
                      <a:lnTo>
                        <a:pt x="467"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4" name="Freeform 180"/>
                <p:cNvSpPr>
                  <a:spLocks/>
                </p:cNvSpPr>
                <p:nvPr/>
              </p:nvSpPr>
              <p:spPr bwMode="auto">
                <a:xfrm>
                  <a:off x="3911" y="846"/>
                  <a:ext cx="16" cy="7"/>
                </a:xfrm>
                <a:custGeom>
                  <a:avLst/>
                  <a:gdLst>
                    <a:gd name="T0" fmla="*/ 1 w 464"/>
                    <a:gd name="T1" fmla="*/ 0 h 197"/>
                    <a:gd name="T2" fmla="*/ 0 w 464"/>
                    <a:gd name="T3" fmla="*/ 0 h 197"/>
                    <a:gd name="T4" fmla="*/ 0 w 464"/>
                    <a:gd name="T5" fmla="*/ 0 h 197"/>
                    <a:gd name="T6" fmla="*/ 0 w 464"/>
                    <a:gd name="T7" fmla="*/ 0 h 197"/>
                    <a:gd name="T8" fmla="*/ 1 w 464"/>
                    <a:gd name="T9" fmla="*/ 0 h 197"/>
                    <a:gd name="T10" fmla="*/ 0 60000 65536"/>
                    <a:gd name="T11" fmla="*/ 0 60000 65536"/>
                    <a:gd name="T12" fmla="*/ 0 60000 65536"/>
                    <a:gd name="T13" fmla="*/ 0 60000 65536"/>
                    <a:gd name="T14" fmla="*/ 0 60000 65536"/>
                    <a:gd name="T15" fmla="*/ 0 w 464"/>
                    <a:gd name="T16" fmla="*/ 0 h 197"/>
                    <a:gd name="T17" fmla="*/ 464 w 464"/>
                    <a:gd name="T18" fmla="*/ 197 h 197"/>
                  </a:gdLst>
                  <a:ahLst/>
                  <a:cxnLst>
                    <a:cxn ang="T10">
                      <a:pos x="T0" y="T1"/>
                    </a:cxn>
                    <a:cxn ang="T11">
                      <a:pos x="T2" y="T3"/>
                    </a:cxn>
                    <a:cxn ang="T12">
                      <a:pos x="T4" y="T5"/>
                    </a:cxn>
                    <a:cxn ang="T13">
                      <a:pos x="T6" y="T7"/>
                    </a:cxn>
                    <a:cxn ang="T14">
                      <a:pos x="T8" y="T9"/>
                    </a:cxn>
                  </a:cxnLst>
                  <a:rect l="T15" t="T16" r="T17" b="T18"/>
                  <a:pathLst>
                    <a:path w="464" h="197">
                      <a:moveTo>
                        <a:pt x="464" y="172"/>
                      </a:moveTo>
                      <a:lnTo>
                        <a:pt x="51" y="0"/>
                      </a:lnTo>
                      <a:lnTo>
                        <a:pt x="0" y="37"/>
                      </a:lnTo>
                      <a:lnTo>
                        <a:pt x="419" y="197"/>
                      </a:lnTo>
                      <a:lnTo>
                        <a:pt x="464" y="17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5" name="Freeform 181"/>
                <p:cNvSpPr>
                  <a:spLocks/>
                </p:cNvSpPr>
                <p:nvPr/>
              </p:nvSpPr>
              <p:spPr bwMode="auto">
                <a:xfrm>
                  <a:off x="3771" y="945"/>
                  <a:ext cx="19" cy="9"/>
                </a:xfrm>
                <a:custGeom>
                  <a:avLst/>
                  <a:gdLst>
                    <a:gd name="T0" fmla="*/ 1 w 554"/>
                    <a:gd name="T1" fmla="*/ 0 h 272"/>
                    <a:gd name="T2" fmla="*/ 0 w 554"/>
                    <a:gd name="T3" fmla="*/ 0 h 272"/>
                    <a:gd name="T4" fmla="*/ 0 w 554"/>
                    <a:gd name="T5" fmla="*/ 0 h 272"/>
                    <a:gd name="T6" fmla="*/ 1 w 554"/>
                    <a:gd name="T7" fmla="*/ 0 h 272"/>
                    <a:gd name="T8" fmla="*/ 1 w 554"/>
                    <a:gd name="T9" fmla="*/ 0 h 272"/>
                    <a:gd name="T10" fmla="*/ 0 60000 65536"/>
                    <a:gd name="T11" fmla="*/ 0 60000 65536"/>
                    <a:gd name="T12" fmla="*/ 0 60000 65536"/>
                    <a:gd name="T13" fmla="*/ 0 60000 65536"/>
                    <a:gd name="T14" fmla="*/ 0 60000 65536"/>
                    <a:gd name="T15" fmla="*/ 0 w 554"/>
                    <a:gd name="T16" fmla="*/ 0 h 272"/>
                    <a:gd name="T17" fmla="*/ 554 w 554"/>
                    <a:gd name="T18" fmla="*/ 272 h 272"/>
                  </a:gdLst>
                  <a:ahLst/>
                  <a:cxnLst>
                    <a:cxn ang="T10">
                      <a:pos x="T0" y="T1"/>
                    </a:cxn>
                    <a:cxn ang="T11">
                      <a:pos x="T2" y="T3"/>
                    </a:cxn>
                    <a:cxn ang="T12">
                      <a:pos x="T4" y="T5"/>
                    </a:cxn>
                    <a:cxn ang="T13">
                      <a:pos x="T6" y="T7"/>
                    </a:cxn>
                    <a:cxn ang="T14">
                      <a:pos x="T8" y="T9"/>
                    </a:cxn>
                  </a:cxnLst>
                  <a:rect l="T15" t="T16" r="T17" b="T18"/>
                  <a:pathLst>
                    <a:path w="554" h="272">
                      <a:moveTo>
                        <a:pt x="554" y="243"/>
                      </a:moveTo>
                      <a:lnTo>
                        <a:pt x="65" y="0"/>
                      </a:lnTo>
                      <a:lnTo>
                        <a:pt x="0" y="41"/>
                      </a:lnTo>
                      <a:lnTo>
                        <a:pt x="497" y="272"/>
                      </a:lnTo>
                      <a:lnTo>
                        <a:pt x="554" y="24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6" name="Freeform 182"/>
                <p:cNvSpPr>
                  <a:spLocks/>
                </p:cNvSpPr>
                <p:nvPr/>
              </p:nvSpPr>
              <p:spPr bwMode="auto">
                <a:xfrm>
                  <a:off x="3787" y="935"/>
                  <a:ext cx="19" cy="10"/>
                </a:xfrm>
                <a:custGeom>
                  <a:avLst/>
                  <a:gdLst>
                    <a:gd name="T0" fmla="*/ 1 w 554"/>
                    <a:gd name="T1" fmla="*/ 0 h 272"/>
                    <a:gd name="T2" fmla="*/ 0 w 554"/>
                    <a:gd name="T3" fmla="*/ 0 h 272"/>
                    <a:gd name="T4" fmla="*/ 0 w 554"/>
                    <a:gd name="T5" fmla="*/ 0 h 272"/>
                    <a:gd name="T6" fmla="*/ 1 w 554"/>
                    <a:gd name="T7" fmla="*/ 0 h 272"/>
                    <a:gd name="T8" fmla="*/ 1 w 554"/>
                    <a:gd name="T9" fmla="*/ 0 h 272"/>
                    <a:gd name="T10" fmla="*/ 0 60000 65536"/>
                    <a:gd name="T11" fmla="*/ 0 60000 65536"/>
                    <a:gd name="T12" fmla="*/ 0 60000 65536"/>
                    <a:gd name="T13" fmla="*/ 0 60000 65536"/>
                    <a:gd name="T14" fmla="*/ 0 60000 65536"/>
                    <a:gd name="T15" fmla="*/ 0 w 554"/>
                    <a:gd name="T16" fmla="*/ 0 h 272"/>
                    <a:gd name="T17" fmla="*/ 554 w 554"/>
                    <a:gd name="T18" fmla="*/ 272 h 272"/>
                  </a:gdLst>
                  <a:ahLst/>
                  <a:cxnLst>
                    <a:cxn ang="T10">
                      <a:pos x="T0" y="T1"/>
                    </a:cxn>
                    <a:cxn ang="T11">
                      <a:pos x="T2" y="T3"/>
                    </a:cxn>
                    <a:cxn ang="T12">
                      <a:pos x="T4" y="T5"/>
                    </a:cxn>
                    <a:cxn ang="T13">
                      <a:pos x="T6" y="T7"/>
                    </a:cxn>
                    <a:cxn ang="T14">
                      <a:pos x="T8" y="T9"/>
                    </a:cxn>
                  </a:cxnLst>
                  <a:rect l="T15" t="T16" r="T17" b="T18"/>
                  <a:pathLst>
                    <a:path w="554" h="272">
                      <a:moveTo>
                        <a:pt x="554" y="243"/>
                      </a:moveTo>
                      <a:lnTo>
                        <a:pt x="64" y="0"/>
                      </a:lnTo>
                      <a:lnTo>
                        <a:pt x="0" y="41"/>
                      </a:lnTo>
                      <a:lnTo>
                        <a:pt x="496" y="272"/>
                      </a:lnTo>
                      <a:lnTo>
                        <a:pt x="554" y="24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7" name="Freeform 183"/>
                <p:cNvSpPr>
                  <a:spLocks/>
                </p:cNvSpPr>
                <p:nvPr/>
              </p:nvSpPr>
              <p:spPr bwMode="auto">
                <a:xfrm>
                  <a:off x="3803" y="925"/>
                  <a:ext cx="19" cy="9"/>
                </a:xfrm>
                <a:custGeom>
                  <a:avLst/>
                  <a:gdLst>
                    <a:gd name="T0" fmla="*/ 1 w 552"/>
                    <a:gd name="T1" fmla="*/ 0 h 247"/>
                    <a:gd name="T2" fmla="*/ 0 w 552"/>
                    <a:gd name="T3" fmla="*/ 0 h 247"/>
                    <a:gd name="T4" fmla="*/ 0 w 552"/>
                    <a:gd name="T5" fmla="*/ 0 h 247"/>
                    <a:gd name="T6" fmla="*/ 1 w 552"/>
                    <a:gd name="T7" fmla="*/ 0 h 247"/>
                    <a:gd name="T8" fmla="*/ 1 w 552"/>
                    <a:gd name="T9" fmla="*/ 0 h 247"/>
                    <a:gd name="T10" fmla="*/ 0 60000 65536"/>
                    <a:gd name="T11" fmla="*/ 0 60000 65536"/>
                    <a:gd name="T12" fmla="*/ 0 60000 65536"/>
                    <a:gd name="T13" fmla="*/ 0 60000 65536"/>
                    <a:gd name="T14" fmla="*/ 0 60000 65536"/>
                    <a:gd name="T15" fmla="*/ 0 w 552"/>
                    <a:gd name="T16" fmla="*/ 0 h 247"/>
                    <a:gd name="T17" fmla="*/ 552 w 552"/>
                    <a:gd name="T18" fmla="*/ 247 h 247"/>
                  </a:gdLst>
                  <a:ahLst/>
                  <a:cxnLst>
                    <a:cxn ang="T10">
                      <a:pos x="T0" y="T1"/>
                    </a:cxn>
                    <a:cxn ang="T11">
                      <a:pos x="T2" y="T3"/>
                    </a:cxn>
                    <a:cxn ang="T12">
                      <a:pos x="T4" y="T5"/>
                    </a:cxn>
                    <a:cxn ang="T13">
                      <a:pos x="T6" y="T7"/>
                    </a:cxn>
                    <a:cxn ang="T14">
                      <a:pos x="T8" y="T9"/>
                    </a:cxn>
                  </a:cxnLst>
                  <a:rect l="T15" t="T16" r="T17" b="T18"/>
                  <a:pathLst>
                    <a:path w="552" h="247">
                      <a:moveTo>
                        <a:pt x="552" y="221"/>
                      </a:moveTo>
                      <a:lnTo>
                        <a:pt x="64" y="0"/>
                      </a:lnTo>
                      <a:lnTo>
                        <a:pt x="0" y="36"/>
                      </a:lnTo>
                      <a:lnTo>
                        <a:pt x="495" y="247"/>
                      </a:lnTo>
                      <a:lnTo>
                        <a:pt x="552" y="22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8" name="Freeform 184"/>
                <p:cNvSpPr>
                  <a:spLocks/>
                </p:cNvSpPr>
                <p:nvPr/>
              </p:nvSpPr>
              <p:spPr bwMode="auto">
                <a:xfrm>
                  <a:off x="3817" y="916"/>
                  <a:ext cx="19" cy="9"/>
                </a:xfrm>
                <a:custGeom>
                  <a:avLst/>
                  <a:gdLst>
                    <a:gd name="T0" fmla="*/ 1 w 552"/>
                    <a:gd name="T1" fmla="*/ 0 h 247"/>
                    <a:gd name="T2" fmla="*/ 0 w 552"/>
                    <a:gd name="T3" fmla="*/ 0 h 247"/>
                    <a:gd name="T4" fmla="*/ 0 w 552"/>
                    <a:gd name="T5" fmla="*/ 0 h 247"/>
                    <a:gd name="T6" fmla="*/ 1 w 552"/>
                    <a:gd name="T7" fmla="*/ 0 h 247"/>
                    <a:gd name="T8" fmla="*/ 1 w 552"/>
                    <a:gd name="T9" fmla="*/ 0 h 247"/>
                    <a:gd name="T10" fmla="*/ 0 60000 65536"/>
                    <a:gd name="T11" fmla="*/ 0 60000 65536"/>
                    <a:gd name="T12" fmla="*/ 0 60000 65536"/>
                    <a:gd name="T13" fmla="*/ 0 60000 65536"/>
                    <a:gd name="T14" fmla="*/ 0 60000 65536"/>
                    <a:gd name="T15" fmla="*/ 0 w 552"/>
                    <a:gd name="T16" fmla="*/ 0 h 247"/>
                    <a:gd name="T17" fmla="*/ 552 w 552"/>
                    <a:gd name="T18" fmla="*/ 247 h 247"/>
                  </a:gdLst>
                  <a:ahLst/>
                  <a:cxnLst>
                    <a:cxn ang="T10">
                      <a:pos x="T0" y="T1"/>
                    </a:cxn>
                    <a:cxn ang="T11">
                      <a:pos x="T2" y="T3"/>
                    </a:cxn>
                    <a:cxn ang="T12">
                      <a:pos x="T4" y="T5"/>
                    </a:cxn>
                    <a:cxn ang="T13">
                      <a:pos x="T6" y="T7"/>
                    </a:cxn>
                    <a:cxn ang="T14">
                      <a:pos x="T8" y="T9"/>
                    </a:cxn>
                  </a:cxnLst>
                  <a:rect l="T15" t="T16" r="T17" b="T18"/>
                  <a:pathLst>
                    <a:path w="552" h="247">
                      <a:moveTo>
                        <a:pt x="552" y="222"/>
                      </a:moveTo>
                      <a:lnTo>
                        <a:pt x="64" y="0"/>
                      </a:lnTo>
                      <a:lnTo>
                        <a:pt x="0" y="37"/>
                      </a:lnTo>
                      <a:lnTo>
                        <a:pt x="495" y="247"/>
                      </a:lnTo>
                      <a:lnTo>
                        <a:pt x="552" y="22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59" name="Freeform 185"/>
                <p:cNvSpPr>
                  <a:spLocks/>
                </p:cNvSpPr>
                <p:nvPr/>
              </p:nvSpPr>
              <p:spPr bwMode="auto">
                <a:xfrm>
                  <a:off x="3832" y="908"/>
                  <a:ext cx="19" cy="9"/>
                </a:xfrm>
                <a:custGeom>
                  <a:avLst/>
                  <a:gdLst>
                    <a:gd name="T0" fmla="*/ 1 w 552"/>
                    <a:gd name="T1" fmla="*/ 0 h 246"/>
                    <a:gd name="T2" fmla="*/ 0 w 552"/>
                    <a:gd name="T3" fmla="*/ 0 h 246"/>
                    <a:gd name="T4" fmla="*/ 0 w 552"/>
                    <a:gd name="T5" fmla="*/ 0 h 246"/>
                    <a:gd name="T6" fmla="*/ 1 w 552"/>
                    <a:gd name="T7" fmla="*/ 0 h 246"/>
                    <a:gd name="T8" fmla="*/ 1 w 552"/>
                    <a:gd name="T9" fmla="*/ 0 h 246"/>
                    <a:gd name="T10" fmla="*/ 0 60000 65536"/>
                    <a:gd name="T11" fmla="*/ 0 60000 65536"/>
                    <a:gd name="T12" fmla="*/ 0 60000 65536"/>
                    <a:gd name="T13" fmla="*/ 0 60000 65536"/>
                    <a:gd name="T14" fmla="*/ 0 60000 65536"/>
                    <a:gd name="T15" fmla="*/ 0 w 552"/>
                    <a:gd name="T16" fmla="*/ 0 h 246"/>
                    <a:gd name="T17" fmla="*/ 552 w 552"/>
                    <a:gd name="T18" fmla="*/ 246 h 246"/>
                  </a:gdLst>
                  <a:ahLst/>
                  <a:cxnLst>
                    <a:cxn ang="T10">
                      <a:pos x="T0" y="T1"/>
                    </a:cxn>
                    <a:cxn ang="T11">
                      <a:pos x="T2" y="T3"/>
                    </a:cxn>
                    <a:cxn ang="T12">
                      <a:pos x="T4" y="T5"/>
                    </a:cxn>
                    <a:cxn ang="T13">
                      <a:pos x="T6" y="T7"/>
                    </a:cxn>
                    <a:cxn ang="T14">
                      <a:pos x="T8" y="T9"/>
                    </a:cxn>
                  </a:cxnLst>
                  <a:rect l="T15" t="T16" r="T17" b="T18"/>
                  <a:pathLst>
                    <a:path w="552" h="246">
                      <a:moveTo>
                        <a:pt x="552" y="221"/>
                      </a:moveTo>
                      <a:lnTo>
                        <a:pt x="64" y="0"/>
                      </a:lnTo>
                      <a:lnTo>
                        <a:pt x="0" y="36"/>
                      </a:lnTo>
                      <a:lnTo>
                        <a:pt x="496" y="246"/>
                      </a:lnTo>
                      <a:lnTo>
                        <a:pt x="552" y="22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0" name="Freeform 186"/>
                <p:cNvSpPr>
                  <a:spLocks/>
                </p:cNvSpPr>
                <p:nvPr/>
              </p:nvSpPr>
              <p:spPr bwMode="auto">
                <a:xfrm>
                  <a:off x="3887" y="875"/>
                  <a:ext cx="19" cy="8"/>
                </a:xfrm>
                <a:custGeom>
                  <a:avLst/>
                  <a:gdLst>
                    <a:gd name="T0" fmla="*/ 1 w 551"/>
                    <a:gd name="T1" fmla="*/ 0 h 247"/>
                    <a:gd name="T2" fmla="*/ 0 w 551"/>
                    <a:gd name="T3" fmla="*/ 0 h 247"/>
                    <a:gd name="T4" fmla="*/ 0 w 551"/>
                    <a:gd name="T5" fmla="*/ 0 h 247"/>
                    <a:gd name="T6" fmla="*/ 1 w 551"/>
                    <a:gd name="T7" fmla="*/ 0 h 247"/>
                    <a:gd name="T8" fmla="*/ 1 w 551"/>
                    <a:gd name="T9" fmla="*/ 0 h 247"/>
                    <a:gd name="T10" fmla="*/ 0 60000 65536"/>
                    <a:gd name="T11" fmla="*/ 0 60000 65536"/>
                    <a:gd name="T12" fmla="*/ 0 60000 65536"/>
                    <a:gd name="T13" fmla="*/ 0 60000 65536"/>
                    <a:gd name="T14" fmla="*/ 0 60000 65536"/>
                    <a:gd name="T15" fmla="*/ 0 w 551"/>
                    <a:gd name="T16" fmla="*/ 0 h 247"/>
                    <a:gd name="T17" fmla="*/ 551 w 551"/>
                    <a:gd name="T18" fmla="*/ 247 h 247"/>
                  </a:gdLst>
                  <a:ahLst/>
                  <a:cxnLst>
                    <a:cxn ang="T10">
                      <a:pos x="T0" y="T1"/>
                    </a:cxn>
                    <a:cxn ang="T11">
                      <a:pos x="T2" y="T3"/>
                    </a:cxn>
                    <a:cxn ang="T12">
                      <a:pos x="T4" y="T5"/>
                    </a:cxn>
                    <a:cxn ang="T13">
                      <a:pos x="T6" y="T7"/>
                    </a:cxn>
                    <a:cxn ang="T14">
                      <a:pos x="T8" y="T9"/>
                    </a:cxn>
                  </a:cxnLst>
                  <a:rect l="T15" t="T16" r="T17" b="T18"/>
                  <a:pathLst>
                    <a:path w="551" h="247">
                      <a:moveTo>
                        <a:pt x="551" y="222"/>
                      </a:moveTo>
                      <a:lnTo>
                        <a:pt x="64" y="0"/>
                      </a:lnTo>
                      <a:lnTo>
                        <a:pt x="0" y="37"/>
                      </a:lnTo>
                      <a:lnTo>
                        <a:pt x="495" y="247"/>
                      </a:lnTo>
                      <a:lnTo>
                        <a:pt x="551" y="22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1" name="Freeform 187"/>
                <p:cNvSpPr>
                  <a:spLocks/>
                </p:cNvSpPr>
                <p:nvPr/>
              </p:nvSpPr>
              <p:spPr bwMode="auto">
                <a:xfrm>
                  <a:off x="3902" y="867"/>
                  <a:ext cx="16" cy="7"/>
                </a:xfrm>
                <a:custGeom>
                  <a:avLst/>
                  <a:gdLst>
                    <a:gd name="T0" fmla="*/ 1 w 478"/>
                    <a:gd name="T1" fmla="*/ 0 h 202"/>
                    <a:gd name="T2" fmla="*/ 0 w 478"/>
                    <a:gd name="T3" fmla="*/ 0 h 202"/>
                    <a:gd name="T4" fmla="*/ 0 w 478"/>
                    <a:gd name="T5" fmla="*/ 0 h 202"/>
                    <a:gd name="T6" fmla="*/ 0 w 478"/>
                    <a:gd name="T7" fmla="*/ 0 h 202"/>
                    <a:gd name="T8" fmla="*/ 1 w 478"/>
                    <a:gd name="T9" fmla="*/ 0 h 202"/>
                    <a:gd name="T10" fmla="*/ 0 60000 65536"/>
                    <a:gd name="T11" fmla="*/ 0 60000 65536"/>
                    <a:gd name="T12" fmla="*/ 0 60000 65536"/>
                    <a:gd name="T13" fmla="*/ 0 60000 65536"/>
                    <a:gd name="T14" fmla="*/ 0 60000 65536"/>
                    <a:gd name="T15" fmla="*/ 0 w 478"/>
                    <a:gd name="T16" fmla="*/ 0 h 202"/>
                    <a:gd name="T17" fmla="*/ 478 w 478"/>
                    <a:gd name="T18" fmla="*/ 202 h 202"/>
                  </a:gdLst>
                  <a:ahLst/>
                  <a:cxnLst>
                    <a:cxn ang="T10">
                      <a:pos x="T0" y="T1"/>
                    </a:cxn>
                    <a:cxn ang="T11">
                      <a:pos x="T2" y="T3"/>
                    </a:cxn>
                    <a:cxn ang="T12">
                      <a:pos x="T4" y="T5"/>
                    </a:cxn>
                    <a:cxn ang="T13">
                      <a:pos x="T6" y="T7"/>
                    </a:cxn>
                    <a:cxn ang="T14">
                      <a:pos x="T8" y="T9"/>
                    </a:cxn>
                  </a:cxnLst>
                  <a:rect l="T15" t="T16" r="T17" b="T18"/>
                  <a:pathLst>
                    <a:path w="478" h="202">
                      <a:moveTo>
                        <a:pt x="478" y="176"/>
                      </a:moveTo>
                      <a:lnTo>
                        <a:pt x="53" y="0"/>
                      </a:lnTo>
                      <a:lnTo>
                        <a:pt x="0" y="36"/>
                      </a:lnTo>
                      <a:lnTo>
                        <a:pt x="431" y="202"/>
                      </a:lnTo>
                      <a:lnTo>
                        <a:pt x="478" y="17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2" name="Freeform 188"/>
                <p:cNvSpPr>
                  <a:spLocks/>
                </p:cNvSpPr>
                <p:nvPr/>
              </p:nvSpPr>
              <p:spPr bwMode="auto">
                <a:xfrm>
                  <a:off x="3914" y="859"/>
                  <a:ext cx="16" cy="7"/>
                </a:xfrm>
                <a:custGeom>
                  <a:avLst/>
                  <a:gdLst>
                    <a:gd name="T0" fmla="*/ 1 w 478"/>
                    <a:gd name="T1" fmla="*/ 0 h 204"/>
                    <a:gd name="T2" fmla="*/ 0 w 478"/>
                    <a:gd name="T3" fmla="*/ 0 h 204"/>
                    <a:gd name="T4" fmla="*/ 0 w 478"/>
                    <a:gd name="T5" fmla="*/ 0 h 204"/>
                    <a:gd name="T6" fmla="*/ 0 w 478"/>
                    <a:gd name="T7" fmla="*/ 0 h 204"/>
                    <a:gd name="T8" fmla="*/ 1 w 478"/>
                    <a:gd name="T9" fmla="*/ 0 h 204"/>
                    <a:gd name="T10" fmla="*/ 0 60000 65536"/>
                    <a:gd name="T11" fmla="*/ 0 60000 65536"/>
                    <a:gd name="T12" fmla="*/ 0 60000 65536"/>
                    <a:gd name="T13" fmla="*/ 0 60000 65536"/>
                    <a:gd name="T14" fmla="*/ 0 60000 65536"/>
                    <a:gd name="T15" fmla="*/ 0 w 478"/>
                    <a:gd name="T16" fmla="*/ 0 h 204"/>
                    <a:gd name="T17" fmla="*/ 478 w 478"/>
                    <a:gd name="T18" fmla="*/ 204 h 204"/>
                  </a:gdLst>
                  <a:ahLst/>
                  <a:cxnLst>
                    <a:cxn ang="T10">
                      <a:pos x="T0" y="T1"/>
                    </a:cxn>
                    <a:cxn ang="T11">
                      <a:pos x="T2" y="T3"/>
                    </a:cxn>
                    <a:cxn ang="T12">
                      <a:pos x="T4" y="T5"/>
                    </a:cxn>
                    <a:cxn ang="T13">
                      <a:pos x="T6" y="T7"/>
                    </a:cxn>
                    <a:cxn ang="T14">
                      <a:pos x="T8" y="T9"/>
                    </a:cxn>
                  </a:cxnLst>
                  <a:rect l="T15" t="T16" r="T17" b="T18"/>
                  <a:pathLst>
                    <a:path w="478" h="204">
                      <a:moveTo>
                        <a:pt x="478" y="176"/>
                      </a:moveTo>
                      <a:lnTo>
                        <a:pt x="53" y="0"/>
                      </a:lnTo>
                      <a:lnTo>
                        <a:pt x="0" y="38"/>
                      </a:lnTo>
                      <a:lnTo>
                        <a:pt x="432" y="204"/>
                      </a:lnTo>
                      <a:lnTo>
                        <a:pt x="478" y="17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3" name="Freeform 189"/>
                <p:cNvSpPr>
                  <a:spLocks/>
                </p:cNvSpPr>
                <p:nvPr/>
              </p:nvSpPr>
              <p:spPr bwMode="auto">
                <a:xfrm>
                  <a:off x="3926" y="852"/>
                  <a:ext cx="17" cy="7"/>
                </a:xfrm>
                <a:custGeom>
                  <a:avLst/>
                  <a:gdLst>
                    <a:gd name="T0" fmla="*/ 1 w 477"/>
                    <a:gd name="T1" fmla="*/ 0 h 202"/>
                    <a:gd name="T2" fmla="*/ 0 w 477"/>
                    <a:gd name="T3" fmla="*/ 0 h 202"/>
                    <a:gd name="T4" fmla="*/ 0 w 477"/>
                    <a:gd name="T5" fmla="*/ 0 h 202"/>
                    <a:gd name="T6" fmla="*/ 1 w 477"/>
                    <a:gd name="T7" fmla="*/ 0 h 202"/>
                    <a:gd name="T8" fmla="*/ 1 w 477"/>
                    <a:gd name="T9" fmla="*/ 0 h 202"/>
                    <a:gd name="T10" fmla="*/ 0 60000 65536"/>
                    <a:gd name="T11" fmla="*/ 0 60000 65536"/>
                    <a:gd name="T12" fmla="*/ 0 60000 65536"/>
                    <a:gd name="T13" fmla="*/ 0 60000 65536"/>
                    <a:gd name="T14" fmla="*/ 0 60000 65536"/>
                    <a:gd name="T15" fmla="*/ 0 w 477"/>
                    <a:gd name="T16" fmla="*/ 0 h 202"/>
                    <a:gd name="T17" fmla="*/ 477 w 477"/>
                    <a:gd name="T18" fmla="*/ 202 h 202"/>
                  </a:gdLst>
                  <a:ahLst/>
                  <a:cxnLst>
                    <a:cxn ang="T10">
                      <a:pos x="T0" y="T1"/>
                    </a:cxn>
                    <a:cxn ang="T11">
                      <a:pos x="T2" y="T3"/>
                    </a:cxn>
                    <a:cxn ang="T12">
                      <a:pos x="T4" y="T5"/>
                    </a:cxn>
                    <a:cxn ang="T13">
                      <a:pos x="T6" y="T7"/>
                    </a:cxn>
                    <a:cxn ang="T14">
                      <a:pos x="T8" y="T9"/>
                    </a:cxn>
                  </a:cxnLst>
                  <a:rect l="T15" t="T16" r="T17" b="T18"/>
                  <a:pathLst>
                    <a:path w="477" h="202">
                      <a:moveTo>
                        <a:pt x="477" y="176"/>
                      </a:moveTo>
                      <a:lnTo>
                        <a:pt x="53" y="0"/>
                      </a:lnTo>
                      <a:lnTo>
                        <a:pt x="0" y="36"/>
                      </a:lnTo>
                      <a:lnTo>
                        <a:pt x="431" y="202"/>
                      </a:lnTo>
                      <a:lnTo>
                        <a:pt x="477" y="17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4" name="Freeform 190"/>
                <p:cNvSpPr>
                  <a:spLocks/>
                </p:cNvSpPr>
                <p:nvPr/>
              </p:nvSpPr>
              <p:spPr bwMode="auto">
                <a:xfrm>
                  <a:off x="3953" y="836"/>
                  <a:ext cx="22" cy="7"/>
                </a:xfrm>
                <a:custGeom>
                  <a:avLst/>
                  <a:gdLst>
                    <a:gd name="T0" fmla="*/ 1 w 637"/>
                    <a:gd name="T1" fmla="*/ 0 h 203"/>
                    <a:gd name="T2" fmla="*/ 1 w 637"/>
                    <a:gd name="T3" fmla="*/ 0 h 203"/>
                    <a:gd name="T4" fmla="*/ 0 w 637"/>
                    <a:gd name="T5" fmla="*/ 0 h 203"/>
                    <a:gd name="T6" fmla="*/ 0 w 637"/>
                    <a:gd name="T7" fmla="*/ 0 h 203"/>
                    <a:gd name="T8" fmla="*/ 1 w 637"/>
                    <a:gd name="T9" fmla="*/ 0 h 203"/>
                    <a:gd name="T10" fmla="*/ 0 60000 65536"/>
                    <a:gd name="T11" fmla="*/ 0 60000 65536"/>
                    <a:gd name="T12" fmla="*/ 0 60000 65536"/>
                    <a:gd name="T13" fmla="*/ 0 60000 65536"/>
                    <a:gd name="T14" fmla="*/ 0 60000 65536"/>
                    <a:gd name="T15" fmla="*/ 0 w 637"/>
                    <a:gd name="T16" fmla="*/ 0 h 203"/>
                    <a:gd name="T17" fmla="*/ 637 w 637"/>
                    <a:gd name="T18" fmla="*/ 203 h 203"/>
                  </a:gdLst>
                  <a:ahLst/>
                  <a:cxnLst>
                    <a:cxn ang="T10">
                      <a:pos x="T0" y="T1"/>
                    </a:cxn>
                    <a:cxn ang="T11">
                      <a:pos x="T2" y="T3"/>
                    </a:cxn>
                    <a:cxn ang="T12">
                      <a:pos x="T4" y="T5"/>
                    </a:cxn>
                    <a:cxn ang="T13">
                      <a:pos x="T6" y="T7"/>
                    </a:cxn>
                    <a:cxn ang="T14">
                      <a:pos x="T8" y="T9"/>
                    </a:cxn>
                  </a:cxnLst>
                  <a:rect l="T15" t="T16" r="T17" b="T18"/>
                  <a:pathLst>
                    <a:path w="637" h="203">
                      <a:moveTo>
                        <a:pt x="604" y="203"/>
                      </a:moveTo>
                      <a:lnTo>
                        <a:pt x="637" y="180"/>
                      </a:lnTo>
                      <a:lnTo>
                        <a:pt x="33" y="0"/>
                      </a:lnTo>
                      <a:lnTo>
                        <a:pt x="0" y="30"/>
                      </a:lnTo>
                      <a:lnTo>
                        <a:pt x="604" y="20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5" name="Freeform 191"/>
                <p:cNvSpPr>
                  <a:spLocks/>
                </p:cNvSpPr>
                <p:nvPr/>
              </p:nvSpPr>
              <p:spPr bwMode="auto">
                <a:xfrm>
                  <a:off x="3949" y="850"/>
                  <a:ext cx="11" cy="3"/>
                </a:xfrm>
                <a:custGeom>
                  <a:avLst/>
                  <a:gdLst>
                    <a:gd name="T0" fmla="*/ 0 w 341"/>
                    <a:gd name="T1" fmla="*/ 0 h 84"/>
                    <a:gd name="T2" fmla="*/ 0 w 341"/>
                    <a:gd name="T3" fmla="*/ 0 h 84"/>
                    <a:gd name="T4" fmla="*/ 0 w 341"/>
                    <a:gd name="T5" fmla="*/ 0 h 84"/>
                    <a:gd name="T6" fmla="*/ 0 w 341"/>
                    <a:gd name="T7" fmla="*/ 0 h 84"/>
                    <a:gd name="T8" fmla="*/ 0 60000 65536"/>
                    <a:gd name="T9" fmla="*/ 0 60000 65536"/>
                    <a:gd name="T10" fmla="*/ 0 60000 65536"/>
                    <a:gd name="T11" fmla="*/ 0 60000 65536"/>
                    <a:gd name="T12" fmla="*/ 0 w 341"/>
                    <a:gd name="T13" fmla="*/ 0 h 84"/>
                    <a:gd name="T14" fmla="*/ 341 w 341"/>
                    <a:gd name="T15" fmla="*/ 84 h 84"/>
                  </a:gdLst>
                  <a:ahLst/>
                  <a:cxnLst>
                    <a:cxn ang="T8">
                      <a:pos x="T0" y="T1"/>
                    </a:cxn>
                    <a:cxn ang="T9">
                      <a:pos x="T2" y="T3"/>
                    </a:cxn>
                    <a:cxn ang="T10">
                      <a:pos x="T4" y="T5"/>
                    </a:cxn>
                    <a:cxn ang="T11">
                      <a:pos x="T6" y="T7"/>
                    </a:cxn>
                  </a:cxnLst>
                  <a:rect l="T12" t="T13" r="T14" b="T15"/>
                  <a:pathLst>
                    <a:path w="341" h="84">
                      <a:moveTo>
                        <a:pt x="0" y="84"/>
                      </a:moveTo>
                      <a:lnTo>
                        <a:pt x="116" y="0"/>
                      </a:lnTo>
                      <a:lnTo>
                        <a:pt x="341" y="36"/>
                      </a:lnTo>
                      <a:lnTo>
                        <a:pt x="0" y="84"/>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6" name="Freeform 192"/>
                <p:cNvSpPr>
                  <a:spLocks/>
                </p:cNvSpPr>
                <p:nvPr/>
              </p:nvSpPr>
              <p:spPr bwMode="auto">
                <a:xfrm>
                  <a:off x="3942" y="827"/>
                  <a:ext cx="18" cy="6"/>
                </a:xfrm>
                <a:custGeom>
                  <a:avLst/>
                  <a:gdLst>
                    <a:gd name="T0" fmla="*/ 1 w 522"/>
                    <a:gd name="T1" fmla="*/ 0 h 166"/>
                    <a:gd name="T2" fmla="*/ 1 w 522"/>
                    <a:gd name="T3" fmla="*/ 0 h 166"/>
                    <a:gd name="T4" fmla="*/ 0 w 522"/>
                    <a:gd name="T5" fmla="*/ 0 h 166"/>
                    <a:gd name="T6" fmla="*/ 0 w 522"/>
                    <a:gd name="T7" fmla="*/ 0 h 166"/>
                    <a:gd name="T8" fmla="*/ 1 w 522"/>
                    <a:gd name="T9" fmla="*/ 0 h 166"/>
                    <a:gd name="T10" fmla="*/ 0 60000 65536"/>
                    <a:gd name="T11" fmla="*/ 0 60000 65536"/>
                    <a:gd name="T12" fmla="*/ 0 60000 65536"/>
                    <a:gd name="T13" fmla="*/ 0 60000 65536"/>
                    <a:gd name="T14" fmla="*/ 0 60000 65536"/>
                    <a:gd name="T15" fmla="*/ 0 w 522"/>
                    <a:gd name="T16" fmla="*/ 0 h 166"/>
                    <a:gd name="T17" fmla="*/ 522 w 522"/>
                    <a:gd name="T18" fmla="*/ 166 h 166"/>
                  </a:gdLst>
                  <a:ahLst/>
                  <a:cxnLst>
                    <a:cxn ang="T10">
                      <a:pos x="T0" y="T1"/>
                    </a:cxn>
                    <a:cxn ang="T11">
                      <a:pos x="T2" y="T3"/>
                    </a:cxn>
                    <a:cxn ang="T12">
                      <a:pos x="T4" y="T5"/>
                    </a:cxn>
                    <a:cxn ang="T13">
                      <a:pos x="T6" y="T7"/>
                    </a:cxn>
                    <a:cxn ang="T14">
                      <a:pos x="T8" y="T9"/>
                    </a:cxn>
                  </a:cxnLst>
                  <a:rect l="T15" t="T16" r="T17" b="T18"/>
                  <a:pathLst>
                    <a:path w="522" h="166">
                      <a:moveTo>
                        <a:pt x="496" y="166"/>
                      </a:moveTo>
                      <a:lnTo>
                        <a:pt x="522" y="148"/>
                      </a:lnTo>
                      <a:lnTo>
                        <a:pt x="28" y="0"/>
                      </a:lnTo>
                      <a:lnTo>
                        <a:pt x="0" y="25"/>
                      </a:lnTo>
                      <a:lnTo>
                        <a:pt x="496" y="166"/>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7" name="Freeform 193"/>
                <p:cNvSpPr>
                  <a:spLocks/>
                </p:cNvSpPr>
                <p:nvPr/>
              </p:nvSpPr>
              <p:spPr bwMode="auto">
                <a:xfrm>
                  <a:off x="3912" y="821"/>
                  <a:ext cx="28" cy="9"/>
                </a:xfrm>
                <a:custGeom>
                  <a:avLst/>
                  <a:gdLst>
                    <a:gd name="T0" fmla="*/ 1 w 818"/>
                    <a:gd name="T1" fmla="*/ 0 h 260"/>
                    <a:gd name="T2" fmla="*/ 1 w 818"/>
                    <a:gd name="T3" fmla="*/ 0 h 260"/>
                    <a:gd name="T4" fmla="*/ 0 w 818"/>
                    <a:gd name="T5" fmla="*/ 0 h 260"/>
                    <a:gd name="T6" fmla="*/ 0 w 818"/>
                    <a:gd name="T7" fmla="*/ 0 h 260"/>
                    <a:gd name="T8" fmla="*/ 1 w 818"/>
                    <a:gd name="T9" fmla="*/ 0 h 260"/>
                    <a:gd name="T10" fmla="*/ 0 60000 65536"/>
                    <a:gd name="T11" fmla="*/ 0 60000 65536"/>
                    <a:gd name="T12" fmla="*/ 0 60000 65536"/>
                    <a:gd name="T13" fmla="*/ 0 60000 65536"/>
                    <a:gd name="T14" fmla="*/ 0 60000 65536"/>
                    <a:gd name="T15" fmla="*/ 0 w 818"/>
                    <a:gd name="T16" fmla="*/ 0 h 260"/>
                    <a:gd name="T17" fmla="*/ 818 w 818"/>
                    <a:gd name="T18" fmla="*/ 260 h 260"/>
                  </a:gdLst>
                  <a:ahLst/>
                  <a:cxnLst>
                    <a:cxn ang="T10">
                      <a:pos x="T0" y="T1"/>
                    </a:cxn>
                    <a:cxn ang="T11">
                      <a:pos x="T2" y="T3"/>
                    </a:cxn>
                    <a:cxn ang="T12">
                      <a:pos x="T4" y="T5"/>
                    </a:cxn>
                    <a:cxn ang="T13">
                      <a:pos x="T6" y="T7"/>
                    </a:cxn>
                    <a:cxn ang="T14">
                      <a:pos x="T8" y="T9"/>
                    </a:cxn>
                  </a:cxnLst>
                  <a:rect l="T15" t="T16" r="T17" b="T18"/>
                  <a:pathLst>
                    <a:path w="818" h="260">
                      <a:moveTo>
                        <a:pt x="776" y="260"/>
                      </a:moveTo>
                      <a:lnTo>
                        <a:pt x="818" y="231"/>
                      </a:lnTo>
                      <a:lnTo>
                        <a:pt x="43" y="0"/>
                      </a:lnTo>
                      <a:lnTo>
                        <a:pt x="0" y="38"/>
                      </a:lnTo>
                      <a:lnTo>
                        <a:pt x="776" y="26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8" name="Freeform 194"/>
                <p:cNvSpPr>
                  <a:spLocks/>
                </p:cNvSpPr>
                <p:nvPr/>
              </p:nvSpPr>
              <p:spPr bwMode="auto">
                <a:xfrm>
                  <a:off x="3711" y="921"/>
                  <a:ext cx="15" cy="7"/>
                </a:xfrm>
                <a:custGeom>
                  <a:avLst/>
                  <a:gdLst>
                    <a:gd name="T0" fmla="*/ 1 w 442"/>
                    <a:gd name="T1" fmla="*/ 0 h 218"/>
                    <a:gd name="T2" fmla="*/ 0 w 442"/>
                    <a:gd name="T3" fmla="*/ 0 h 218"/>
                    <a:gd name="T4" fmla="*/ 0 w 442"/>
                    <a:gd name="T5" fmla="*/ 0 h 218"/>
                    <a:gd name="T6" fmla="*/ 0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1"/>
                      </a:moveTo>
                      <a:lnTo>
                        <a:pt x="49" y="0"/>
                      </a:lnTo>
                      <a:lnTo>
                        <a:pt x="0" y="38"/>
                      </a:lnTo>
                      <a:lnTo>
                        <a:pt x="398" y="218"/>
                      </a:lnTo>
                      <a:lnTo>
                        <a:pt x="442"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69" name="Freeform 195"/>
                <p:cNvSpPr>
                  <a:spLocks/>
                </p:cNvSpPr>
                <p:nvPr/>
              </p:nvSpPr>
              <p:spPr bwMode="auto">
                <a:xfrm>
                  <a:off x="3727" y="912"/>
                  <a:ext cx="16" cy="7"/>
                </a:xfrm>
                <a:custGeom>
                  <a:avLst/>
                  <a:gdLst>
                    <a:gd name="T0" fmla="*/ 1 w 441"/>
                    <a:gd name="T1" fmla="*/ 0 h 218"/>
                    <a:gd name="T2" fmla="*/ 0 w 441"/>
                    <a:gd name="T3" fmla="*/ 0 h 218"/>
                    <a:gd name="T4" fmla="*/ 0 w 441"/>
                    <a:gd name="T5" fmla="*/ 0 h 218"/>
                    <a:gd name="T6" fmla="*/ 1 w 441"/>
                    <a:gd name="T7" fmla="*/ 0 h 218"/>
                    <a:gd name="T8" fmla="*/ 1 w 441"/>
                    <a:gd name="T9" fmla="*/ 0 h 218"/>
                    <a:gd name="T10" fmla="*/ 0 60000 65536"/>
                    <a:gd name="T11" fmla="*/ 0 60000 65536"/>
                    <a:gd name="T12" fmla="*/ 0 60000 65536"/>
                    <a:gd name="T13" fmla="*/ 0 60000 65536"/>
                    <a:gd name="T14" fmla="*/ 0 60000 65536"/>
                    <a:gd name="T15" fmla="*/ 0 w 441"/>
                    <a:gd name="T16" fmla="*/ 0 h 218"/>
                    <a:gd name="T17" fmla="*/ 441 w 441"/>
                    <a:gd name="T18" fmla="*/ 218 h 218"/>
                  </a:gdLst>
                  <a:ahLst/>
                  <a:cxnLst>
                    <a:cxn ang="T10">
                      <a:pos x="T0" y="T1"/>
                    </a:cxn>
                    <a:cxn ang="T11">
                      <a:pos x="T2" y="T3"/>
                    </a:cxn>
                    <a:cxn ang="T12">
                      <a:pos x="T4" y="T5"/>
                    </a:cxn>
                    <a:cxn ang="T13">
                      <a:pos x="T6" y="T7"/>
                    </a:cxn>
                    <a:cxn ang="T14">
                      <a:pos x="T8" y="T9"/>
                    </a:cxn>
                  </a:cxnLst>
                  <a:rect l="T15" t="T16" r="T17" b="T18"/>
                  <a:pathLst>
                    <a:path w="441" h="218">
                      <a:moveTo>
                        <a:pt x="441" y="191"/>
                      </a:moveTo>
                      <a:lnTo>
                        <a:pt x="49" y="0"/>
                      </a:lnTo>
                      <a:lnTo>
                        <a:pt x="0" y="38"/>
                      </a:lnTo>
                      <a:lnTo>
                        <a:pt x="398" y="218"/>
                      </a:lnTo>
                      <a:lnTo>
                        <a:pt x="441" y="19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0" name="Freeform 196"/>
                <p:cNvSpPr>
                  <a:spLocks/>
                </p:cNvSpPr>
                <p:nvPr/>
              </p:nvSpPr>
              <p:spPr bwMode="auto">
                <a:xfrm>
                  <a:off x="3742" y="904"/>
                  <a:ext cx="16" cy="7"/>
                </a:xfrm>
                <a:custGeom>
                  <a:avLst/>
                  <a:gdLst>
                    <a:gd name="T0" fmla="*/ 1 w 442"/>
                    <a:gd name="T1" fmla="*/ 0 h 218"/>
                    <a:gd name="T2" fmla="*/ 0 w 442"/>
                    <a:gd name="T3" fmla="*/ 0 h 218"/>
                    <a:gd name="T4" fmla="*/ 0 w 442"/>
                    <a:gd name="T5" fmla="*/ 0 h 218"/>
                    <a:gd name="T6" fmla="*/ 1 w 442"/>
                    <a:gd name="T7" fmla="*/ 0 h 218"/>
                    <a:gd name="T8" fmla="*/ 1 w 442"/>
                    <a:gd name="T9" fmla="*/ 0 h 218"/>
                    <a:gd name="T10" fmla="*/ 0 60000 65536"/>
                    <a:gd name="T11" fmla="*/ 0 60000 65536"/>
                    <a:gd name="T12" fmla="*/ 0 60000 65536"/>
                    <a:gd name="T13" fmla="*/ 0 60000 65536"/>
                    <a:gd name="T14" fmla="*/ 0 60000 65536"/>
                    <a:gd name="T15" fmla="*/ 0 w 442"/>
                    <a:gd name="T16" fmla="*/ 0 h 218"/>
                    <a:gd name="T17" fmla="*/ 442 w 442"/>
                    <a:gd name="T18" fmla="*/ 218 h 218"/>
                  </a:gdLst>
                  <a:ahLst/>
                  <a:cxnLst>
                    <a:cxn ang="T10">
                      <a:pos x="T0" y="T1"/>
                    </a:cxn>
                    <a:cxn ang="T11">
                      <a:pos x="T2" y="T3"/>
                    </a:cxn>
                    <a:cxn ang="T12">
                      <a:pos x="T4" y="T5"/>
                    </a:cxn>
                    <a:cxn ang="T13">
                      <a:pos x="T6" y="T7"/>
                    </a:cxn>
                    <a:cxn ang="T14">
                      <a:pos x="T8" y="T9"/>
                    </a:cxn>
                  </a:cxnLst>
                  <a:rect l="T15" t="T16" r="T17" b="T18"/>
                  <a:pathLst>
                    <a:path w="442" h="218">
                      <a:moveTo>
                        <a:pt x="442" y="190"/>
                      </a:moveTo>
                      <a:lnTo>
                        <a:pt x="50" y="0"/>
                      </a:lnTo>
                      <a:lnTo>
                        <a:pt x="0" y="38"/>
                      </a:lnTo>
                      <a:lnTo>
                        <a:pt x="399" y="218"/>
                      </a:lnTo>
                      <a:lnTo>
                        <a:pt x="442" y="19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1" name="Freeform 197"/>
                <p:cNvSpPr>
                  <a:spLocks/>
                </p:cNvSpPr>
                <p:nvPr/>
              </p:nvSpPr>
              <p:spPr bwMode="auto">
                <a:xfrm>
                  <a:off x="3757" y="896"/>
                  <a:ext cx="15" cy="7"/>
                </a:xfrm>
                <a:custGeom>
                  <a:avLst/>
                  <a:gdLst>
                    <a:gd name="T0" fmla="*/ 1 w 442"/>
                    <a:gd name="T1" fmla="*/ 0 h 217"/>
                    <a:gd name="T2" fmla="*/ 0 w 442"/>
                    <a:gd name="T3" fmla="*/ 0 h 217"/>
                    <a:gd name="T4" fmla="*/ 0 w 442"/>
                    <a:gd name="T5" fmla="*/ 0 h 217"/>
                    <a:gd name="T6" fmla="*/ 0 w 442"/>
                    <a:gd name="T7" fmla="*/ 0 h 217"/>
                    <a:gd name="T8" fmla="*/ 1 w 442"/>
                    <a:gd name="T9" fmla="*/ 0 h 217"/>
                    <a:gd name="T10" fmla="*/ 0 60000 65536"/>
                    <a:gd name="T11" fmla="*/ 0 60000 65536"/>
                    <a:gd name="T12" fmla="*/ 0 60000 65536"/>
                    <a:gd name="T13" fmla="*/ 0 60000 65536"/>
                    <a:gd name="T14" fmla="*/ 0 60000 65536"/>
                    <a:gd name="T15" fmla="*/ 0 w 442"/>
                    <a:gd name="T16" fmla="*/ 0 h 217"/>
                    <a:gd name="T17" fmla="*/ 442 w 442"/>
                    <a:gd name="T18" fmla="*/ 217 h 217"/>
                  </a:gdLst>
                  <a:ahLst/>
                  <a:cxnLst>
                    <a:cxn ang="T10">
                      <a:pos x="T0" y="T1"/>
                    </a:cxn>
                    <a:cxn ang="T11">
                      <a:pos x="T2" y="T3"/>
                    </a:cxn>
                    <a:cxn ang="T12">
                      <a:pos x="T4" y="T5"/>
                    </a:cxn>
                    <a:cxn ang="T13">
                      <a:pos x="T6" y="T7"/>
                    </a:cxn>
                    <a:cxn ang="T14">
                      <a:pos x="T8" y="T9"/>
                    </a:cxn>
                  </a:cxnLst>
                  <a:rect l="T15" t="T16" r="T17" b="T18"/>
                  <a:pathLst>
                    <a:path w="442" h="217">
                      <a:moveTo>
                        <a:pt x="442" y="190"/>
                      </a:moveTo>
                      <a:lnTo>
                        <a:pt x="48" y="0"/>
                      </a:lnTo>
                      <a:lnTo>
                        <a:pt x="0" y="37"/>
                      </a:lnTo>
                      <a:lnTo>
                        <a:pt x="398" y="217"/>
                      </a:lnTo>
                      <a:lnTo>
                        <a:pt x="442" y="19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2" name="Freeform 198"/>
                <p:cNvSpPr>
                  <a:spLocks/>
                </p:cNvSpPr>
                <p:nvPr/>
              </p:nvSpPr>
              <p:spPr bwMode="auto">
                <a:xfrm>
                  <a:off x="3771" y="888"/>
                  <a:ext cx="14" cy="7"/>
                </a:xfrm>
                <a:custGeom>
                  <a:avLst/>
                  <a:gdLst>
                    <a:gd name="T0" fmla="*/ 0 w 417"/>
                    <a:gd name="T1" fmla="*/ 0 h 204"/>
                    <a:gd name="T2" fmla="*/ 0 w 417"/>
                    <a:gd name="T3" fmla="*/ 0 h 204"/>
                    <a:gd name="T4" fmla="*/ 0 w 417"/>
                    <a:gd name="T5" fmla="*/ 0 h 204"/>
                    <a:gd name="T6" fmla="*/ 0 w 417"/>
                    <a:gd name="T7" fmla="*/ 0 h 204"/>
                    <a:gd name="T8" fmla="*/ 0 w 417"/>
                    <a:gd name="T9" fmla="*/ 0 h 204"/>
                    <a:gd name="T10" fmla="*/ 0 60000 65536"/>
                    <a:gd name="T11" fmla="*/ 0 60000 65536"/>
                    <a:gd name="T12" fmla="*/ 0 60000 65536"/>
                    <a:gd name="T13" fmla="*/ 0 60000 65536"/>
                    <a:gd name="T14" fmla="*/ 0 60000 65536"/>
                    <a:gd name="T15" fmla="*/ 0 w 417"/>
                    <a:gd name="T16" fmla="*/ 0 h 204"/>
                    <a:gd name="T17" fmla="*/ 417 w 417"/>
                    <a:gd name="T18" fmla="*/ 204 h 204"/>
                  </a:gdLst>
                  <a:ahLst/>
                  <a:cxnLst>
                    <a:cxn ang="T10">
                      <a:pos x="T0" y="T1"/>
                    </a:cxn>
                    <a:cxn ang="T11">
                      <a:pos x="T2" y="T3"/>
                    </a:cxn>
                    <a:cxn ang="T12">
                      <a:pos x="T4" y="T5"/>
                    </a:cxn>
                    <a:cxn ang="T13">
                      <a:pos x="T6" y="T7"/>
                    </a:cxn>
                    <a:cxn ang="T14">
                      <a:pos x="T8" y="T9"/>
                    </a:cxn>
                  </a:cxnLst>
                  <a:rect l="T15" t="T16" r="T17" b="T18"/>
                  <a:pathLst>
                    <a:path w="417" h="204">
                      <a:moveTo>
                        <a:pt x="55" y="0"/>
                      </a:moveTo>
                      <a:lnTo>
                        <a:pt x="0" y="36"/>
                      </a:lnTo>
                      <a:lnTo>
                        <a:pt x="374" y="204"/>
                      </a:lnTo>
                      <a:lnTo>
                        <a:pt x="417" y="177"/>
                      </a:lnTo>
                      <a:lnTo>
                        <a:pt x="55"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3" name="Freeform 199"/>
                <p:cNvSpPr>
                  <a:spLocks/>
                </p:cNvSpPr>
                <p:nvPr/>
              </p:nvSpPr>
              <p:spPr bwMode="auto">
                <a:xfrm>
                  <a:off x="3786" y="880"/>
                  <a:ext cx="14" cy="7"/>
                </a:xfrm>
                <a:custGeom>
                  <a:avLst/>
                  <a:gdLst>
                    <a:gd name="T0" fmla="*/ 0 w 417"/>
                    <a:gd name="T1" fmla="*/ 0 h 203"/>
                    <a:gd name="T2" fmla="*/ 0 w 417"/>
                    <a:gd name="T3" fmla="*/ 0 h 203"/>
                    <a:gd name="T4" fmla="*/ 0 w 417"/>
                    <a:gd name="T5" fmla="*/ 0 h 203"/>
                    <a:gd name="T6" fmla="*/ 0 w 417"/>
                    <a:gd name="T7" fmla="*/ 0 h 203"/>
                    <a:gd name="T8" fmla="*/ 0 w 417"/>
                    <a:gd name="T9" fmla="*/ 0 h 203"/>
                    <a:gd name="T10" fmla="*/ 0 60000 65536"/>
                    <a:gd name="T11" fmla="*/ 0 60000 65536"/>
                    <a:gd name="T12" fmla="*/ 0 60000 65536"/>
                    <a:gd name="T13" fmla="*/ 0 60000 65536"/>
                    <a:gd name="T14" fmla="*/ 0 60000 65536"/>
                    <a:gd name="T15" fmla="*/ 0 w 417"/>
                    <a:gd name="T16" fmla="*/ 0 h 203"/>
                    <a:gd name="T17" fmla="*/ 417 w 417"/>
                    <a:gd name="T18" fmla="*/ 203 h 203"/>
                  </a:gdLst>
                  <a:ahLst/>
                  <a:cxnLst>
                    <a:cxn ang="T10">
                      <a:pos x="T0" y="T1"/>
                    </a:cxn>
                    <a:cxn ang="T11">
                      <a:pos x="T2" y="T3"/>
                    </a:cxn>
                    <a:cxn ang="T12">
                      <a:pos x="T4" y="T5"/>
                    </a:cxn>
                    <a:cxn ang="T13">
                      <a:pos x="T6" y="T7"/>
                    </a:cxn>
                    <a:cxn ang="T14">
                      <a:pos x="T8" y="T9"/>
                    </a:cxn>
                  </a:cxnLst>
                  <a:rect l="T15" t="T16" r="T17" b="T18"/>
                  <a:pathLst>
                    <a:path w="417" h="203">
                      <a:moveTo>
                        <a:pt x="54" y="0"/>
                      </a:moveTo>
                      <a:lnTo>
                        <a:pt x="0" y="34"/>
                      </a:lnTo>
                      <a:lnTo>
                        <a:pt x="373" y="203"/>
                      </a:lnTo>
                      <a:lnTo>
                        <a:pt x="417" y="176"/>
                      </a:lnTo>
                      <a:lnTo>
                        <a:pt x="54"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4" name="Freeform 200"/>
                <p:cNvSpPr>
                  <a:spLocks/>
                </p:cNvSpPr>
                <p:nvPr/>
              </p:nvSpPr>
              <p:spPr bwMode="auto">
                <a:xfrm>
                  <a:off x="3799" y="873"/>
                  <a:ext cx="13" cy="7"/>
                </a:xfrm>
                <a:custGeom>
                  <a:avLst/>
                  <a:gdLst>
                    <a:gd name="T0" fmla="*/ 0 w 405"/>
                    <a:gd name="T1" fmla="*/ 0 h 198"/>
                    <a:gd name="T2" fmla="*/ 0 w 405"/>
                    <a:gd name="T3" fmla="*/ 0 h 198"/>
                    <a:gd name="T4" fmla="*/ 0 w 405"/>
                    <a:gd name="T5" fmla="*/ 0 h 198"/>
                    <a:gd name="T6" fmla="*/ 0 w 405"/>
                    <a:gd name="T7" fmla="*/ 0 h 198"/>
                    <a:gd name="T8" fmla="*/ 0 w 405"/>
                    <a:gd name="T9" fmla="*/ 0 h 198"/>
                    <a:gd name="T10" fmla="*/ 0 60000 65536"/>
                    <a:gd name="T11" fmla="*/ 0 60000 65536"/>
                    <a:gd name="T12" fmla="*/ 0 60000 65536"/>
                    <a:gd name="T13" fmla="*/ 0 60000 65536"/>
                    <a:gd name="T14" fmla="*/ 0 60000 65536"/>
                    <a:gd name="T15" fmla="*/ 0 w 405"/>
                    <a:gd name="T16" fmla="*/ 0 h 198"/>
                    <a:gd name="T17" fmla="*/ 405 w 405"/>
                    <a:gd name="T18" fmla="*/ 198 h 198"/>
                  </a:gdLst>
                  <a:ahLst/>
                  <a:cxnLst>
                    <a:cxn ang="T10">
                      <a:pos x="T0" y="T1"/>
                    </a:cxn>
                    <a:cxn ang="T11">
                      <a:pos x="T2" y="T3"/>
                    </a:cxn>
                    <a:cxn ang="T12">
                      <a:pos x="T4" y="T5"/>
                    </a:cxn>
                    <a:cxn ang="T13">
                      <a:pos x="T6" y="T7"/>
                    </a:cxn>
                    <a:cxn ang="T14">
                      <a:pos x="T8" y="T9"/>
                    </a:cxn>
                  </a:cxnLst>
                  <a:rect l="T15" t="T16" r="T17" b="T18"/>
                  <a:pathLst>
                    <a:path w="405" h="198">
                      <a:moveTo>
                        <a:pt x="53" y="0"/>
                      </a:moveTo>
                      <a:lnTo>
                        <a:pt x="0" y="34"/>
                      </a:lnTo>
                      <a:lnTo>
                        <a:pt x="362" y="198"/>
                      </a:lnTo>
                      <a:lnTo>
                        <a:pt x="405" y="171"/>
                      </a:lnTo>
                      <a:lnTo>
                        <a:pt x="5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5" name="Freeform 201"/>
                <p:cNvSpPr>
                  <a:spLocks/>
                </p:cNvSpPr>
                <p:nvPr/>
              </p:nvSpPr>
              <p:spPr bwMode="auto">
                <a:xfrm>
                  <a:off x="3813" y="865"/>
                  <a:ext cx="14" cy="7"/>
                </a:xfrm>
                <a:custGeom>
                  <a:avLst/>
                  <a:gdLst>
                    <a:gd name="T0" fmla="*/ 0 w 405"/>
                    <a:gd name="T1" fmla="*/ 0 h 198"/>
                    <a:gd name="T2" fmla="*/ 0 w 405"/>
                    <a:gd name="T3" fmla="*/ 0 h 198"/>
                    <a:gd name="T4" fmla="*/ 0 w 405"/>
                    <a:gd name="T5" fmla="*/ 0 h 198"/>
                    <a:gd name="T6" fmla="*/ 0 w 405"/>
                    <a:gd name="T7" fmla="*/ 0 h 198"/>
                    <a:gd name="T8" fmla="*/ 0 w 405"/>
                    <a:gd name="T9" fmla="*/ 0 h 198"/>
                    <a:gd name="T10" fmla="*/ 0 60000 65536"/>
                    <a:gd name="T11" fmla="*/ 0 60000 65536"/>
                    <a:gd name="T12" fmla="*/ 0 60000 65536"/>
                    <a:gd name="T13" fmla="*/ 0 60000 65536"/>
                    <a:gd name="T14" fmla="*/ 0 60000 65536"/>
                    <a:gd name="T15" fmla="*/ 0 w 405"/>
                    <a:gd name="T16" fmla="*/ 0 h 198"/>
                    <a:gd name="T17" fmla="*/ 405 w 405"/>
                    <a:gd name="T18" fmla="*/ 198 h 198"/>
                  </a:gdLst>
                  <a:ahLst/>
                  <a:cxnLst>
                    <a:cxn ang="T10">
                      <a:pos x="T0" y="T1"/>
                    </a:cxn>
                    <a:cxn ang="T11">
                      <a:pos x="T2" y="T3"/>
                    </a:cxn>
                    <a:cxn ang="T12">
                      <a:pos x="T4" y="T5"/>
                    </a:cxn>
                    <a:cxn ang="T13">
                      <a:pos x="T6" y="T7"/>
                    </a:cxn>
                    <a:cxn ang="T14">
                      <a:pos x="T8" y="T9"/>
                    </a:cxn>
                  </a:cxnLst>
                  <a:rect l="T15" t="T16" r="T17" b="T18"/>
                  <a:pathLst>
                    <a:path w="405" h="198">
                      <a:moveTo>
                        <a:pt x="53" y="0"/>
                      </a:moveTo>
                      <a:lnTo>
                        <a:pt x="0" y="34"/>
                      </a:lnTo>
                      <a:lnTo>
                        <a:pt x="362" y="198"/>
                      </a:lnTo>
                      <a:lnTo>
                        <a:pt x="405" y="171"/>
                      </a:lnTo>
                      <a:lnTo>
                        <a:pt x="5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6" name="Freeform 202"/>
                <p:cNvSpPr>
                  <a:spLocks/>
                </p:cNvSpPr>
                <p:nvPr/>
              </p:nvSpPr>
              <p:spPr bwMode="auto">
                <a:xfrm>
                  <a:off x="3826" y="858"/>
                  <a:ext cx="13" cy="6"/>
                </a:xfrm>
                <a:custGeom>
                  <a:avLst/>
                  <a:gdLst>
                    <a:gd name="T0" fmla="*/ 0 w 383"/>
                    <a:gd name="T1" fmla="*/ 0 h 187"/>
                    <a:gd name="T2" fmla="*/ 0 w 383"/>
                    <a:gd name="T3" fmla="*/ 0 h 187"/>
                    <a:gd name="T4" fmla="*/ 0 w 383"/>
                    <a:gd name="T5" fmla="*/ 0 h 187"/>
                    <a:gd name="T6" fmla="*/ 0 w 383"/>
                    <a:gd name="T7" fmla="*/ 0 h 187"/>
                    <a:gd name="T8" fmla="*/ 0 w 383"/>
                    <a:gd name="T9" fmla="*/ 0 h 187"/>
                    <a:gd name="T10" fmla="*/ 0 60000 65536"/>
                    <a:gd name="T11" fmla="*/ 0 60000 65536"/>
                    <a:gd name="T12" fmla="*/ 0 60000 65536"/>
                    <a:gd name="T13" fmla="*/ 0 60000 65536"/>
                    <a:gd name="T14" fmla="*/ 0 60000 65536"/>
                    <a:gd name="T15" fmla="*/ 0 w 383"/>
                    <a:gd name="T16" fmla="*/ 0 h 187"/>
                    <a:gd name="T17" fmla="*/ 383 w 383"/>
                    <a:gd name="T18" fmla="*/ 187 h 187"/>
                  </a:gdLst>
                  <a:ahLst/>
                  <a:cxnLst>
                    <a:cxn ang="T10">
                      <a:pos x="T0" y="T1"/>
                    </a:cxn>
                    <a:cxn ang="T11">
                      <a:pos x="T2" y="T3"/>
                    </a:cxn>
                    <a:cxn ang="T12">
                      <a:pos x="T4" y="T5"/>
                    </a:cxn>
                    <a:cxn ang="T13">
                      <a:pos x="T6" y="T7"/>
                    </a:cxn>
                    <a:cxn ang="T14">
                      <a:pos x="T8" y="T9"/>
                    </a:cxn>
                  </a:cxnLst>
                  <a:rect l="T15" t="T16" r="T17" b="T18"/>
                  <a:pathLst>
                    <a:path w="383" h="187">
                      <a:moveTo>
                        <a:pt x="50" y="0"/>
                      </a:moveTo>
                      <a:lnTo>
                        <a:pt x="0" y="32"/>
                      </a:lnTo>
                      <a:lnTo>
                        <a:pt x="343" y="187"/>
                      </a:lnTo>
                      <a:lnTo>
                        <a:pt x="383" y="162"/>
                      </a:lnTo>
                      <a:lnTo>
                        <a:pt x="50"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7" name="Freeform 203"/>
                <p:cNvSpPr>
                  <a:spLocks/>
                </p:cNvSpPr>
                <p:nvPr/>
              </p:nvSpPr>
              <p:spPr bwMode="auto">
                <a:xfrm>
                  <a:off x="3838" y="851"/>
                  <a:ext cx="13" cy="7"/>
                </a:xfrm>
                <a:custGeom>
                  <a:avLst/>
                  <a:gdLst>
                    <a:gd name="T0" fmla="*/ 0 w 383"/>
                    <a:gd name="T1" fmla="*/ 0 h 187"/>
                    <a:gd name="T2" fmla="*/ 0 w 383"/>
                    <a:gd name="T3" fmla="*/ 0 h 187"/>
                    <a:gd name="T4" fmla="*/ 0 w 383"/>
                    <a:gd name="T5" fmla="*/ 0 h 187"/>
                    <a:gd name="T6" fmla="*/ 0 w 383"/>
                    <a:gd name="T7" fmla="*/ 0 h 187"/>
                    <a:gd name="T8" fmla="*/ 0 w 383"/>
                    <a:gd name="T9" fmla="*/ 0 h 187"/>
                    <a:gd name="T10" fmla="*/ 0 60000 65536"/>
                    <a:gd name="T11" fmla="*/ 0 60000 65536"/>
                    <a:gd name="T12" fmla="*/ 0 60000 65536"/>
                    <a:gd name="T13" fmla="*/ 0 60000 65536"/>
                    <a:gd name="T14" fmla="*/ 0 60000 65536"/>
                    <a:gd name="T15" fmla="*/ 0 w 383"/>
                    <a:gd name="T16" fmla="*/ 0 h 187"/>
                    <a:gd name="T17" fmla="*/ 383 w 383"/>
                    <a:gd name="T18" fmla="*/ 187 h 187"/>
                  </a:gdLst>
                  <a:ahLst/>
                  <a:cxnLst>
                    <a:cxn ang="T10">
                      <a:pos x="T0" y="T1"/>
                    </a:cxn>
                    <a:cxn ang="T11">
                      <a:pos x="T2" y="T3"/>
                    </a:cxn>
                    <a:cxn ang="T12">
                      <a:pos x="T4" y="T5"/>
                    </a:cxn>
                    <a:cxn ang="T13">
                      <a:pos x="T6" y="T7"/>
                    </a:cxn>
                    <a:cxn ang="T14">
                      <a:pos x="T8" y="T9"/>
                    </a:cxn>
                  </a:cxnLst>
                  <a:rect l="T15" t="T16" r="T17" b="T18"/>
                  <a:pathLst>
                    <a:path w="383" h="187">
                      <a:moveTo>
                        <a:pt x="50" y="0"/>
                      </a:moveTo>
                      <a:lnTo>
                        <a:pt x="0" y="32"/>
                      </a:lnTo>
                      <a:lnTo>
                        <a:pt x="342" y="187"/>
                      </a:lnTo>
                      <a:lnTo>
                        <a:pt x="383" y="162"/>
                      </a:lnTo>
                      <a:lnTo>
                        <a:pt x="50"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8" name="Freeform 204"/>
                <p:cNvSpPr>
                  <a:spLocks/>
                </p:cNvSpPr>
                <p:nvPr/>
              </p:nvSpPr>
              <p:spPr bwMode="auto">
                <a:xfrm>
                  <a:off x="3851" y="844"/>
                  <a:ext cx="13" cy="7"/>
                </a:xfrm>
                <a:custGeom>
                  <a:avLst/>
                  <a:gdLst>
                    <a:gd name="T0" fmla="*/ 0 w 384"/>
                    <a:gd name="T1" fmla="*/ 0 h 187"/>
                    <a:gd name="T2" fmla="*/ 0 w 384"/>
                    <a:gd name="T3" fmla="*/ 0 h 187"/>
                    <a:gd name="T4" fmla="*/ 0 w 384"/>
                    <a:gd name="T5" fmla="*/ 0 h 187"/>
                    <a:gd name="T6" fmla="*/ 0 w 384"/>
                    <a:gd name="T7" fmla="*/ 0 h 187"/>
                    <a:gd name="T8" fmla="*/ 0 w 384"/>
                    <a:gd name="T9" fmla="*/ 0 h 187"/>
                    <a:gd name="T10" fmla="*/ 0 60000 65536"/>
                    <a:gd name="T11" fmla="*/ 0 60000 65536"/>
                    <a:gd name="T12" fmla="*/ 0 60000 65536"/>
                    <a:gd name="T13" fmla="*/ 0 60000 65536"/>
                    <a:gd name="T14" fmla="*/ 0 60000 65536"/>
                    <a:gd name="T15" fmla="*/ 0 w 384"/>
                    <a:gd name="T16" fmla="*/ 0 h 187"/>
                    <a:gd name="T17" fmla="*/ 384 w 384"/>
                    <a:gd name="T18" fmla="*/ 187 h 187"/>
                  </a:gdLst>
                  <a:ahLst/>
                  <a:cxnLst>
                    <a:cxn ang="T10">
                      <a:pos x="T0" y="T1"/>
                    </a:cxn>
                    <a:cxn ang="T11">
                      <a:pos x="T2" y="T3"/>
                    </a:cxn>
                    <a:cxn ang="T12">
                      <a:pos x="T4" y="T5"/>
                    </a:cxn>
                    <a:cxn ang="T13">
                      <a:pos x="T6" y="T7"/>
                    </a:cxn>
                    <a:cxn ang="T14">
                      <a:pos x="T8" y="T9"/>
                    </a:cxn>
                  </a:cxnLst>
                  <a:rect l="T15" t="T16" r="T17" b="T18"/>
                  <a:pathLst>
                    <a:path w="384" h="187">
                      <a:moveTo>
                        <a:pt x="50" y="0"/>
                      </a:moveTo>
                      <a:lnTo>
                        <a:pt x="0" y="32"/>
                      </a:lnTo>
                      <a:lnTo>
                        <a:pt x="343" y="187"/>
                      </a:lnTo>
                      <a:lnTo>
                        <a:pt x="384" y="161"/>
                      </a:lnTo>
                      <a:lnTo>
                        <a:pt x="50"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79" name="Freeform 205"/>
                <p:cNvSpPr>
                  <a:spLocks/>
                </p:cNvSpPr>
                <p:nvPr/>
              </p:nvSpPr>
              <p:spPr bwMode="auto">
                <a:xfrm>
                  <a:off x="3863" y="838"/>
                  <a:ext cx="12" cy="6"/>
                </a:xfrm>
                <a:custGeom>
                  <a:avLst/>
                  <a:gdLst>
                    <a:gd name="T0" fmla="*/ 0 w 360"/>
                    <a:gd name="T1" fmla="*/ 0 h 177"/>
                    <a:gd name="T2" fmla="*/ 0 w 360"/>
                    <a:gd name="T3" fmla="*/ 0 h 177"/>
                    <a:gd name="T4" fmla="*/ 0 w 360"/>
                    <a:gd name="T5" fmla="*/ 0 h 177"/>
                    <a:gd name="T6" fmla="*/ 0 w 360"/>
                    <a:gd name="T7" fmla="*/ 0 h 177"/>
                    <a:gd name="T8" fmla="*/ 0 w 360"/>
                    <a:gd name="T9" fmla="*/ 0 h 177"/>
                    <a:gd name="T10" fmla="*/ 0 60000 65536"/>
                    <a:gd name="T11" fmla="*/ 0 60000 65536"/>
                    <a:gd name="T12" fmla="*/ 0 60000 65536"/>
                    <a:gd name="T13" fmla="*/ 0 60000 65536"/>
                    <a:gd name="T14" fmla="*/ 0 60000 65536"/>
                    <a:gd name="T15" fmla="*/ 0 w 360"/>
                    <a:gd name="T16" fmla="*/ 0 h 177"/>
                    <a:gd name="T17" fmla="*/ 360 w 360"/>
                    <a:gd name="T18" fmla="*/ 177 h 177"/>
                  </a:gdLst>
                  <a:ahLst/>
                  <a:cxnLst>
                    <a:cxn ang="T10">
                      <a:pos x="T0" y="T1"/>
                    </a:cxn>
                    <a:cxn ang="T11">
                      <a:pos x="T2" y="T3"/>
                    </a:cxn>
                    <a:cxn ang="T12">
                      <a:pos x="T4" y="T5"/>
                    </a:cxn>
                    <a:cxn ang="T13">
                      <a:pos x="T6" y="T7"/>
                    </a:cxn>
                    <a:cxn ang="T14">
                      <a:pos x="T8" y="T9"/>
                    </a:cxn>
                  </a:cxnLst>
                  <a:rect l="T15" t="T16" r="T17" b="T18"/>
                  <a:pathLst>
                    <a:path w="360" h="177">
                      <a:moveTo>
                        <a:pt x="47" y="0"/>
                      </a:moveTo>
                      <a:lnTo>
                        <a:pt x="0" y="30"/>
                      </a:lnTo>
                      <a:lnTo>
                        <a:pt x="323" y="177"/>
                      </a:lnTo>
                      <a:lnTo>
                        <a:pt x="360" y="152"/>
                      </a:lnTo>
                      <a:lnTo>
                        <a:pt x="47"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0" name="Freeform 206"/>
                <p:cNvSpPr>
                  <a:spLocks/>
                </p:cNvSpPr>
                <p:nvPr/>
              </p:nvSpPr>
              <p:spPr bwMode="auto">
                <a:xfrm>
                  <a:off x="3875" y="831"/>
                  <a:ext cx="12" cy="6"/>
                </a:xfrm>
                <a:custGeom>
                  <a:avLst/>
                  <a:gdLst>
                    <a:gd name="T0" fmla="*/ 0 w 361"/>
                    <a:gd name="T1" fmla="*/ 0 h 176"/>
                    <a:gd name="T2" fmla="*/ 0 w 361"/>
                    <a:gd name="T3" fmla="*/ 0 h 176"/>
                    <a:gd name="T4" fmla="*/ 0 w 361"/>
                    <a:gd name="T5" fmla="*/ 0 h 176"/>
                    <a:gd name="T6" fmla="*/ 0 w 361"/>
                    <a:gd name="T7" fmla="*/ 0 h 176"/>
                    <a:gd name="T8" fmla="*/ 0 w 361"/>
                    <a:gd name="T9" fmla="*/ 0 h 176"/>
                    <a:gd name="T10" fmla="*/ 0 60000 65536"/>
                    <a:gd name="T11" fmla="*/ 0 60000 65536"/>
                    <a:gd name="T12" fmla="*/ 0 60000 65536"/>
                    <a:gd name="T13" fmla="*/ 0 60000 65536"/>
                    <a:gd name="T14" fmla="*/ 0 60000 65536"/>
                    <a:gd name="T15" fmla="*/ 0 w 361"/>
                    <a:gd name="T16" fmla="*/ 0 h 176"/>
                    <a:gd name="T17" fmla="*/ 361 w 361"/>
                    <a:gd name="T18" fmla="*/ 176 h 176"/>
                  </a:gdLst>
                  <a:ahLst/>
                  <a:cxnLst>
                    <a:cxn ang="T10">
                      <a:pos x="T0" y="T1"/>
                    </a:cxn>
                    <a:cxn ang="T11">
                      <a:pos x="T2" y="T3"/>
                    </a:cxn>
                    <a:cxn ang="T12">
                      <a:pos x="T4" y="T5"/>
                    </a:cxn>
                    <a:cxn ang="T13">
                      <a:pos x="T6" y="T7"/>
                    </a:cxn>
                    <a:cxn ang="T14">
                      <a:pos x="T8" y="T9"/>
                    </a:cxn>
                  </a:cxnLst>
                  <a:rect l="T15" t="T16" r="T17" b="T18"/>
                  <a:pathLst>
                    <a:path w="361" h="176">
                      <a:moveTo>
                        <a:pt x="47" y="0"/>
                      </a:moveTo>
                      <a:lnTo>
                        <a:pt x="0" y="30"/>
                      </a:lnTo>
                      <a:lnTo>
                        <a:pt x="323" y="176"/>
                      </a:lnTo>
                      <a:lnTo>
                        <a:pt x="361" y="152"/>
                      </a:lnTo>
                      <a:lnTo>
                        <a:pt x="47"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1" name="Freeform 207"/>
                <p:cNvSpPr>
                  <a:spLocks/>
                </p:cNvSpPr>
                <p:nvPr/>
              </p:nvSpPr>
              <p:spPr bwMode="auto">
                <a:xfrm>
                  <a:off x="3897" y="820"/>
                  <a:ext cx="13" cy="4"/>
                </a:xfrm>
                <a:custGeom>
                  <a:avLst/>
                  <a:gdLst>
                    <a:gd name="T0" fmla="*/ 0 w 399"/>
                    <a:gd name="T1" fmla="*/ 0 h 132"/>
                    <a:gd name="T2" fmla="*/ 0 w 399"/>
                    <a:gd name="T3" fmla="*/ 0 h 132"/>
                    <a:gd name="T4" fmla="*/ 0 w 399"/>
                    <a:gd name="T5" fmla="*/ 0 h 132"/>
                    <a:gd name="T6" fmla="*/ 0 w 399"/>
                    <a:gd name="T7" fmla="*/ 0 h 132"/>
                    <a:gd name="T8" fmla="*/ 0 w 399"/>
                    <a:gd name="T9" fmla="*/ 0 h 132"/>
                    <a:gd name="T10" fmla="*/ 0 60000 65536"/>
                    <a:gd name="T11" fmla="*/ 0 60000 65536"/>
                    <a:gd name="T12" fmla="*/ 0 60000 65536"/>
                    <a:gd name="T13" fmla="*/ 0 60000 65536"/>
                    <a:gd name="T14" fmla="*/ 0 60000 65536"/>
                    <a:gd name="T15" fmla="*/ 0 w 399"/>
                    <a:gd name="T16" fmla="*/ 0 h 132"/>
                    <a:gd name="T17" fmla="*/ 399 w 399"/>
                    <a:gd name="T18" fmla="*/ 132 h 132"/>
                  </a:gdLst>
                  <a:ahLst/>
                  <a:cxnLst>
                    <a:cxn ang="T10">
                      <a:pos x="T0" y="T1"/>
                    </a:cxn>
                    <a:cxn ang="T11">
                      <a:pos x="T2" y="T3"/>
                    </a:cxn>
                    <a:cxn ang="T12">
                      <a:pos x="T4" y="T5"/>
                    </a:cxn>
                    <a:cxn ang="T13">
                      <a:pos x="T6" y="T7"/>
                    </a:cxn>
                    <a:cxn ang="T14">
                      <a:pos x="T8" y="T9"/>
                    </a:cxn>
                  </a:cxnLst>
                  <a:rect l="T15" t="T16" r="T17" b="T18"/>
                  <a:pathLst>
                    <a:path w="399" h="132">
                      <a:moveTo>
                        <a:pt x="44" y="0"/>
                      </a:moveTo>
                      <a:lnTo>
                        <a:pt x="0" y="39"/>
                      </a:lnTo>
                      <a:lnTo>
                        <a:pt x="365" y="132"/>
                      </a:lnTo>
                      <a:lnTo>
                        <a:pt x="399" y="101"/>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2" name="Freeform 208"/>
                <p:cNvSpPr>
                  <a:spLocks/>
                </p:cNvSpPr>
                <p:nvPr/>
              </p:nvSpPr>
              <p:spPr bwMode="auto">
                <a:xfrm>
                  <a:off x="3700" y="915"/>
                  <a:ext cx="13" cy="7"/>
                </a:xfrm>
                <a:custGeom>
                  <a:avLst/>
                  <a:gdLst>
                    <a:gd name="T0" fmla="*/ 0 w 365"/>
                    <a:gd name="T1" fmla="*/ 0 h 208"/>
                    <a:gd name="T2" fmla="*/ 0 w 365"/>
                    <a:gd name="T3" fmla="*/ 0 h 208"/>
                    <a:gd name="T4" fmla="*/ 0 w 365"/>
                    <a:gd name="T5" fmla="*/ 0 h 208"/>
                    <a:gd name="T6" fmla="*/ 0 w 365"/>
                    <a:gd name="T7" fmla="*/ 0 h 208"/>
                    <a:gd name="T8" fmla="*/ 0 w 365"/>
                    <a:gd name="T9" fmla="*/ 0 h 208"/>
                    <a:gd name="T10" fmla="*/ 0 w 365"/>
                    <a:gd name="T11" fmla="*/ 0 h 208"/>
                    <a:gd name="T12" fmla="*/ 0 60000 65536"/>
                    <a:gd name="T13" fmla="*/ 0 60000 65536"/>
                    <a:gd name="T14" fmla="*/ 0 60000 65536"/>
                    <a:gd name="T15" fmla="*/ 0 60000 65536"/>
                    <a:gd name="T16" fmla="*/ 0 60000 65536"/>
                    <a:gd name="T17" fmla="*/ 0 60000 65536"/>
                    <a:gd name="T18" fmla="*/ 0 w 365"/>
                    <a:gd name="T19" fmla="*/ 0 h 208"/>
                    <a:gd name="T20" fmla="*/ 365 w 365"/>
                    <a:gd name="T21" fmla="*/ 208 h 208"/>
                  </a:gdLst>
                  <a:ahLst/>
                  <a:cxnLst>
                    <a:cxn ang="T12">
                      <a:pos x="T0" y="T1"/>
                    </a:cxn>
                    <a:cxn ang="T13">
                      <a:pos x="T2" y="T3"/>
                    </a:cxn>
                    <a:cxn ang="T14">
                      <a:pos x="T4" y="T5"/>
                    </a:cxn>
                    <a:cxn ang="T15">
                      <a:pos x="T6" y="T7"/>
                    </a:cxn>
                    <a:cxn ang="T16">
                      <a:pos x="T8" y="T9"/>
                    </a:cxn>
                    <a:cxn ang="T17">
                      <a:pos x="T10" y="T11"/>
                    </a:cxn>
                  </a:cxnLst>
                  <a:rect l="T18" t="T19" r="T20" b="T21"/>
                  <a:pathLst>
                    <a:path w="365" h="208">
                      <a:moveTo>
                        <a:pt x="143" y="0"/>
                      </a:moveTo>
                      <a:lnTo>
                        <a:pt x="143" y="90"/>
                      </a:lnTo>
                      <a:lnTo>
                        <a:pt x="365" y="178"/>
                      </a:lnTo>
                      <a:lnTo>
                        <a:pt x="327" y="208"/>
                      </a:lnTo>
                      <a:lnTo>
                        <a:pt x="0" y="79"/>
                      </a:lnTo>
                      <a:lnTo>
                        <a:pt x="14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3" name="Freeform 209"/>
                <p:cNvSpPr>
                  <a:spLocks/>
                </p:cNvSpPr>
                <p:nvPr/>
              </p:nvSpPr>
              <p:spPr bwMode="auto">
                <a:xfrm>
                  <a:off x="3715" y="907"/>
                  <a:ext cx="13" cy="7"/>
                </a:xfrm>
                <a:custGeom>
                  <a:avLst/>
                  <a:gdLst>
                    <a:gd name="T0" fmla="*/ 0 w 365"/>
                    <a:gd name="T1" fmla="*/ 0 h 208"/>
                    <a:gd name="T2" fmla="*/ 0 w 365"/>
                    <a:gd name="T3" fmla="*/ 0 h 208"/>
                    <a:gd name="T4" fmla="*/ 0 w 365"/>
                    <a:gd name="T5" fmla="*/ 0 h 208"/>
                    <a:gd name="T6" fmla="*/ 0 w 365"/>
                    <a:gd name="T7" fmla="*/ 0 h 208"/>
                    <a:gd name="T8" fmla="*/ 0 w 365"/>
                    <a:gd name="T9" fmla="*/ 0 h 208"/>
                    <a:gd name="T10" fmla="*/ 0 w 365"/>
                    <a:gd name="T11" fmla="*/ 0 h 208"/>
                    <a:gd name="T12" fmla="*/ 0 60000 65536"/>
                    <a:gd name="T13" fmla="*/ 0 60000 65536"/>
                    <a:gd name="T14" fmla="*/ 0 60000 65536"/>
                    <a:gd name="T15" fmla="*/ 0 60000 65536"/>
                    <a:gd name="T16" fmla="*/ 0 60000 65536"/>
                    <a:gd name="T17" fmla="*/ 0 60000 65536"/>
                    <a:gd name="T18" fmla="*/ 0 w 365"/>
                    <a:gd name="T19" fmla="*/ 0 h 208"/>
                    <a:gd name="T20" fmla="*/ 365 w 365"/>
                    <a:gd name="T21" fmla="*/ 208 h 208"/>
                  </a:gdLst>
                  <a:ahLst/>
                  <a:cxnLst>
                    <a:cxn ang="T12">
                      <a:pos x="T0" y="T1"/>
                    </a:cxn>
                    <a:cxn ang="T13">
                      <a:pos x="T2" y="T3"/>
                    </a:cxn>
                    <a:cxn ang="T14">
                      <a:pos x="T4" y="T5"/>
                    </a:cxn>
                    <a:cxn ang="T15">
                      <a:pos x="T6" y="T7"/>
                    </a:cxn>
                    <a:cxn ang="T16">
                      <a:pos x="T8" y="T9"/>
                    </a:cxn>
                    <a:cxn ang="T17">
                      <a:pos x="T10" y="T11"/>
                    </a:cxn>
                  </a:cxnLst>
                  <a:rect l="T18" t="T19" r="T20" b="T21"/>
                  <a:pathLst>
                    <a:path w="365" h="208">
                      <a:moveTo>
                        <a:pt x="143" y="0"/>
                      </a:moveTo>
                      <a:lnTo>
                        <a:pt x="143" y="90"/>
                      </a:lnTo>
                      <a:lnTo>
                        <a:pt x="365" y="179"/>
                      </a:lnTo>
                      <a:lnTo>
                        <a:pt x="327" y="208"/>
                      </a:lnTo>
                      <a:lnTo>
                        <a:pt x="0" y="81"/>
                      </a:lnTo>
                      <a:lnTo>
                        <a:pt x="14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4" name="Freeform 210"/>
                <p:cNvSpPr>
                  <a:spLocks/>
                </p:cNvSpPr>
                <p:nvPr/>
              </p:nvSpPr>
              <p:spPr bwMode="auto">
                <a:xfrm>
                  <a:off x="3729" y="899"/>
                  <a:ext cx="12" cy="8"/>
                </a:xfrm>
                <a:custGeom>
                  <a:avLst/>
                  <a:gdLst>
                    <a:gd name="T0" fmla="*/ 0 w 365"/>
                    <a:gd name="T1" fmla="*/ 0 h 208"/>
                    <a:gd name="T2" fmla="*/ 0 w 365"/>
                    <a:gd name="T3" fmla="*/ 0 h 208"/>
                    <a:gd name="T4" fmla="*/ 0 w 365"/>
                    <a:gd name="T5" fmla="*/ 0 h 208"/>
                    <a:gd name="T6" fmla="*/ 0 w 365"/>
                    <a:gd name="T7" fmla="*/ 0 h 208"/>
                    <a:gd name="T8" fmla="*/ 0 w 365"/>
                    <a:gd name="T9" fmla="*/ 0 h 208"/>
                    <a:gd name="T10" fmla="*/ 0 w 365"/>
                    <a:gd name="T11" fmla="*/ 0 h 208"/>
                    <a:gd name="T12" fmla="*/ 0 60000 65536"/>
                    <a:gd name="T13" fmla="*/ 0 60000 65536"/>
                    <a:gd name="T14" fmla="*/ 0 60000 65536"/>
                    <a:gd name="T15" fmla="*/ 0 60000 65536"/>
                    <a:gd name="T16" fmla="*/ 0 60000 65536"/>
                    <a:gd name="T17" fmla="*/ 0 60000 65536"/>
                    <a:gd name="T18" fmla="*/ 0 w 365"/>
                    <a:gd name="T19" fmla="*/ 0 h 208"/>
                    <a:gd name="T20" fmla="*/ 365 w 365"/>
                    <a:gd name="T21" fmla="*/ 208 h 208"/>
                  </a:gdLst>
                  <a:ahLst/>
                  <a:cxnLst>
                    <a:cxn ang="T12">
                      <a:pos x="T0" y="T1"/>
                    </a:cxn>
                    <a:cxn ang="T13">
                      <a:pos x="T2" y="T3"/>
                    </a:cxn>
                    <a:cxn ang="T14">
                      <a:pos x="T4" y="T5"/>
                    </a:cxn>
                    <a:cxn ang="T15">
                      <a:pos x="T6" y="T7"/>
                    </a:cxn>
                    <a:cxn ang="T16">
                      <a:pos x="T8" y="T9"/>
                    </a:cxn>
                    <a:cxn ang="T17">
                      <a:pos x="T10" y="T11"/>
                    </a:cxn>
                  </a:cxnLst>
                  <a:rect l="T18" t="T19" r="T20" b="T21"/>
                  <a:pathLst>
                    <a:path w="365" h="208">
                      <a:moveTo>
                        <a:pt x="143" y="0"/>
                      </a:moveTo>
                      <a:lnTo>
                        <a:pt x="143" y="90"/>
                      </a:lnTo>
                      <a:lnTo>
                        <a:pt x="365" y="178"/>
                      </a:lnTo>
                      <a:lnTo>
                        <a:pt x="326" y="208"/>
                      </a:lnTo>
                      <a:lnTo>
                        <a:pt x="0" y="80"/>
                      </a:lnTo>
                      <a:lnTo>
                        <a:pt x="14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5" name="Freeform 211"/>
                <p:cNvSpPr>
                  <a:spLocks/>
                </p:cNvSpPr>
                <p:nvPr/>
              </p:nvSpPr>
              <p:spPr bwMode="auto">
                <a:xfrm>
                  <a:off x="3743" y="892"/>
                  <a:ext cx="12" cy="7"/>
                </a:xfrm>
                <a:custGeom>
                  <a:avLst/>
                  <a:gdLst>
                    <a:gd name="T0" fmla="*/ 0 w 350"/>
                    <a:gd name="T1" fmla="*/ 0 h 201"/>
                    <a:gd name="T2" fmla="*/ 0 w 350"/>
                    <a:gd name="T3" fmla="*/ 0 h 201"/>
                    <a:gd name="T4" fmla="*/ 0 w 350"/>
                    <a:gd name="T5" fmla="*/ 0 h 201"/>
                    <a:gd name="T6" fmla="*/ 0 w 350"/>
                    <a:gd name="T7" fmla="*/ 0 h 201"/>
                    <a:gd name="T8" fmla="*/ 0 w 350"/>
                    <a:gd name="T9" fmla="*/ 0 h 201"/>
                    <a:gd name="T10" fmla="*/ 0 w 350"/>
                    <a:gd name="T11" fmla="*/ 0 h 201"/>
                    <a:gd name="T12" fmla="*/ 0 60000 65536"/>
                    <a:gd name="T13" fmla="*/ 0 60000 65536"/>
                    <a:gd name="T14" fmla="*/ 0 60000 65536"/>
                    <a:gd name="T15" fmla="*/ 0 60000 65536"/>
                    <a:gd name="T16" fmla="*/ 0 60000 65536"/>
                    <a:gd name="T17" fmla="*/ 0 60000 65536"/>
                    <a:gd name="T18" fmla="*/ 0 w 350"/>
                    <a:gd name="T19" fmla="*/ 0 h 201"/>
                    <a:gd name="T20" fmla="*/ 350 w 350"/>
                    <a:gd name="T21" fmla="*/ 201 h 201"/>
                  </a:gdLst>
                  <a:ahLst/>
                  <a:cxnLst>
                    <a:cxn ang="T12">
                      <a:pos x="T0" y="T1"/>
                    </a:cxn>
                    <a:cxn ang="T13">
                      <a:pos x="T2" y="T3"/>
                    </a:cxn>
                    <a:cxn ang="T14">
                      <a:pos x="T4" y="T5"/>
                    </a:cxn>
                    <a:cxn ang="T15">
                      <a:pos x="T6" y="T7"/>
                    </a:cxn>
                    <a:cxn ang="T16">
                      <a:pos x="T8" y="T9"/>
                    </a:cxn>
                    <a:cxn ang="T17">
                      <a:pos x="T10" y="T11"/>
                    </a:cxn>
                  </a:cxnLst>
                  <a:rect l="T18" t="T19" r="T20" b="T21"/>
                  <a:pathLst>
                    <a:path w="350" h="201">
                      <a:moveTo>
                        <a:pt x="138" y="0"/>
                      </a:moveTo>
                      <a:lnTo>
                        <a:pt x="138" y="86"/>
                      </a:lnTo>
                      <a:lnTo>
                        <a:pt x="350" y="171"/>
                      </a:lnTo>
                      <a:lnTo>
                        <a:pt x="314" y="201"/>
                      </a:lnTo>
                      <a:lnTo>
                        <a:pt x="0" y="77"/>
                      </a:lnTo>
                      <a:lnTo>
                        <a:pt x="138"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6" name="Freeform 212"/>
                <p:cNvSpPr>
                  <a:spLocks/>
                </p:cNvSpPr>
                <p:nvPr/>
              </p:nvSpPr>
              <p:spPr bwMode="auto">
                <a:xfrm>
                  <a:off x="3756" y="885"/>
                  <a:ext cx="12" cy="7"/>
                </a:xfrm>
                <a:custGeom>
                  <a:avLst/>
                  <a:gdLst>
                    <a:gd name="T0" fmla="*/ 0 w 349"/>
                    <a:gd name="T1" fmla="*/ 0 h 199"/>
                    <a:gd name="T2" fmla="*/ 0 w 349"/>
                    <a:gd name="T3" fmla="*/ 0 h 199"/>
                    <a:gd name="T4" fmla="*/ 0 w 349"/>
                    <a:gd name="T5" fmla="*/ 0 h 199"/>
                    <a:gd name="T6" fmla="*/ 0 w 349"/>
                    <a:gd name="T7" fmla="*/ 0 h 199"/>
                    <a:gd name="T8" fmla="*/ 0 w 349"/>
                    <a:gd name="T9" fmla="*/ 0 h 199"/>
                    <a:gd name="T10" fmla="*/ 0 w 349"/>
                    <a:gd name="T11" fmla="*/ 0 h 199"/>
                    <a:gd name="T12" fmla="*/ 0 60000 65536"/>
                    <a:gd name="T13" fmla="*/ 0 60000 65536"/>
                    <a:gd name="T14" fmla="*/ 0 60000 65536"/>
                    <a:gd name="T15" fmla="*/ 0 60000 65536"/>
                    <a:gd name="T16" fmla="*/ 0 60000 65536"/>
                    <a:gd name="T17" fmla="*/ 0 60000 65536"/>
                    <a:gd name="T18" fmla="*/ 0 w 349"/>
                    <a:gd name="T19" fmla="*/ 0 h 199"/>
                    <a:gd name="T20" fmla="*/ 349 w 349"/>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349" h="199">
                      <a:moveTo>
                        <a:pt x="136" y="0"/>
                      </a:moveTo>
                      <a:lnTo>
                        <a:pt x="136" y="86"/>
                      </a:lnTo>
                      <a:lnTo>
                        <a:pt x="349" y="171"/>
                      </a:lnTo>
                      <a:lnTo>
                        <a:pt x="312" y="199"/>
                      </a:lnTo>
                      <a:lnTo>
                        <a:pt x="0" y="77"/>
                      </a:lnTo>
                      <a:lnTo>
                        <a:pt x="136"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7" name="Freeform 213"/>
                <p:cNvSpPr>
                  <a:spLocks/>
                </p:cNvSpPr>
                <p:nvPr/>
              </p:nvSpPr>
              <p:spPr bwMode="auto">
                <a:xfrm>
                  <a:off x="3769" y="878"/>
                  <a:ext cx="12" cy="7"/>
                </a:xfrm>
                <a:custGeom>
                  <a:avLst/>
                  <a:gdLst>
                    <a:gd name="T0" fmla="*/ 0 w 349"/>
                    <a:gd name="T1" fmla="*/ 0 h 199"/>
                    <a:gd name="T2" fmla="*/ 0 w 349"/>
                    <a:gd name="T3" fmla="*/ 0 h 199"/>
                    <a:gd name="T4" fmla="*/ 0 w 349"/>
                    <a:gd name="T5" fmla="*/ 0 h 199"/>
                    <a:gd name="T6" fmla="*/ 0 w 349"/>
                    <a:gd name="T7" fmla="*/ 0 h 199"/>
                    <a:gd name="T8" fmla="*/ 0 w 349"/>
                    <a:gd name="T9" fmla="*/ 0 h 199"/>
                    <a:gd name="T10" fmla="*/ 0 w 349"/>
                    <a:gd name="T11" fmla="*/ 0 h 199"/>
                    <a:gd name="T12" fmla="*/ 0 60000 65536"/>
                    <a:gd name="T13" fmla="*/ 0 60000 65536"/>
                    <a:gd name="T14" fmla="*/ 0 60000 65536"/>
                    <a:gd name="T15" fmla="*/ 0 60000 65536"/>
                    <a:gd name="T16" fmla="*/ 0 60000 65536"/>
                    <a:gd name="T17" fmla="*/ 0 60000 65536"/>
                    <a:gd name="T18" fmla="*/ 0 w 349"/>
                    <a:gd name="T19" fmla="*/ 0 h 199"/>
                    <a:gd name="T20" fmla="*/ 349 w 349"/>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349" h="199">
                      <a:moveTo>
                        <a:pt x="136" y="0"/>
                      </a:moveTo>
                      <a:lnTo>
                        <a:pt x="136" y="86"/>
                      </a:lnTo>
                      <a:lnTo>
                        <a:pt x="349" y="170"/>
                      </a:lnTo>
                      <a:lnTo>
                        <a:pt x="312" y="199"/>
                      </a:lnTo>
                      <a:lnTo>
                        <a:pt x="0" y="77"/>
                      </a:lnTo>
                      <a:lnTo>
                        <a:pt x="136"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8" name="Freeform 214"/>
                <p:cNvSpPr>
                  <a:spLocks/>
                </p:cNvSpPr>
                <p:nvPr/>
              </p:nvSpPr>
              <p:spPr bwMode="auto">
                <a:xfrm>
                  <a:off x="3783" y="871"/>
                  <a:ext cx="9" cy="7"/>
                </a:xfrm>
                <a:custGeom>
                  <a:avLst/>
                  <a:gdLst>
                    <a:gd name="T0" fmla="*/ 0 w 278"/>
                    <a:gd name="T1" fmla="*/ 0 h 196"/>
                    <a:gd name="T2" fmla="*/ 0 w 278"/>
                    <a:gd name="T3" fmla="*/ 0 h 196"/>
                    <a:gd name="T4" fmla="*/ 0 w 278"/>
                    <a:gd name="T5" fmla="*/ 0 h 196"/>
                    <a:gd name="T6" fmla="*/ 0 w 278"/>
                    <a:gd name="T7" fmla="*/ 0 h 196"/>
                    <a:gd name="T8" fmla="*/ 0 w 278"/>
                    <a:gd name="T9" fmla="*/ 0 h 196"/>
                    <a:gd name="T10" fmla="*/ 0 w 278"/>
                    <a:gd name="T11" fmla="*/ 0 h 196"/>
                    <a:gd name="T12" fmla="*/ 0 60000 65536"/>
                    <a:gd name="T13" fmla="*/ 0 60000 65536"/>
                    <a:gd name="T14" fmla="*/ 0 60000 65536"/>
                    <a:gd name="T15" fmla="*/ 0 60000 65536"/>
                    <a:gd name="T16" fmla="*/ 0 60000 65536"/>
                    <a:gd name="T17" fmla="*/ 0 60000 65536"/>
                    <a:gd name="T18" fmla="*/ 0 w 278"/>
                    <a:gd name="T19" fmla="*/ 0 h 196"/>
                    <a:gd name="T20" fmla="*/ 278 w 278"/>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278" h="196">
                      <a:moveTo>
                        <a:pt x="111" y="0"/>
                      </a:moveTo>
                      <a:lnTo>
                        <a:pt x="102" y="78"/>
                      </a:lnTo>
                      <a:lnTo>
                        <a:pt x="278" y="180"/>
                      </a:lnTo>
                      <a:lnTo>
                        <a:pt x="245" y="196"/>
                      </a:lnTo>
                      <a:lnTo>
                        <a:pt x="0" y="62"/>
                      </a:lnTo>
                      <a:lnTo>
                        <a:pt x="11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89" name="Freeform 215"/>
                <p:cNvSpPr>
                  <a:spLocks/>
                </p:cNvSpPr>
                <p:nvPr/>
              </p:nvSpPr>
              <p:spPr bwMode="auto">
                <a:xfrm>
                  <a:off x="3796" y="865"/>
                  <a:ext cx="9" cy="6"/>
                </a:xfrm>
                <a:custGeom>
                  <a:avLst/>
                  <a:gdLst>
                    <a:gd name="T0" fmla="*/ 0 w 279"/>
                    <a:gd name="T1" fmla="*/ 0 h 196"/>
                    <a:gd name="T2" fmla="*/ 0 w 279"/>
                    <a:gd name="T3" fmla="*/ 0 h 196"/>
                    <a:gd name="T4" fmla="*/ 0 w 279"/>
                    <a:gd name="T5" fmla="*/ 0 h 196"/>
                    <a:gd name="T6" fmla="*/ 0 w 279"/>
                    <a:gd name="T7" fmla="*/ 0 h 196"/>
                    <a:gd name="T8" fmla="*/ 0 w 279"/>
                    <a:gd name="T9" fmla="*/ 0 h 196"/>
                    <a:gd name="T10" fmla="*/ 0 w 279"/>
                    <a:gd name="T11" fmla="*/ 0 h 196"/>
                    <a:gd name="T12" fmla="*/ 0 60000 65536"/>
                    <a:gd name="T13" fmla="*/ 0 60000 65536"/>
                    <a:gd name="T14" fmla="*/ 0 60000 65536"/>
                    <a:gd name="T15" fmla="*/ 0 60000 65536"/>
                    <a:gd name="T16" fmla="*/ 0 60000 65536"/>
                    <a:gd name="T17" fmla="*/ 0 60000 65536"/>
                    <a:gd name="T18" fmla="*/ 0 w 279"/>
                    <a:gd name="T19" fmla="*/ 0 h 196"/>
                    <a:gd name="T20" fmla="*/ 279 w 279"/>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279" h="196">
                      <a:moveTo>
                        <a:pt x="111" y="0"/>
                      </a:moveTo>
                      <a:lnTo>
                        <a:pt x="103" y="78"/>
                      </a:lnTo>
                      <a:lnTo>
                        <a:pt x="279" y="180"/>
                      </a:lnTo>
                      <a:lnTo>
                        <a:pt x="245" y="196"/>
                      </a:lnTo>
                      <a:lnTo>
                        <a:pt x="0" y="62"/>
                      </a:lnTo>
                      <a:lnTo>
                        <a:pt x="11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0" name="Freeform 216"/>
                <p:cNvSpPr>
                  <a:spLocks/>
                </p:cNvSpPr>
                <p:nvPr/>
              </p:nvSpPr>
              <p:spPr bwMode="auto">
                <a:xfrm>
                  <a:off x="3809" y="858"/>
                  <a:ext cx="9" cy="7"/>
                </a:xfrm>
                <a:custGeom>
                  <a:avLst/>
                  <a:gdLst>
                    <a:gd name="T0" fmla="*/ 0 w 278"/>
                    <a:gd name="T1" fmla="*/ 0 h 196"/>
                    <a:gd name="T2" fmla="*/ 0 w 278"/>
                    <a:gd name="T3" fmla="*/ 0 h 196"/>
                    <a:gd name="T4" fmla="*/ 0 w 278"/>
                    <a:gd name="T5" fmla="*/ 0 h 196"/>
                    <a:gd name="T6" fmla="*/ 0 w 278"/>
                    <a:gd name="T7" fmla="*/ 0 h 196"/>
                    <a:gd name="T8" fmla="*/ 0 w 278"/>
                    <a:gd name="T9" fmla="*/ 0 h 196"/>
                    <a:gd name="T10" fmla="*/ 0 w 278"/>
                    <a:gd name="T11" fmla="*/ 0 h 196"/>
                    <a:gd name="T12" fmla="*/ 0 60000 65536"/>
                    <a:gd name="T13" fmla="*/ 0 60000 65536"/>
                    <a:gd name="T14" fmla="*/ 0 60000 65536"/>
                    <a:gd name="T15" fmla="*/ 0 60000 65536"/>
                    <a:gd name="T16" fmla="*/ 0 60000 65536"/>
                    <a:gd name="T17" fmla="*/ 0 60000 65536"/>
                    <a:gd name="T18" fmla="*/ 0 w 278"/>
                    <a:gd name="T19" fmla="*/ 0 h 196"/>
                    <a:gd name="T20" fmla="*/ 278 w 278"/>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278" h="196">
                      <a:moveTo>
                        <a:pt x="110" y="0"/>
                      </a:moveTo>
                      <a:lnTo>
                        <a:pt x="102" y="78"/>
                      </a:lnTo>
                      <a:lnTo>
                        <a:pt x="278" y="180"/>
                      </a:lnTo>
                      <a:lnTo>
                        <a:pt x="245" y="196"/>
                      </a:lnTo>
                      <a:lnTo>
                        <a:pt x="0" y="62"/>
                      </a:lnTo>
                      <a:lnTo>
                        <a:pt x="110"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1" name="Freeform 217"/>
                <p:cNvSpPr>
                  <a:spLocks/>
                </p:cNvSpPr>
                <p:nvPr/>
              </p:nvSpPr>
              <p:spPr bwMode="auto">
                <a:xfrm>
                  <a:off x="3819" y="852"/>
                  <a:ext cx="9" cy="7"/>
                </a:xfrm>
                <a:custGeom>
                  <a:avLst/>
                  <a:gdLst>
                    <a:gd name="T0" fmla="*/ 0 w 250"/>
                    <a:gd name="T1" fmla="*/ 0 h 176"/>
                    <a:gd name="T2" fmla="*/ 0 w 250"/>
                    <a:gd name="T3" fmla="*/ 0 h 176"/>
                    <a:gd name="T4" fmla="*/ 0 w 250"/>
                    <a:gd name="T5" fmla="*/ 0 h 176"/>
                    <a:gd name="T6" fmla="*/ 0 w 250"/>
                    <a:gd name="T7" fmla="*/ 0 h 176"/>
                    <a:gd name="T8" fmla="*/ 0 w 250"/>
                    <a:gd name="T9" fmla="*/ 0 h 176"/>
                    <a:gd name="T10" fmla="*/ 0 w 250"/>
                    <a:gd name="T11" fmla="*/ 0 h 176"/>
                    <a:gd name="T12" fmla="*/ 0 60000 65536"/>
                    <a:gd name="T13" fmla="*/ 0 60000 65536"/>
                    <a:gd name="T14" fmla="*/ 0 60000 65536"/>
                    <a:gd name="T15" fmla="*/ 0 60000 65536"/>
                    <a:gd name="T16" fmla="*/ 0 60000 65536"/>
                    <a:gd name="T17" fmla="*/ 0 60000 65536"/>
                    <a:gd name="T18" fmla="*/ 0 w 250"/>
                    <a:gd name="T19" fmla="*/ 0 h 176"/>
                    <a:gd name="T20" fmla="*/ 250 w 250"/>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250" h="176">
                      <a:moveTo>
                        <a:pt x="99" y="0"/>
                      </a:moveTo>
                      <a:lnTo>
                        <a:pt x="92" y="70"/>
                      </a:lnTo>
                      <a:lnTo>
                        <a:pt x="250" y="162"/>
                      </a:lnTo>
                      <a:lnTo>
                        <a:pt x="221" y="176"/>
                      </a:lnTo>
                      <a:lnTo>
                        <a:pt x="0" y="56"/>
                      </a:lnTo>
                      <a:lnTo>
                        <a:pt x="99"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2" name="Freeform 218"/>
                <p:cNvSpPr>
                  <a:spLocks/>
                </p:cNvSpPr>
                <p:nvPr/>
              </p:nvSpPr>
              <p:spPr bwMode="auto">
                <a:xfrm>
                  <a:off x="3831" y="847"/>
                  <a:ext cx="9" cy="6"/>
                </a:xfrm>
                <a:custGeom>
                  <a:avLst/>
                  <a:gdLst>
                    <a:gd name="T0" fmla="*/ 0 w 250"/>
                    <a:gd name="T1" fmla="*/ 0 h 176"/>
                    <a:gd name="T2" fmla="*/ 0 w 250"/>
                    <a:gd name="T3" fmla="*/ 0 h 176"/>
                    <a:gd name="T4" fmla="*/ 0 w 250"/>
                    <a:gd name="T5" fmla="*/ 0 h 176"/>
                    <a:gd name="T6" fmla="*/ 0 w 250"/>
                    <a:gd name="T7" fmla="*/ 0 h 176"/>
                    <a:gd name="T8" fmla="*/ 0 w 250"/>
                    <a:gd name="T9" fmla="*/ 0 h 176"/>
                    <a:gd name="T10" fmla="*/ 0 w 250"/>
                    <a:gd name="T11" fmla="*/ 0 h 176"/>
                    <a:gd name="T12" fmla="*/ 0 60000 65536"/>
                    <a:gd name="T13" fmla="*/ 0 60000 65536"/>
                    <a:gd name="T14" fmla="*/ 0 60000 65536"/>
                    <a:gd name="T15" fmla="*/ 0 60000 65536"/>
                    <a:gd name="T16" fmla="*/ 0 60000 65536"/>
                    <a:gd name="T17" fmla="*/ 0 60000 65536"/>
                    <a:gd name="T18" fmla="*/ 0 w 250"/>
                    <a:gd name="T19" fmla="*/ 0 h 176"/>
                    <a:gd name="T20" fmla="*/ 250 w 250"/>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250" h="176">
                      <a:moveTo>
                        <a:pt x="99" y="0"/>
                      </a:moveTo>
                      <a:lnTo>
                        <a:pt x="92" y="70"/>
                      </a:lnTo>
                      <a:lnTo>
                        <a:pt x="250" y="162"/>
                      </a:lnTo>
                      <a:lnTo>
                        <a:pt x="220" y="176"/>
                      </a:lnTo>
                      <a:lnTo>
                        <a:pt x="0" y="56"/>
                      </a:lnTo>
                      <a:lnTo>
                        <a:pt x="99"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3" name="Freeform 219"/>
                <p:cNvSpPr>
                  <a:spLocks/>
                </p:cNvSpPr>
                <p:nvPr/>
              </p:nvSpPr>
              <p:spPr bwMode="auto">
                <a:xfrm>
                  <a:off x="3843" y="841"/>
                  <a:ext cx="8" cy="5"/>
                </a:xfrm>
                <a:custGeom>
                  <a:avLst/>
                  <a:gdLst>
                    <a:gd name="T0" fmla="*/ 0 w 228"/>
                    <a:gd name="T1" fmla="*/ 0 h 161"/>
                    <a:gd name="T2" fmla="*/ 0 w 228"/>
                    <a:gd name="T3" fmla="*/ 0 h 161"/>
                    <a:gd name="T4" fmla="*/ 0 w 228"/>
                    <a:gd name="T5" fmla="*/ 0 h 161"/>
                    <a:gd name="T6" fmla="*/ 0 w 228"/>
                    <a:gd name="T7" fmla="*/ 0 h 161"/>
                    <a:gd name="T8" fmla="*/ 0 w 228"/>
                    <a:gd name="T9" fmla="*/ 0 h 161"/>
                    <a:gd name="T10" fmla="*/ 0 w 228"/>
                    <a:gd name="T11" fmla="*/ 0 h 161"/>
                    <a:gd name="T12" fmla="*/ 0 60000 65536"/>
                    <a:gd name="T13" fmla="*/ 0 60000 65536"/>
                    <a:gd name="T14" fmla="*/ 0 60000 65536"/>
                    <a:gd name="T15" fmla="*/ 0 60000 65536"/>
                    <a:gd name="T16" fmla="*/ 0 60000 65536"/>
                    <a:gd name="T17" fmla="*/ 0 60000 65536"/>
                    <a:gd name="T18" fmla="*/ 0 w 228"/>
                    <a:gd name="T19" fmla="*/ 0 h 161"/>
                    <a:gd name="T20" fmla="*/ 228 w 228"/>
                    <a:gd name="T21" fmla="*/ 161 h 161"/>
                  </a:gdLst>
                  <a:ahLst/>
                  <a:cxnLst>
                    <a:cxn ang="T12">
                      <a:pos x="T0" y="T1"/>
                    </a:cxn>
                    <a:cxn ang="T13">
                      <a:pos x="T2" y="T3"/>
                    </a:cxn>
                    <a:cxn ang="T14">
                      <a:pos x="T4" y="T5"/>
                    </a:cxn>
                    <a:cxn ang="T15">
                      <a:pos x="T6" y="T7"/>
                    </a:cxn>
                    <a:cxn ang="T16">
                      <a:pos x="T8" y="T9"/>
                    </a:cxn>
                    <a:cxn ang="T17">
                      <a:pos x="T10" y="T11"/>
                    </a:cxn>
                  </a:cxnLst>
                  <a:rect l="T18" t="T19" r="T20" b="T21"/>
                  <a:pathLst>
                    <a:path w="228" h="161">
                      <a:moveTo>
                        <a:pt x="91" y="0"/>
                      </a:moveTo>
                      <a:lnTo>
                        <a:pt x="84" y="64"/>
                      </a:lnTo>
                      <a:lnTo>
                        <a:pt x="228" y="148"/>
                      </a:lnTo>
                      <a:lnTo>
                        <a:pt x="201" y="161"/>
                      </a:lnTo>
                      <a:lnTo>
                        <a:pt x="0" y="50"/>
                      </a:lnTo>
                      <a:lnTo>
                        <a:pt x="9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4" name="Freeform 220"/>
                <p:cNvSpPr>
                  <a:spLocks/>
                </p:cNvSpPr>
                <p:nvPr/>
              </p:nvSpPr>
              <p:spPr bwMode="auto">
                <a:xfrm>
                  <a:off x="3855" y="834"/>
                  <a:ext cx="7" cy="6"/>
                </a:xfrm>
                <a:custGeom>
                  <a:avLst/>
                  <a:gdLst>
                    <a:gd name="T0" fmla="*/ 0 w 229"/>
                    <a:gd name="T1" fmla="*/ 0 h 161"/>
                    <a:gd name="T2" fmla="*/ 0 w 229"/>
                    <a:gd name="T3" fmla="*/ 0 h 161"/>
                    <a:gd name="T4" fmla="*/ 0 w 229"/>
                    <a:gd name="T5" fmla="*/ 0 h 161"/>
                    <a:gd name="T6" fmla="*/ 0 w 229"/>
                    <a:gd name="T7" fmla="*/ 0 h 161"/>
                    <a:gd name="T8" fmla="*/ 0 w 229"/>
                    <a:gd name="T9" fmla="*/ 0 h 161"/>
                    <a:gd name="T10" fmla="*/ 0 w 229"/>
                    <a:gd name="T11" fmla="*/ 0 h 161"/>
                    <a:gd name="T12" fmla="*/ 0 60000 65536"/>
                    <a:gd name="T13" fmla="*/ 0 60000 65536"/>
                    <a:gd name="T14" fmla="*/ 0 60000 65536"/>
                    <a:gd name="T15" fmla="*/ 0 60000 65536"/>
                    <a:gd name="T16" fmla="*/ 0 60000 65536"/>
                    <a:gd name="T17" fmla="*/ 0 60000 65536"/>
                    <a:gd name="T18" fmla="*/ 0 w 229"/>
                    <a:gd name="T19" fmla="*/ 0 h 161"/>
                    <a:gd name="T20" fmla="*/ 229 w 229"/>
                    <a:gd name="T21" fmla="*/ 161 h 161"/>
                  </a:gdLst>
                  <a:ahLst/>
                  <a:cxnLst>
                    <a:cxn ang="T12">
                      <a:pos x="T0" y="T1"/>
                    </a:cxn>
                    <a:cxn ang="T13">
                      <a:pos x="T2" y="T3"/>
                    </a:cxn>
                    <a:cxn ang="T14">
                      <a:pos x="T4" y="T5"/>
                    </a:cxn>
                    <a:cxn ang="T15">
                      <a:pos x="T6" y="T7"/>
                    </a:cxn>
                    <a:cxn ang="T16">
                      <a:pos x="T8" y="T9"/>
                    </a:cxn>
                    <a:cxn ang="T17">
                      <a:pos x="T10" y="T11"/>
                    </a:cxn>
                  </a:cxnLst>
                  <a:rect l="T18" t="T19" r="T20" b="T21"/>
                  <a:pathLst>
                    <a:path w="229" h="161">
                      <a:moveTo>
                        <a:pt x="91" y="0"/>
                      </a:moveTo>
                      <a:lnTo>
                        <a:pt x="85" y="64"/>
                      </a:lnTo>
                      <a:lnTo>
                        <a:pt x="229" y="148"/>
                      </a:lnTo>
                      <a:lnTo>
                        <a:pt x="202" y="161"/>
                      </a:lnTo>
                      <a:lnTo>
                        <a:pt x="0" y="50"/>
                      </a:lnTo>
                      <a:lnTo>
                        <a:pt x="9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5" name="Freeform 221"/>
                <p:cNvSpPr>
                  <a:spLocks/>
                </p:cNvSpPr>
                <p:nvPr/>
              </p:nvSpPr>
              <p:spPr bwMode="auto">
                <a:xfrm>
                  <a:off x="3868" y="827"/>
                  <a:ext cx="8" cy="5"/>
                </a:xfrm>
                <a:custGeom>
                  <a:avLst/>
                  <a:gdLst>
                    <a:gd name="T0" fmla="*/ 0 w 229"/>
                    <a:gd name="T1" fmla="*/ 0 h 162"/>
                    <a:gd name="T2" fmla="*/ 0 w 229"/>
                    <a:gd name="T3" fmla="*/ 0 h 162"/>
                    <a:gd name="T4" fmla="*/ 0 w 229"/>
                    <a:gd name="T5" fmla="*/ 0 h 162"/>
                    <a:gd name="T6" fmla="*/ 0 w 229"/>
                    <a:gd name="T7" fmla="*/ 0 h 162"/>
                    <a:gd name="T8" fmla="*/ 0 w 229"/>
                    <a:gd name="T9" fmla="*/ 0 h 162"/>
                    <a:gd name="T10" fmla="*/ 0 w 229"/>
                    <a:gd name="T11" fmla="*/ 0 h 162"/>
                    <a:gd name="T12" fmla="*/ 0 60000 65536"/>
                    <a:gd name="T13" fmla="*/ 0 60000 65536"/>
                    <a:gd name="T14" fmla="*/ 0 60000 65536"/>
                    <a:gd name="T15" fmla="*/ 0 60000 65536"/>
                    <a:gd name="T16" fmla="*/ 0 60000 65536"/>
                    <a:gd name="T17" fmla="*/ 0 60000 65536"/>
                    <a:gd name="T18" fmla="*/ 0 w 229"/>
                    <a:gd name="T19" fmla="*/ 0 h 162"/>
                    <a:gd name="T20" fmla="*/ 229 w 229"/>
                    <a:gd name="T21" fmla="*/ 162 h 162"/>
                  </a:gdLst>
                  <a:ahLst/>
                  <a:cxnLst>
                    <a:cxn ang="T12">
                      <a:pos x="T0" y="T1"/>
                    </a:cxn>
                    <a:cxn ang="T13">
                      <a:pos x="T2" y="T3"/>
                    </a:cxn>
                    <a:cxn ang="T14">
                      <a:pos x="T4" y="T5"/>
                    </a:cxn>
                    <a:cxn ang="T15">
                      <a:pos x="T6" y="T7"/>
                    </a:cxn>
                    <a:cxn ang="T16">
                      <a:pos x="T8" y="T9"/>
                    </a:cxn>
                    <a:cxn ang="T17">
                      <a:pos x="T10" y="T11"/>
                    </a:cxn>
                  </a:cxnLst>
                  <a:rect l="T18" t="T19" r="T20" b="T21"/>
                  <a:pathLst>
                    <a:path w="229" h="162">
                      <a:moveTo>
                        <a:pt x="91" y="0"/>
                      </a:moveTo>
                      <a:lnTo>
                        <a:pt x="84" y="64"/>
                      </a:lnTo>
                      <a:lnTo>
                        <a:pt x="229" y="148"/>
                      </a:lnTo>
                      <a:lnTo>
                        <a:pt x="201" y="162"/>
                      </a:lnTo>
                      <a:lnTo>
                        <a:pt x="0" y="51"/>
                      </a:lnTo>
                      <a:lnTo>
                        <a:pt x="9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6" name="Freeform 222"/>
                <p:cNvSpPr>
                  <a:spLocks/>
                </p:cNvSpPr>
                <p:nvPr/>
              </p:nvSpPr>
              <p:spPr bwMode="auto">
                <a:xfrm>
                  <a:off x="3879" y="820"/>
                  <a:ext cx="8" cy="6"/>
                </a:xfrm>
                <a:custGeom>
                  <a:avLst/>
                  <a:gdLst>
                    <a:gd name="T0" fmla="*/ 0 w 229"/>
                    <a:gd name="T1" fmla="*/ 0 h 162"/>
                    <a:gd name="T2" fmla="*/ 0 w 229"/>
                    <a:gd name="T3" fmla="*/ 0 h 162"/>
                    <a:gd name="T4" fmla="*/ 0 w 229"/>
                    <a:gd name="T5" fmla="*/ 0 h 162"/>
                    <a:gd name="T6" fmla="*/ 0 w 229"/>
                    <a:gd name="T7" fmla="*/ 0 h 162"/>
                    <a:gd name="T8" fmla="*/ 0 w 229"/>
                    <a:gd name="T9" fmla="*/ 0 h 162"/>
                    <a:gd name="T10" fmla="*/ 0 w 229"/>
                    <a:gd name="T11" fmla="*/ 0 h 162"/>
                    <a:gd name="T12" fmla="*/ 0 60000 65536"/>
                    <a:gd name="T13" fmla="*/ 0 60000 65536"/>
                    <a:gd name="T14" fmla="*/ 0 60000 65536"/>
                    <a:gd name="T15" fmla="*/ 0 60000 65536"/>
                    <a:gd name="T16" fmla="*/ 0 60000 65536"/>
                    <a:gd name="T17" fmla="*/ 0 60000 65536"/>
                    <a:gd name="T18" fmla="*/ 0 w 229"/>
                    <a:gd name="T19" fmla="*/ 0 h 162"/>
                    <a:gd name="T20" fmla="*/ 229 w 229"/>
                    <a:gd name="T21" fmla="*/ 162 h 162"/>
                  </a:gdLst>
                  <a:ahLst/>
                  <a:cxnLst>
                    <a:cxn ang="T12">
                      <a:pos x="T0" y="T1"/>
                    </a:cxn>
                    <a:cxn ang="T13">
                      <a:pos x="T2" y="T3"/>
                    </a:cxn>
                    <a:cxn ang="T14">
                      <a:pos x="T4" y="T5"/>
                    </a:cxn>
                    <a:cxn ang="T15">
                      <a:pos x="T6" y="T7"/>
                    </a:cxn>
                    <a:cxn ang="T16">
                      <a:pos x="T8" y="T9"/>
                    </a:cxn>
                    <a:cxn ang="T17">
                      <a:pos x="T10" y="T11"/>
                    </a:cxn>
                  </a:cxnLst>
                  <a:rect l="T18" t="T19" r="T20" b="T21"/>
                  <a:pathLst>
                    <a:path w="229" h="162">
                      <a:moveTo>
                        <a:pt x="91" y="0"/>
                      </a:moveTo>
                      <a:lnTo>
                        <a:pt x="84" y="64"/>
                      </a:lnTo>
                      <a:lnTo>
                        <a:pt x="229" y="149"/>
                      </a:lnTo>
                      <a:lnTo>
                        <a:pt x="202" y="162"/>
                      </a:lnTo>
                      <a:lnTo>
                        <a:pt x="0" y="51"/>
                      </a:lnTo>
                      <a:lnTo>
                        <a:pt x="9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7" name="Freeform 223"/>
                <p:cNvSpPr>
                  <a:spLocks/>
                </p:cNvSpPr>
                <p:nvPr/>
              </p:nvSpPr>
              <p:spPr bwMode="auto">
                <a:xfrm>
                  <a:off x="3888" y="815"/>
                  <a:ext cx="8" cy="6"/>
                </a:xfrm>
                <a:custGeom>
                  <a:avLst/>
                  <a:gdLst>
                    <a:gd name="T0" fmla="*/ 0 w 234"/>
                    <a:gd name="T1" fmla="*/ 0 h 165"/>
                    <a:gd name="T2" fmla="*/ 0 w 234"/>
                    <a:gd name="T3" fmla="*/ 0 h 165"/>
                    <a:gd name="T4" fmla="*/ 0 w 234"/>
                    <a:gd name="T5" fmla="*/ 0 h 165"/>
                    <a:gd name="T6" fmla="*/ 0 w 234"/>
                    <a:gd name="T7" fmla="*/ 0 h 165"/>
                    <a:gd name="T8" fmla="*/ 0 w 234"/>
                    <a:gd name="T9" fmla="*/ 0 h 165"/>
                    <a:gd name="T10" fmla="*/ 0 w 234"/>
                    <a:gd name="T11" fmla="*/ 0 h 165"/>
                    <a:gd name="T12" fmla="*/ 0 60000 65536"/>
                    <a:gd name="T13" fmla="*/ 0 60000 65536"/>
                    <a:gd name="T14" fmla="*/ 0 60000 65536"/>
                    <a:gd name="T15" fmla="*/ 0 60000 65536"/>
                    <a:gd name="T16" fmla="*/ 0 60000 65536"/>
                    <a:gd name="T17" fmla="*/ 0 60000 65536"/>
                    <a:gd name="T18" fmla="*/ 0 w 234"/>
                    <a:gd name="T19" fmla="*/ 0 h 165"/>
                    <a:gd name="T20" fmla="*/ 234 w 234"/>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234" h="165">
                      <a:moveTo>
                        <a:pt x="93" y="0"/>
                      </a:moveTo>
                      <a:lnTo>
                        <a:pt x="86" y="65"/>
                      </a:lnTo>
                      <a:lnTo>
                        <a:pt x="234" y="152"/>
                      </a:lnTo>
                      <a:lnTo>
                        <a:pt x="207" y="165"/>
                      </a:lnTo>
                      <a:lnTo>
                        <a:pt x="0" y="52"/>
                      </a:lnTo>
                      <a:lnTo>
                        <a:pt x="93"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8" name="Freeform 224"/>
                <p:cNvSpPr>
                  <a:spLocks/>
                </p:cNvSpPr>
                <p:nvPr/>
              </p:nvSpPr>
              <p:spPr bwMode="auto">
                <a:xfrm>
                  <a:off x="3707" y="965"/>
                  <a:ext cx="53" cy="35"/>
                </a:xfrm>
                <a:custGeom>
                  <a:avLst/>
                  <a:gdLst>
                    <a:gd name="T0" fmla="*/ 0 w 1551"/>
                    <a:gd name="T1" fmla="*/ 0 h 1023"/>
                    <a:gd name="T2" fmla="*/ 0 w 1551"/>
                    <a:gd name="T3" fmla="*/ 0 h 1023"/>
                    <a:gd name="T4" fmla="*/ 2 w 1551"/>
                    <a:gd name="T5" fmla="*/ 1 h 1023"/>
                    <a:gd name="T6" fmla="*/ 2 w 1551"/>
                    <a:gd name="T7" fmla="*/ 1 h 1023"/>
                    <a:gd name="T8" fmla="*/ 0 w 1551"/>
                    <a:gd name="T9" fmla="*/ 0 h 1023"/>
                    <a:gd name="T10" fmla="*/ 0 60000 65536"/>
                    <a:gd name="T11" fmla="*/ 0 60000 65536"/>
                    <a:gd name="T12" fmla="*/ 0 60000 65536"/>
                    <a:gd name="T13" fmla="*/ 0 60000 65536"/>
                    <a:gd name="T14" fmla="*/ 0 60000 65536"/>
                    <a:gd name="T15" fmla="*/ 0 w 1551"/>
                    <a:gd name="T16" fmla="*/ 0 h 1023"/>
                    <a:gd name="T17" fmla="*/ 1551 w 1551"/>
                    <a:gd name="T18" fmla="*/ 1023 h 1023"/>
                  </a:gdLst>
                  <a:ahLst/>
                  <a:cxnLst>
                    <a:cxn ang="T10">
                      <a:pos x="T0" y="T1"/>
                    </a:cxn>
                    <a:cxn ang="T11">
                      <a:pos x="T2" y="T3"/>
                    </a:cxn>
                    <a:cxn ang="T12">
                      <a:pos x="T4" y="T5"/>
                    </a:cxn>
                    <a:cxn ang="T13">
                      <a:pos x="T6" y="T7"/>
                    </a:cxn>
                    <a:cxn ang="T14">
                      <a:pos x="T8" y="T9"/>
                    </a:cxn>
                  </a:cxnLst>
                  <a:rect l="T15" t="T16" r="T17" b="T18"/>
                  <a:pathLst>
                    <a:path w="1551" h="1023">
                      <a:moveTo>
                        <a:pt x="0" y="0"/>
                      </a:moveTo>
                      <a:lnTo>
                        <a:pt x="0" y="246"/>
                      </a:lnTo>
                      <a:lnTo>
                        <a:pt x="1551" y="1023"/>
                      </a:lnTo>
                      <a:lnTo>
                        <a:pt x="1551" y="786"/>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99" name="Freeform 225"/>
                <p:cNvSpPr>
                  <a:spLocks/>
                </p:cNvSpPr>
                <p:nvPr/>
              </p:nvSpPr>
              <p:spPr bwMode="auto">
                <a:xfrm>
                  <a:off x="3700" y="961"/>
                  <a:ext cx="2" cy="10"/>
                </a:xfrm>
                <a:custGeom>
                  <a:avLst/>
                  <a:gdLst>
                    <a:gd name="T0" fmla="*/ 0 w 79"/>
                    <a:gd name="T1" fmla="*/ 0 h 286"/>
                    <a:gd name="T2" fmla="*/ 0 w 79"/>
                    <a:gd name="T3" fmla="*/ 0 h 286"/>
                    <a:gd name="T4" fmla="*/ 0 w 79"/>
                    <a:gd name="T5" fmla="*/ 0 h 286"/>
                    <a:gd name="T6" fmla="*/ 0 w 79"/>
                    <a:gd name="T7" fmla="*/ 0 h 286"/>
                    <a:gd name="T8" fmla="*/ 0 w 79"/>
                    <a:gd name="T9" fmla="*/ 0 h 286"/>
                    <a:gd name="T10" fmla="*/ 0 60000 65536"/>
                    <a:gd name="T11" fmla="*/ 0 60000 65536"/>
                    <a:gd name="T12" fmla="*/ 0 60000 65536"/>
                    <a:gd name="T13" fmla="*/ 0 60000 65536"/>
                    <a:gd name="T14" fmla="*/ 0 60000 65536"/>
                    <a:gd name="T15" fmla="*/ 0 w 79"/>
                    <a:gd name="T16" fmla="*/ 0 h 286"/>
                    <a:gd name="T17" fmla="*/ 79 w 79"/>
                    <a:gd name="T18" fmla="*/ 286 h 286"/>
                  </a:gdLst>
                  <a:ahLst/>
                  <a:cxnLst>
                    <a:cxn ang="T10">
                      <a:pos x="T0" y="T1"/>
                    </a:cxn>
                    <a:cxn ang="T11">
                      <a:pos x="T2" y="T3"/>
                    </a:cxn>
                    <a:cxn ang="T12">
                      <a:pos x="T4" y="T5"/>
                    </a:cxn>
                    <a:cxn ang="T13">
                      <a:pos x="T6" y="T7"/>
                    </a:cxn>
                    <a:cxn ang="T14">
                      <a:pos x="T8" y="T9"/>
                    </a:cxn>
                  </a:cxnLst>
                  <a:rect l="T15" t="T16" r="T17" b="T18"/>
                  <a:pathLst>
                    <a:path w="79" h="286">
                      <a:moveTo>
                        <a:pt x="79" y="41"/>
                      </a:moveTo>
                      <a:lnTo>
                        <a:pt x="0" y="0"/>
                      </a:lnTo>
                      <a:lnTo>
                        <a:pt x="0" y="246"/>
                      </a:lnTo>
                      <a:lnTo>
                        <a:pt x="79" y="286"/>
                      </a:lnTo>
                      <a:lnTo>
                        <a:pt x="79" y="41"/>
                      </a:lnTo>
                      <a:close/>
                    </a:path>
                  </a:pathLst>
                </a:custGeom>
                <a:noFill/>
                <a:ln w="158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00" name="Freeform 226"/>
                <p:cNvSpPr>
                  <a:spLocks/>
                </p:cNvSpPr>
                <p:nvPr/>
              </p:nvSpPr>
              <p:spPr bwMode="auto">
                <a:xfrm>
                  <a:off x="3700" y="963"/>
                  <a:ext cx="2" cy="8"/>
                </a:xfrm>
                <a:custGeom>
                  <a:avLst/>
                  <a:gdLst>
                    <a:gd name="T0" fmla="*/ 0 w 79"/>
                    <a:gd name="T1" fmla="*/ 0 h 245"/>
                    <a:gd name="T2" fmla="*/ 0 w 79"/>
                    <a:gd name="T3" fmla="*/ 0 h 245"/>
                    <a:gd name="T4" fmla="*/ 0 w 79"/>
                    <a:gd name="T5" fmla="*/ 0 h 245"/>
                    <a:gd name="T6" fmla="*/ 0 w 79"/>
                    <a:gd name="T7" fmla="*/ 0 h 245"/>
                    <a:gd name="T8" fmla="*/ 0 w 79"/>
                    <a:gd name="T9" fmla="*/ 0 h 245"/>
                    <a:gd name="T10" fmla="*/ 0 w 79"/>
                    <a:gd name="T11" fmla="*/ 0 h 245"/>
                    <a:gd name="T12" fmla="*/ 0 w 79"/>
                    <a:gd name="T13" fmla="*/ 0 h 245"/>
                    <a:gd name="T14" fmla="*/ 0 60000 65536"/>
                    <a:gd name="T15" fmla="*/ 0 60000 65536"/>
                    <a:gd name="T16" fmla="*/ 0 60000 65536"/>
                    <a:gd name="T17" fmla="*/ 0 60000 65536"/>
                    <a:gd name="T18" fmla="*/ 0 60000 65536"/>
                    <a:gd name="T19" fmla="*/ 0 60000 65536"/>
                    <a:gd name="T20" fmla="*/ 0 60000 65536"/>
                    <a:gd name="T21" fmla="*/ 0 w 79"/>
                    <a:gd name="T22" fmla="*/ 0 h 245"/>
                    <a:gd name="T23" fmla="*/ 79 w 79"/>
                    <a:gd name="T24" fmla="*/ 245 h 2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245">
                      <a:moveTo>
                        <a:pt x="79" y="0"/>
                      </a:moveTo>
                      <a:lnTo>
                        <a:pt x="50" y="14"/>
                      </a:lnTo>
                      <a:lnTo>
                        <a:pt x="53" y="210"/>
                      </a:lnTo>
                      <a:lnTo>
                        <a:pt x="0" y="180"/>
                      </a:lnTo>
                      <a:lnTo>
                        <a:pt x="0" y="205"/>
                      </a:lnTo>
                      <a:lnTo>
                        <a:pt x="79" y="245"/>
                      </a:lnTo>
                      <a:lnTo>
                        <a:pt x="79"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01" name="Freeform 227"/>
                <p:cNvSpPr>
                  <a:spLocks/>
                </p:cNvSpPr>
                <p:nvPr/>
              </p:nvSpPr>
              <p:spPr bwMode="auto">
                <a:xfrm>
                  <a:off x="3951" y="905"/>
                  <a:ext cx="33" cy="14"/>
                </a:xfrm>
                <a:custGeom>
                  <a:avLst/>
                  <a:gdLst>
                    <a:gd name="T0" fmla="*/ 0 w 974"/>
                    <a:gd name="T1" fmla="*/ 0 h 401"/>
                    <a:gd name="T2" fmla="*/ 1 w 974"/>
                    <a:gd name="T3" fmla="*/ 0 h 401"/>
                    <a:gd name="T4" fmla="*/ 1 w 974"/>
                    <a:gd name="T5" fmla="*/ 0 h 401"/>
                    <a:gd name="T6" fmla="*/ 1 w 974"/>
                    <a:gd name="T7" fmla="*/ 0 h 401"/>
                    <a:gd name="T8" fmla="*/ 0 w 974"/>
                    <a:gd name="T9" fmla="*/ 0 h 401"/>
                    <a:gd name="T10" fmla="*/ 0 60000 65536"/>
                    <a:gd name="T11" fmla="*/ 0 60000 65536"/>
                    <a:gd name="T12" fmla="*/ 0 60000 65536"/>
                    <a:gd name="T13" fmla="*/ 0 60000 65536"/>
                    <a:gd name="T14" fmla="*/ 0 60000 65536"/>
                    <a:gd name="T15" fmla="*/ 0 w 974"/>
                    <a:gd name="T16" fmla="*/ 0 h 401"/>
                    <a:gd name="T17" fmla="*/ 974 w 974"/>
                    <a:gd name="T18" fmla="*/ 401 h 401"/>
                  </a:gdLst>
                  <a:ahLst/>
                  <a:cxnLst>
                    <a:cxn ang="T10">
                      <a:pos x="T0" y="T1"/>
                    </a:cxn>
                    <a:cxn ang="T11">
                      <a:pos x="T2" y="T3"/>
                    </a:cxn>
                    <a:cxn ang="T12">
                      <a:pos x="T4" y="T5"/>
                    </a:cxn>
                    <a:cxn ang="T13">
                      <a:pos x="T6" y="T7"/>
                    </a:cxn>
                    <a:cxn ang="T14">
                      <a:pos x="T8" y="T9"/>
                    </a:cxn>
                  </a:cxnLst>
                  <a:rect l="T15" t="T16" r="T17" b="T18"/>
                  <a:pathLst>
                    <a:path w="974" h="401">
                      <a:moveTo>
                        <a:pt x="0" y="401"/>
                      </a:moveTo>
                      <a:lnTo>
                        <a:pt x="521" y="0"/>
                      </a:lnTo>
                      <a:lnTo>
                        <a:pt x="974" y="170"/>
                      </a:lnTo>
                      <a:lnTo>
                        <a:pt x="525" y="22"/>
                      </a:lnTo>
                      <a:lnTo>
                        <a:pt x="0" y="40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02" name="Freeform 228"/>
                <p:cNvSpPr>
                  <a:spLocks/>
                </p:cNvSpPr>
                <p:nvPr/>
              </p:nvSpPr>
              <p:spPr bwMode="auto">
                <a:xfrm>
                  <a:off x="3687" y="851"/>
                  <a:ext cx="274" cy="113"/>
                </a:xfrm>
                <a:custGeom>
                  <a:avLst/>
                  <a:gdLst>
                    <a:gd name="T0" fmla="*/ 9 w 7936"/>
                    <a:gd name="T1" fmla="*/ 0 h 3261"/>
                    <a:gd name="T2" fmla="*/ 3 w 7936"/>
                    <a:gd name="T3" fmla="*/ 4 h 3261"/>
                    <a:gd name="T4" fmla="*/ 3 w 7936"/>
                    <a:gd name="T5" fmla="*/ 4 h 3261"/>
                    <a:gd name="T6" fmla="*/ 3 w 7936"/>
                    <a:gd name="T7" fmla="*/ 4 h 3261"/>
                    <a:gd name="T8" fmla="*/ 3 w 7936"/>
                    <a:gd name="T9" fmla="*/ 4 h 3261"/>
                    <a:gd name="T10" fmla="*/ 3 w 7936"/>
                    <a:gd name="T11" fmla="*/ 4 h 3261"/>
                    <a:gd name="T12" fmla="*/ 3 w 7936"/>
                    <a:gd name="T13" fmla="*/ 4 h 3261"/>
                    <a:gd name="T14" fmla="*/ 3 w 7936"/>
                    <a:gd name="T15" fmla="*/ 4 h 3261"/>
                    <a:gd name="T16" fmla="*/ 3 w 7936"/>
                    <a:gd name="T17" fmla="*/ 4 h 3261"/>
                    <a:gd name="T18" fmla="*/ 2 w 7936"/>
                    <a:gd name="T19" fmla="*/ 4 h 3261"/>
                    <a:gd name="T20" fmla="*/ 2 w 7936"/>
                    <a:gd name="T21" fmla="*/ 3 h 3261"/>
                    <a:gd name="T22" fmla="*/ 1 w 7936"/>
                    <a:gd name="T23" fmla="*/ 3 h 3261"/>
                    <a:gd name="T24" fmla="*/ 1 w 7936"/>
                    <a:gd name="T25" fmla="*/ 3 h 3261"/>
                    <a:gd name="T26" fmla="*/ 0 w 7936"/>
                    <a:gd name="T27" fmla="*/ 3 h 3261"/>
                    <a:gd name="T28" fmla="*/ 0 w 7936"/>
                    <a:gd name="T29" fmla="*/ 3 h 3261"/>
                    <a:gd name="T30" fmla="*/ 0 w 7936"/>
                    <a:gd name="T31" fmla="*/ 3 h 3261"/>
                    <a:gd name="T32" fmla="*/ 0 w 7936"/>
                    <a:gd name="T33" fmla="*/ 3 h 3261"/>
                    <a:gd name="T34" fmla="*/ 0 w 7936"/>
                    <a:gd name="T35" fmla="*/ 3 h 3261"/>
                    <a:gd name="T36" fmla="*/ 0 w 7936"/>
                    <a:gd name="T37" fmla="*/ 3 h 3261"/>
                    <a:gd name="T38" fmla="*/ 0 w 7936"/>
                    <a:gd name="T39" fmla="*/ 3 h 3261"/>
                    <a:gd name="T40" fmla="*/ 0 w 7936"/>
                    <a:gd name="T41" fmla="*/ 3 h 3261"/>
                    <a:gd name="T42" fmla="*/ 0 w 7936"/>
                    <a:gd name="T43" fmla="*/ 3 h 3261"/>
                    <a:gd name="T44" fmla="*/ 0 w 7936"/>
                    <a:gd name="T45" fmla="*/ 3 h 3261"/>
                    <a:gd name="T46" fmla="*/ 0 w 7936"/>
                    <a:gd name="T47" fmla="*/ 3 h 3261"/>
                    <a:gd name="T48" fmla="*/ 0 w 7936"/>
                    <a:gd name="T49" fmla="*/ 3 h 3261"/>
                    <a:gd name="T50" fmla="*/ 0 w 7936"/>
                    <a:gd name="T51" fmla="*/ 3 h 3261"/>
                    <a:gd name="T52" fmla="*/ 0 w 7936"/>
                    <a:gd name="T53" fmla="*/ 3 h 3261"/>
                    <a:gd name="T54" fmla="*/ 0 w 7936"/>
                    <a:gd name="T55" fmla="*/ 3 h 3261"/>
                    <a:gd name="T56" fmla="*/ 0 w 7936"/>
                    <a:gd name="T57" fmla="*/ 3 h 3261"/>
                    <a:gd name="T58" fmla="*/ 0 w 7936"/>
                    <a:gd name="T59" fmla="*/ 3 h 3261"/>
                    <a:gd name="T60" fmla="*/ 0 w 7936"/>
                    <a:gd name="T61" fmla="*/ 3 h 3261"/>
                    <a:gd name="T62" fmla="*/ 0 w 7936"/>
                    <a:gd name="T63" fmla="*/ 3 h 3261"/>
                    <a:gd name="T64" fmla="*/ 0 w 7936"/>
                    <a:gd name="T65" fmla="*/ 3 h 3261"/>
                    <a:gd name="T66" fmla="*/ 1 w 7936"/>
                    <a:gd name="T67" fmla="*/ 3 h 3261"/>
                    <a:gd name="T68" fmla="*/ 1 w 7936"/>
                    <a:gd name="T69" fmla="*/ 3 h 3261"/>
                    <a:gd name="T70" fmla="*/ 2 w 7936"/>
                    <a:gd name="T71" fmla="*/ 3 h 3261"/>
                    <a:gd name="T72" fmla="*/ 2 w 7936"/>
                    <a:gd name="T73" fmla="*/ 4 h 3261"/>
                    <a:gd name="T74" fmla="*/ 2 w 7936"/>
                    <a:gd name="T75" fmla="*/ 4 h 3261"/>
                    <a:gd name="T76" fmla="*/ 3 w 7936"/>
                    <a:gd name="T77" fmla="*/ 4 h 3261"/>
                    <a:gd name="T78" fmla="*/ 3 w 7936"/>
                    <a:gd name="T79" fmla="*/ 4 h 3261"/>
                    <a:gd name="T80" fmla="*/ 3 w 7936"/>
                    <a:gd name="T81" fmla="*/ 4 h 3261"/>
                    <a:gd name="T82" fmla="*/ 3 w 7936"/>
                    <a:gd name="T83" fmla="*/ 4 h 3261"/>
                    <a:gd name="T84" fmla="*/ 3 w 7936"/>
                    <a:gd name="T85" fmla="*/ 4 h 3261"/>
                    <a:gd name="T86" fmla="*/ 3 w 7936"/>
                    <a:gd name="T87" fmla="*/ 4 h 3261"/>
                    <a:gd name="T88" fmla="*/ 3 w 7936"/>
                    <a:gd name="T89" fmla="*/ 4 h 3261"/>
                    <a:gd name="T90" fmla="*/ 3 w 7936"/>
                    <a:gd name="T91" fmla="*/ 4 h 3261"/>
                    <a:gd name="T92" fmla="*/ 3 w 7936"/>
                    <a:gd name="T93" fmla="*/ 4 h 3261"/>
                    <a:gd name="T94" fmla="*/ 3 w 7936"/>
                    <a:gd name="T95" fmla="*/ 4 h 3261"/>
                    <a:gd name="T96" fmla="*/ 4 w 7936"/>
                    <a:gd name="T97" fmla="*/ 3 h 3261"/>
                    <a:gd name="T98" fmla="*/ 5 w 7936"/>
                    <a:gd name="T99" fmla="*/ 3 h 3261"/>
                    <a:gd name="T100" fmla="*/ 6 w 7936"/>
                    <a:gd name="T101" fmla="*/ 2 h 3261"/>
                    <a:gd name="T102" fmla="*/ 7 w 7936"/>
                    <a:gd name="T103" fmla="*/ 1 h 3261"/>
                    <a:gd name="T104" fmla="*/ 8 w 7936"/>
                    <a:gd name="T105" fmla="*/ 1 h 3261"/>
                    <a:gd name="T106" fmla="*/ 9 w 7936"/>
                    <a:gd name="T107" fmla="*/ 0 h 3261"/>
                    <a:gd name="T108" fmla="*/ 9 w 7936"/>
                    <a:gd name="T109" fmla="*/ 0 h 326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936"/>
                    <a:gd name="T166" fmla="*/ 0 h 3261"/>
                    <a:gd name="T167" fmla="*/ 7936 w 7936"/>
                    <a:gd name="T168" fmla="*/ 3261 h 326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936" h="3261">
                      <a:moveTo>
                        <a:pt x="7936" y="22"/>
                      </a:moveTo>
                      <a:lnTo>
                        <a:pt x="7936" y="0"/>
                      </a:lnTo>
                      <a:lnTo>
                        <a:pt x="7582" y="55"/>
                      </a:lnTo>
                      <a:lnTo>
                        <a:pt x="2554" y="3208"/>
                      </a:lnTo>
                      <a:lnTo>
                        <a:pt x="2550" y="3209"/>
                      </a:lnTo>
                      <a:lnTo>
                        <a:pt x="2541" y="3214"/>
                      </a:lnTo>
                      <a:lnTo>
                        <a:pt x="2526" y="3219"/>
                      </a:lnTo>
                      <a:lnTo>
                        <a:pt x="2507" y="3223"/>
                      </a:lnTo>
                      <a:lnTo>
                        <a:pt x="2496" y="3225"/>
                      </a:lnTo>
                      <a:lnTo>
                        <a:pt x="2484" y="3226"/>
                      </a:lnTo>
                      <a:lnTo>
                        <a:pt x="2471" y="3226"/>
                      </a:lnTo>
                      <a:lnTo>
                        <a:pt x="2457" y="3226"/>
                      </a:lnTo>
                      <a:lnTo>
                        <a:pt x="2442" y="3224"/>
                      </a:lnTo>
                      <a:lnTo>
                        <a:pt x="2427" y="3221"/>
                      </a:lnTo>
                      <a:lnTo>
                        <a:pt x="2411" y="3217"/>
                      </a:lnTo>
                      <a:lnTo>
                        <a:pt x="2395" y="3210"/>
                      </a:lnTo>
                      <a:lnTo>
                        <a:pt x="2354" y="3193"/>
                      </a:lnTo>
                      <a:lnTo>
                        <a:pt x="2270" y="3156"/>
                      </a:lnTo>
                      <a:lnTo>
                        <a:pt x="2147" y="3102"/>
                      </a:lnTo>
                      <a:lnTo>
                        <a:pt x="1992" y="3034"/>
                      </a:lnTo>
                      <a:lnTo>
                        <a:pt x="1813" y="2955"/>
                      </a:lnTo>
                      <a:lnTo>
                        <a:pt x="1616" y="2868"/>
                      </a:lnTo>
                      <a:lnTo>
                        <a:pt x="1407" y="2775"/>
                      </a:lnTo>
                      <a:lnTo>
                        <a:pt x="1192" y="2680"/>
                      </a:lnTo>
                      <a:lnTo>
                        <a:pt x="979" y="2585"/>
                      </a:lnTo>
                      <a:lnTo>
                        <a:pt x="773" y="2494"/>
                      </a:lnTo>
                      <a:lnTo>
                        <a:pt x="581" y="2408"/>
                      </a:lnTo>
                      <a:lnTo>
                        <a:pt x="409" y="2332"/>
                      </a:lnTo>
                      <a:lnTo>
                        <a:pt x="264" y="2267"/>
                      </a:lnTo>
                      <a:lnTo>
                        <a:pt x="153" y="2218"/>
                      </a:lnTo>
                      <a:lnTo>
                        <a:pt x="81" y="2186"/>
                      </a:lnTo>
                      <a:lnTo>
                        <a:pt x="56" y="2175"/>
                      </a:lnTo>
                      <a:lnTo>
                        <a:pt x="54" y="2174"/>
                      </a:lnTo>
                      <a:lnTo>
                        <a:pt x="48" y="2170"/>
                      </a:lnTo>
                      <a:lnTo>
                        <a:pt x="40" y="2164"/>
                      </a:lnTo>
                      <a:lnTo>
                        <a:pt x="32" y="2156"/>
                      </a:lnTo>
                      <a:lnTo>
                        <a:pt x="29" y="2152"/>
                      </a:lnTo>
                      <a:lnTo>
                        <a:pt x="26" y="2146"/>
                      </a:lnTo>
                      <a:lnTo>
                        <a:pt x="25" y="2141"/>
                      </a:lnTo>
                      <a:lnTo>
                        <a:pt x="24" y="2135"/>
                      </a:lnTo>
                      <a:lnTo>
                        <a:pt x="25" y="2129"/>
                      </a:lnTo>
                      <a:lnTo>
                        <a:pt x="27" y="2122"/>
                      </a:lnTo>
                      <a:lnTo>
                        <a:pt x="30" y="2115"/>
                      </a:lnTo>
                      <a:lnTo>
                        <a:pt x="36" y="2107"/>
                      </a:lnTo>
                      <a:lnTo>
                        <a:pt x="32" y="2110"/>
                      </a:lnTo>
                      <a:lnTo>
                        <a:pt x="23" y="2117"/>
                      </a:lnTo>
                      <a:lnTo>
                        <a:pt x="18" y="2123"/>
                      </a:lnTo>
                      <a:lnTo>
                        <a:pt x="12" y="2129"/>
                      </a:lnTo>
                      <a:lnTo>
                        <a:pt x="7" y="2136"/>
                      </a:lnTo>
                      <a:lnTo>
                        <a:pt x="3" y="2143"/>
                      </a:lnTo>
                      <a:lnTo>
                        <a:pt x="1" y="2152"/>
                      </a:lnTo>
                      <a:lnTo>
                        <a:pt x="0" y="2160"/>
                      </a:lnTo>
                      <a:lnTo>
                        <a:pt x="0" y="2165"/>
                      </a:lnTo>
                      <a:lnTo>
                        <a:pt x="1" y="2170"/>
                      </a:lnTo>
                      <a:lnTo>
                        <a:pt x="3" y="2174"/>
                      </a:lnTo>
                      <a:lnTo>
                        <a:pt x="5" y="2179"/>
                      </a:lnTo>
                      <a:lnTo>
                        <a:pt x="8" y="2184"/>
                      </a:lnTo>
                      <a:lnTo>
                        <a:pt x="12" y="2189"/>
                      </a:lnTo>
                      <a:lnTo>
                        <a:pt x="17" y="2195"/>
                      </a:lnTo>
                      <a:lnTo>
                        <a:pt x="23" y="2199"/>
                      </a:lnTo>
                      <a:lnTo>
                        <a:pt x="30" y="2204"/>
                      </a:lnTo>
                      <a:lnTo>
                        <a:pt x="38" y="2209"/>
                      </a:lnTo>
                      <a:lnTo>
                        <a:pt x="48" y="2214"/>
                      </a:lnTo>
                      <a:lnTo>
                        <a:pt x="58" y="2219"/>
                      </a:lnTo>
                      <a:lnTo>
                        <a:pt x="103" y="2239"/>
                      </a:lnTo>
                      <a:lnTo>
                        <a:pt x="191" y="2277"/>
                      </a:lnTo>
                      <a:lnTo>
                        <a:pt x="317" y="2332"/>
                      </a:lnTo>
                      <a:lnTo>
                        <a:pt x="470" y="2401"/>
                      </a:lnTo>
                      <a:lnTo>
                        <a:pt x="649" y="2480"/>
                      </a:lnTo>
                      <a:lnTo>
                        <a:pt x="844" y="2566"/>
                      </a:lnTo>
                      <a:lnTo>
                        <a:pt x="1052" y="2658"/>
                      </a:lnTo>
                      <a:lnTo>
                        <a:pt x="1264" y="2751"/>
                      </a:lnTo>
                      <a:lnTo>
                        <a:pt x="1475" y="2844"/>
                      </a:lnTo>
                      <a:lnTo>
                        <a:pt x="1677" y="2932"/>
                      </a:lnTo>
                      <a:lnTo>
                        <a:pt x="1866" y="3016"/>
                      </a:lnTo>
                      <a:lnTo>
                        <a:pt x="2035" y="3090"/>
                      </a:lnTo>
                      <a:lnTo>
                        <a:pt x="2177" y="3154"/>
                      </a:lnTo>
                      <a:lnTo>
                        <a:pt x="2287" y="3201"/>
                      </a:lnTo>
                      <a:lnTo>
                        <a:pt x="2356" y="3233"/>
                      </a:lnTo>
                      <a:lnTo>
                        <a:pt x="2382" y="3244"/>
                      </a:lnTo>
                      <a:lnTo>
                        <a:pt x="2387" y="3245"/>
                      </a:lnTo>
                      <a:lnTo>
                        <a:pt x="2401" y="3250"/>
                      </a:lnTo>
                      <a:lnTo>
                        <a:pt x="2423" y="3255"/>
                      </a:lnTo>
                      <a:lnTo>
                        <a:pt x="2450" y="3259"/>
                      </a:lnTo>
                      <a:lnTo>
                        <a:pt x="2465" y="3261"/>
                      </a:lnTo>
                      <a:lnTo>
                        <a:pt x="2481" y="3261"/>
                      </a:lnTo>
                      <a:lnTo>
                        <a:pt x="2497" y="3261"/>
                      </a:lnTo>
                      <a:lnTo>
                        <a:pt x="2514" y="3260"/>
                      </a:lnTo>
                      <a:lnTo>
                        <a:pt x="2530" y="3257"/>
                      </a:lnTo>
                      <a:lnTo>
                        <a:pt x="2547" y="3252"/>
                      </a:lnTo>
                      <a:lnTo>
                        <a:pt x="2555" y="3250"/>
                      </a:lnTo>
                      <a:lnTo>
                        <a:pt x="2563" y="3246"/>
                      </a:lnTo>
                      <a:lnTo>
                        <a:pt x="2570" y="3243"/>
                      </a:lnTo>
                      <a:lnTo>
                        <a:pt x="2578" y="3238"/>
                      </a:lnTo>
                      <a:lnTo>
                        <a:pt x="2648" y="3194"/>
                      </a:lnTo>
                      <a:lnTo>
                        <a:pt x="2817" y="3088"/>
                      </a:lnTo>
                      <a:lnTo>
                        <a:pt x="3073" y="2927"/>
                      </a:lnTo>
                      <a:lnTo>
                        <a:pt x="3398" y="2722"/>
                      </a:lnTo>
                      <a:lnTo>
                        <a:pt x="3782" y="2482"/>
                      </a:lnTo>
                      <a:lnTo>
                        <a:pt x="4206" y="2215"/>
                      </a:lnTo>
                      <a:lnTo>
                        <a:pt x="4659" y="1930"/>
                      </a:lnTo>
                      <a:lnTo>
                        <a:pt x="5127" y="1637"/>
                      </a:lnTo>
                      <a:lnTo>
                        <a:pt x="5592" y="1344"/>
                      </a:lnTo>
                      <a:lnTo>
                        <a:pt x="6043" y="1061"/>
                      </a:lnTo>
                      <a:lnTo>
                        <a:pt x="6464" y="797"/>
                      </a:lnTo>
                      <a:lnTo>
                        <a:pt x="6840" y="560"/>
                      </a:lnTo>
                      <a:lnTo>
                        <a:pt x="7157" y="360"/>
                      </a:lnTo>
                      <a:lnTo>
                        <a:pt x="7402" y="206"/>
                      </a:lnTo>
                      <a:lnTo>
                        <a:pt x="7560" y="107"/>
                      </a:lnTo>
                      <a:lnTo>
                        <a:pt x="7616" y="73"/>
                      </a:lnTo>
                      <a:lnTo>
                        <a:pt x="7936" y="2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03" name="Freeform 229"/>
                <p:cNvSpPr>
                  <a:spLocks/>
                </p:cNvSpPr>
                <p:nvPr/>
              </p:nvSpPr>
              <p:spPr bwMode="auto">
                <a:xfrm>
                  <a:off x="3960" y="829"/>
                  <a:ext cx="37" cy="23"/>
                </a:xfrm>
                <a:custGeom>
                  <a:avLst/>
                  <a:gdLst>
                    <a:gd name="T0" fmla="*/ 0 w 1073"/>
                    <a:gd name="T1" fmla="*/ 1 h 665"/>
                    <a:gd name="T2" fmla="*/ 1 w 1073"/>
                    <a:gd name="T3" fmla="*/ 0 h 665"/>
                    <a:gd name="T4" fmla="*/ 1 w 1073"/>
                    <a:gd name="T5" fmla="*/ 0 h 665"/>
                    <a:gd name="T6" fmla="*/ 0 w 1073"/>
                    <a:gd name="T7" fmla="*/ 1 h 665"/>
                    <a:gd name="T8" fmla="*/ 0 w 1073"/>
                    <a:gd name="T9" fmla="*/ 1 h 665"/>
                    <a:gd name="T10" fmla="*/ 0 w 1073"/>
                    <a:gd name="T11" fmla="*/ 1 h 665"/>
                    <a:gd name="T12" fmla="*/ 0 60000 65536"/>
                    <a:gd name="T13" fmla="*/ 0 60000 65536"/>
                    <a:gd name="T14" fmla="*/ 0 60000 65536"/>
                    <a:gd name="T15" fmla="*/ 0 60000 65536"/>
                    <a:gd name="T16" fmla="*/ 0 60000 65536"/>
                    <a:gd name="T17" fmla="*/ 0 60000 65536"/>
                    <a:gd name="T18" fmla="*/ 0 w 1073"/>
                    <a:gd name="T19" fmla="*/ 0 h 665"/>
                    <a:gd name="T20" fmla="*/ 1073 w 1073"/>
                    <a:gd name="T21" fmla="*/ 665 h 665"/>
                  </a:gdLst>
                  <a:ahLst/>
                  <a:cxnLst>
                    <a:cxn ang="T12">
                      <a:pos x="T0" y="T1"/>
                    </a:cxn>
                    <a:cxn ang="T13">
                      <a:pos x="T2" y="T3"/>
                    </a:cxn>
                    <a:cxn ang="T14">
                      <a:pos x="T4" y="T5"/>
                    </a:cxn>
                    <a:cxn ang="T15">
                      <a:pos x="T6" y="T7"/>
                    </a:cxn>
                    <a:cxn ang="T16">
                      <a:pos x="T8" y="T9"/>
                    </a:cxn>
                    <a:cxn ang="T17">
                      <a:pos x="T10" y="T11"/>
                    </a:cxn>
                  </a:cxnLst>
                  <a:rect l="T18" t="T19" r="T20" b="T21"/>
                  <a:pathLst>
                    <a:path w="1073" h="665">
                      <a:moveTo>
                        <a:pt x="16" y="649"/>
                      </a:moveTo>
                      <a:lnTo>
                        <a:pt x="1034" y="0"/>
                      </a:lnTo>
                      <a:lnTo>
                        <a:pt x="1073" y="4"/>
                      </a:lnTo>
                      <a:lnTo>
                        <a:pt x="27" y="665"/>
                      </a:lnTo>
                      <a:lnTo>
                        <a:pt x="0" y="665"/>
                      </a:lnTo>
                      <a:lnTo>
                        <a:pt x="16" y="649"/>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04" name="Freeform 230"/>
                <p:cNvSpPr>
                  <a:spLocks/>
                </p:cNvSpPr>
                <p:nvPr/>
              </p:nvSpPr>
              <p:spPr bwMode="auto">
                <a:xfrm>
                  <a:off x="3738" y="825"/>
                  <a:ext cx="74" cy="34"/>
                </a:xfrm>
                <a:custGeom>
                  <a:avLst/>
                  <a:gdLst>
                    <a:gd name="T0" fmla="*/ 3 w 2154"/>
                    <a:gd name="T1" fmla="*/ 0 h 1000"/>
                    <a:gd name="T2" fmla="*/ 3 w 2154"/>
                    <a:gd name="T3" fmla="*/ 0 h 1000"/>
                    <a:gd name="T4" fmla="*/ 3 w 2154"/>
                    <a:gd name="T5" fmla="*/ 0 h 1000"/>
                    <a:gd name="T6" fmla="*/ 3 w 2154"/>
                    <a:gd name="T7" fmla="*/ 0 h 1000"/>
                    <a:gd name="T8" fmla="*/ 3 w 2154"/>
                    <a:gd name="T9" fmla="*/ 0 h 1000"/>
                    <a:gd name="T10" fmla="*/ 2 w 2154"/>
                    <a:gd name="T11" fmla="*/ 0 h 1000"/>
                    <a:gd name="T12" fmla="*/ 2 w 2154"/>
                    <a:gd name="T13" fmla="*/ 0 h 1000"/>
                    <a:gd name="T14" fmla="*/ 2 w 2154"/>
                    <a:gd name="T15" fmla="*/ 0 h 1000"/>
                    <a:gd name="T16" fmla="*/ 2 w 2154"/>
                    <a:gd name="T17" fmla="*/ 0 h 1000"/>
                    <a:gd name="T18" fmla="*/ 2 w 2154"/>
                    <a:gd name="T19" fmla="*/ 0 h 1000"/>
                    <a:gd name="T20" fmla="*/ 2 w 2154"/>
                    <a:gd name="T21" fmla="*/ 0 h 1000"/>
                    <a:gd name="T22" fmla="*/ 2 w 2154"/>
                    <a:gd name="T23" fmla="*/ 0 h 1000"/>
                    <a:gd name="T24" fmla="*/ 1 w 2154"/>
                    <a:gd name="T25" fmla="*/ 1 h 1000"/>
                    <a:gd name="T26" fmla="*/ 1 w 2154"/>
                    <a:gd name="T27" fmla="*/ 1 h 1000"/>
                    <a:gd name="T28" fmla="*/ 0 w 2154"/>
                    <a:gd name="T29" fmla="*/ 1 h 1000"/>
                    <a:gd name="T30" fmla="*/ 0 w 2154"/>
                    <a:gd name="T31" fmla="*/ 1 h 1000"/>
                    <a:gd name="T32" fmla="*/ 0 w 2154"/>
                    <a:gd name="T33" fmla="*/ 1 h 1000"/>
                    <a:gd name="T34" fmla="*/ 0 w 2154"/>
                    <a:gd name="T35" fmla="*/ 1 h 1000"/>
                    <a:gd name="T36" fmla="*/ 0 w 2154"/>
                    <a:gd name="T37" fmla="*/ 1 h 1000"/>
                    <a:gd name="T38" fmla="*/ 0 w 2154"/>
                    <a:gd name="T39" fmla="*/ 1 h 1000"/>
                    <a:gd name="T40" fmla="*/ 0 w 2154"/>
                    <a:gd name="T41" fmla="*/ 1 h 1000"/>
                    <a:gd name="T42" fmla="*/ 0 w 2154"/>
                    <a:gd name="T43" fmla="*/ 1 h 1000"/>
                    <a:gd name="T44" fmla="*/ 0 w 2154"/>
                    <a:gd name="T45" fmla="*/ 1 h 1000"/>
                    <a:gd name="T46" fmla="*/ 0 w 2154"/>
                    <a:gd name="T47" fmla="*/ 1 h 1000"/>
                    <a:gd name="T48" fmla="*/ 1 w 2154"/>
                    <a:gd name="T49" fmla="*/ 1 h 1000"/>
                    <a:gd name="T50" fmla="*/ 1 w 2154"/>
                    <a:gd name="T51" fmla="*/ 1 h 1000"/>
                    <a:gd name="T52" fmla="*/ 1 w 2154"/>
                    <a:gd name="T53" fmla="*/ 0 h 1000"/>
                    <a:gd name="T54" fmla="*/ 2 w 2154"/>
                    <a:gd name="T55" fmla="*/ 0 h 1000"/>
                    <a:gd name="T56" fmla="*/ 2 w 2154"/>
                    <a:gd name="T57" fmla="*/ 0 h 1000"/>
                    <a:gd name="T58" fmla="*/ 2 w 2154"/>
                    <a:gd name="T59" fmla="*/ 0 h 1000"/>
                    <a:gd name="T60" fmla="*/ 2 w 2154"/>
                    <a:gd name="T61" fmla="*/ 0 h 1000"/>
                    <a:gd name="T62" fmla="*/ 2 w 2154"/>
                    <a:gd name="T63" fmla="*/ 0 h 1000"/>
                    <a:gd name="T64" fmla="*/ 2 w 2154"/>
                    <a:gd name="T65" fmla="*/ 0 h 1000"/>
                    <a:gd name="T66" fmla="*/ 2 w 2154"/>
                    <a:gd name="T67" fmla="*/ 0 h 1000"/>
                    <a:gd name="T68" fmla="*/ 3 w 2154"/>
                    <a:gd name="T69" fmla="*/ 0 h 1000"/>
                    <a:gd name="T70" fmla="*/ 3 w 2154"/>
                    <a:gd name="T71" fmla="*/ 0 h 1000"/>
                    <a:gd name="T72" fmla="*/ 3 w 2154"/>
                    <a:gd name="T73" fmla="*/ 0 h 1000"/>
                    <a:gd name="T74" fmla="*/ 3 w 2154"/>
                    <a:gd name="T75" fmla="*/ 0 h 1000"/>
                    <a:gd name="T76" fmla="*/ 3 w 2154"/>
                    <a:gd name="T77" fmla="*/ 0 h 1000"/>
                    <a:gd name="T78" fmla="*/ 3 w 2154"/>
                    <a:gd name="T79" fmla="*/ 0 h 1000"/>
                    <a:gd name="T80" fmla="*/ 3 w 2154"/>
                    <a:gd name="T81" fmla="*/ 0 h 1000"/>
                    <a:gd name="T82" fmla="*/ 3 w 2154"/>
                    <a:gd name="T83" fmla="*/ 0 h 1000"/>
                    <a:gd name="T84" fmla="*/ 3 w 2154"/>
                    <a:gd name="T85" fmla="*/ 0 h 1000"/>
                    <a:gd name="T86" fmla="*/ 3 w 2154"/>
                    <a:gd name="T87" fmla="*/ 0 h 1000"/>
                    <a:gd name="T88" fmla="*/ 3 w 2154"/>
                    <a:gd name="T89" fmla="*/ 0 h 1000"/>
                    <a:gd name="T90" fmla="*/ 3 w 2154"/>
                    <a:gd name="T91" fmla="*/ 0 h 1000"/>
                    <a:gd name="T92" fmla="*/ 3 w 2154"/>
                    <a:gd name="T93" fmla="*/ 0 h 1000"/>
                    <a:gd name="T94" fmla="*/ 3 w 2154"/>
                    <a:gd name="T95" fmla="*/ 0 h 1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54"/>
                    <a:gd name="T145" fmla="*/ 0 h 1000"/>
                    <a:gd name="T146" fmla="*/ 2154 w 2154"/>
                    <a:gd name="T147" fmla="*/ 1000 h 1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54" h="1000">
                      <a:moveTo>
                        <a:pt x="2151" y="40"/>
                      </a:moveTo>
                      <a:lnTo>
                        <a:pt x="2150" y="34"/>
                      </a:lnTo>
                      <a:lnTo>
                        <a:pt x="2148" y="29"/>
                      </a:lnTo>
                      <a:lnTo>
                        <a:pt x="2146" y="24"/>
                      </a:lnTo>
                      <a:lnTo>
                        <a:pt x="2143" y="19"/>
                      </a:lnTo>
                      <a:lnTo>
                        <a:pt x="2139" y="16"/>
                      </a:lnTo>
                      <a:lnTo>
                        <a:pt x="2135" y="12"/>
                      </a:lnTo>
                      <a:lnTo>
                        <a:pt x="2131" y="9"/>
                      </a:lnTo>
                      <a:lnTo>
                        <a:pt x="2126" y="7"/>
                      </a:lnTo>
                      <a:lnTo>
                        <a:pt x="2114" y="3"/>
                      </a:lnTo>
                      <a:lnTo>
                        <a:pt x="2102" y="1"/>
                      </a:lnTo>
                      <a:lnTo>
                        <a:pt x="2089" y="0"/>
                      </a:lnTo>
                      <a:lnTo>
                        <a:pt x="2076" y="1"/>
                      </a:lnTo>
                      <a:lnTo>
                        <a:pt x="2051" y="3"/>
                      </a:lnTo>
                      <a:lnTo>
                        <a:pt x="2029" y="7"/>
                      </a:lnTo>
                      <a:lnTo>
                        <a:pt x="2014" y="11"/>
                      </a:lnTo>
                      <a:lnTo>
                        <a:pt x="2008" y="12"/>
                      </a:lnTo>
                      <a:lnTo>
                        <a:pt x="1988" y="22"/>
                      </a:lnTo>
                      <a:lnTo>
                        <a:pt x="1930" y="48"/>
                      </a:lnTo>
                      <a:lnTo>
                        <a:pt x="1841" y="89"/>
                      </a:lnTo>
                      <a:lnTo>
                        <a:pt x="1725" y="144"/>
                      </a:lnTo>
                      <a:lnTo>
                        <a:pt x="1587" y="209"/>
                      </a:lnTo>
                      <a:lnTo>
                        <a:pt x="1434" y="282"/>
                      </a:lnTo>
                      <a:lnTo>
                        <a:pt x="1268" y="360"/>
                      </a:lnTo>
                      <a:lnTo>
                        <a:pt x="1095" y="441"/>
                      </a:lnTo>
                      <a:lnTo>
                        <a:pt x="922" y="524"/>
                      </a:lnTo>
                      <a:lnTo>
                        <a:pt x="751" y="604"/>
                      </a:lnTo>
                      <a:lnTo>
                        <a:pt x="590" y="681"/>
                      </a:lnTo>
                      <a:lnTo>
                        <a:pt x="443" y="752"/>
                      </a:lnTo>
                      <a:lnTo>
                        <a:pt x="314" y="813"/>
                      </a:lnTo>
                      <a:lnTo>
                        <a:pt x="210" y="865"/>
                      </a:lnTo>
                      <a:lnTo>
                        <a:pt x="135" y="902"/>
                      </a:lnTo>
                      <a:lnTo>
                        <a:pt x="94" y="923"/>
                      </a:lnTo>
                      <a:lnTo>
                        <a:pt x="75" y="935"/>
                      </a:lnTo>
                      <a:lnTo>
                        <a:pt x="58" y="945"/>
                      </a:lnTo>
                      <a:lnTo>
                        <a:pt x="44" y="955"/>
                      </a:lnTo>
                      <a:lnTo>
                        <a:pt x="32" y="964"/>
                      </a:lnTo>
                      <a:lnTo>
                        <a:pt x="22" y="973"/>
                      </a:lnTo>
                      <a:lnTo>
                        <a:pt x="13" y="982"/>
                      </a:lnTo>
                      <a:lnTo>
                        <a:pt x="6" y="991"/>
                      </a:lnTo>
                      <a:lnTo>
                        <a:pt x="0" y="1000"/>
                      </a:lnTo>
                      <a:lnTo>
                        <a:pt x="14" y="988"/>
                      </a:lnTo>
                      <a:lnTo>
                        <a:pt x="31" y="975"/>
                      </a:lnTo>
                      <a:lnTo>
                        <a:pt x="52" y="961"/>
                      </a:lnTo>
                      <a:lnTo>
                        <a:pt x="77" y="946"/>
                      </a:lnTo>
                      <a:lnTo>
                        <a:pt x="118" y="923"/>
                      </a:lnTo>
                      <a:lnTo>
                        <a:pt x="194" y="886"/>
                      </a:lnTo>
                      <a:lnTo>
                        <a:pt x="298" y="836"/>
                      </a:lnTo>
                      <a:lnTo>
                        <a:pt x="426" y="774"/>
                      </a:lnTo>
                      <a:lnTo>
                        <a:pt x="574" y="703"/>
                      </a:lnTo>
                      <a:lnTo>
                        <a:pt x="735" y="626"/>
                      </a:lnTo>
                      <a:lnTo>
                        <a:pt x="905" y="545"/>
                      </a:lnTo>
                      <a:lnTo>
                        <a:pt x="1079" y="464"/>
                      </a:lnTo>
                      <a:lnTo>
                        <a:pt x="1252" y="382"/>
                      </a:lnTo>
                      <a:lnTo>
                        <a:pt x="1418" y="304"/>
                      </a:lnTo>
                      <a:lnTo>
                        <a:pt x="1571" y="231"/>
                      </a:lnTo>
                      <a:lnTo>
                        <a:pt x="1709" y="166"/>
                      </a:lnTo>
                      <a:lnTo>
                        <a:pt x="1825" y="112"/>
                      </a:lnTo>
                      <a:lnTo>
                        <a:pt x="1914" y="70"/>
                      </a:lnTo>
                      <a:lnTo>
                        <a:pt x="1972" y="43"/>
                      </a:lnTo>
                      <a:lnTo>
                        <a:pt x="1992" y="34"/>
                      </a:lnTo>
                      <a:lnTo>
                        <a:pt x="1997" y="32"/>
                      </a:lnTo>
                      <a:lnTo>
                        <a:pt x="2013" y="28"/>
                      </a:lnTo>
                      <a:lnTo>
                        <a:pt x="2034" y="25"/>
                      </a:lnTo>
                      <a:lnTo>
                        <a:pt x="2060" y="22"/>
                      </a:lnTo>
                      <a:lnTo>
                        <a:pt x="2073" y="22"/>
                      </a:lnTo>
                      <a:lnTo>
                        <a:pt x="2086" y="23"/>
                      </a:lnTo>
                      <a:lnTo>
                        <a:pt x="2098" y="25"/>
                      </a:lnTo>
                      <a:lnTo>
                        <a:pt x="2109" y="29"/>
                      </a:lnTo>
                      <a:lnTo>
                        <a:pt x="2114" y="31"/>
                      </a:lnTo>
                      <a:lnTo>
                        <a:pt x="2118" y="34"/>
                      </a:lnTo>
                      <a:lnTo>
                        <a:pt x="2122" y="37"/>
                      </a:lnTo>
                      <a:lnTo>
                        <a:pt x="2127" y="41"/>
                      </a:lnTo>
                      <a:lnTo>
                        <a:pt x="2130" y="45"/>
                      </a:lnTo>
                      <a:lnTo>
                        <a:pt x="2132" y="50"/>
                      </a:lnTo>
                      <a:lnTo>
                        <a:pt x="2134" y="56"/>
                      </a:lnTo>
                      <a:lnTo>
                        <a:pt x="2135" y="62"/>
                      </a:lnTo>
                      <a:lnTo>
                        <a:pt x="2137" y="79"/>
                      </a:lnTo>
                      <a:lnTo>
                        <a:pt x="2138" y="97"/>
                      </a:lnTo>
                      <a:lnTo>
                        <a:pt x="2138" y="114"/>
                      </a:lnTo>
                      <a:lnTo>
                        <a:pt x="2137" y="131"/>
                      </a:lnTo>
                      <a:lnTo>
                        <a:pt x="2134" y="147"/>
                      </a:lnTo>
                      <a:lnTo>
                        <a:pt x="2131" y="163"/>
                      </a:lnTo>
                      <a:lnTo>
                        <a:pt x="2125" y="179"/>
                      </a:lnTo>
                      <a:lnTo>
                        <a:pt x="2117" y="194"/>
                      </a:lnTo>
                      <a:lnTo>
                        <a:pt x="2123" y="186"/>
                      </a:lnTo>
                      <a:lnTo>
                        <a:pt x="2130" y="177"/>
                      </a:lnTo>
                      <a:lnTo>
                        <a:pt x="2136" y="169"/>
                      </a:lnTo>
                      <a:lnTo>
                        <a:pt x="2140" y="160"/>
                      </a:lnTo>
                      <a:lnTo>
                        <a:pt x="2144" y="151"/>
                      </a:lnTo>
                      <a:lnTo>
                        <a:pt x="2147" y="141"/>
                      </a:lnTo>
                      <a:lnTo>
                        <a:pt x="2149" y="132"/>
                      </a:lnTo>
                      <a:lnTo>
                        <a:pt x="2151" y="122"/>
                      </a:lnTo>
                      <a:lnTo>
                        <a:pt x="2154" y="102"/>
                      </a:lnTo>
                      <a:lnTo>
                        <a:pt x="2154" y="81"/>
                      </a:lnTo>
                      <a:lnTo>
                        <a:pt x="2153" y="61"/>
                      </a:lnTo>
                      <a:lnTo>
                        <a:pt x="2151" y="4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2714" name="Freeform 231"/>
              <p:cNvSpPr>
                <a:spLocks/>
              </p:cNvSpPr>
              <p:nvPr/>
            </p:nvSpPr>
            <p:spPr bwMode="auto">
              <a:xfrm>
                <a:off x="4783" y="2688"/>
                <a:ext cx="75" cy="35"/>
              </a:xfrm>
              <a:custGeom>
                <a:avLst/>
                <a:gdLst>
                  <a:gd name="T0" fmla="*/ 3 w 2156"/>
                  <a:gd name="T1" fmla="*/ 0 h 1027"/>
                  <a:gd name="T2" fmla="*/ 2 w 2156"/>
                  <a:gd name="T3" fmla="*/ 0 h 1027"/>
                  <a:gd name="T4" fmla="*/ 2 w 2156"/>
                  <a:gd name="T5" fmla="*/ 0 h 1027"/>
                  <a:gd name="T6" fmla="*/ 2 w 2156"/>
                  <a:gd name="T7" fmla="*/ 1 h 1027"/>
                  <a:gd name="T8" fmla="*/ 1 w 2156"/>
                  <a:gd name="T9" fmla="*/ 1 h 1027"/>
                  <a:gd name="T10" fmla="*/ 1 w 2156"/>
                  <a:gd name="T11" fmla="*/ 1 h 1027"/>
                  <a:gd name="T12" fmla="*/ 0 w 2156"/>
                  <a:gd name="T13" fmla="*/ 1 h 1027"/>
                  <a:gd name="T14" fmla="*/ 0 w 2156"/>
                  <a:gd name="T15" fmla="*/ 1 h 1027"/>
                  <a:gd name="T16" fmla="*/ 0 w 2156"/>
                  <a:gd name="T17" fmla="*/ 1 h 1027"/>
                  <a:gd name="T18" fmla="*/ 0 w 2156"/>
                  <a:gd name="T19" fmla="*/ 1 h 1027"/>
                  <a:gd name="T20" fmla="*/ 0 w 2156"/>
                  <a:gd name="T21" fmla="*/ 1 h 1027"/>
                  <a:gd name="T22" fmla="*/ 0 w 2156"/>
                  <a:gd name="T23" fmla="*/ 1 h 1027"/>
                  <a:gd name="T24" fmla="*/ 0 w 2156"/>
                  <a:gd name="T25" fmla="*/ 1 h 1027"/>
                  <a:gd name="T26" fmla="*/ 0 w 2156"/>
                  <a:gd name="T27" fmla="*/ 1 h 1027"/>
                  <a:gd name="T28" fmla="*/ 0 w 2156"/>
                  <a:gd name="T29" fmla="*/ 1 h 1027"/>
                  <a:gd name="T30" fmla="*/ 0 w 2156"/>
                  <a:gd name="T31" fmla="*/ 1 h 1027"/>
                  <a:gd name="T32" fmla="*/ 0 w 2156"/>
                  <a:gd name="T33" fmla="*/ 1 h 1027"/>
                  <a:gd name="T34" fmla="*/ 0 w 2156"/>
                  <a:gd name="T35" fmla="*/ 1 h 1027"/>
                  <a:gd name="T36" fmla="*/ 0 w 2156"/>
                  <a:gd name="T37" fmla="*/ 1 h 1027"/>
                  <a:gd name="T38" fmla="*/ 0 w 2156"/>
                  <a:gd name="T39" fmla="*/ 1 h 1027"/>
                  <a:gd name="T40" fmla="*/ 0 w 2156"/>
                  <a:gd name="T41" fmla="*/ 1 h 1027"/>
                  <a:gd name="T42" fmla="*/ 0 w 2156"/>
                  <a:gd name="T43" fmla="*/ 1 h 1027"/>
                  <a:gd name="T44" fmla="*/ 0 w 2156"/>
                  <a:gd name="T45" fmla="*/ 1 h 1027"/>
                  <a:gd name="T46" fmla="*/ 0 w 2156"/>
                  <a:gd name="T47" fmla="*/ 1 h 1027"/>
                  <a:gd name="T48" fmla="*/ 0 w 2156"/>
                  <a:gd name="T49" fmla="*/ 1 h 1027"/>
                  <a:gd name="T50" fmla="*/ 0 w 2156"/>
                  <a:gd name="T51" fmla="*/ 1 h 1027"/>
                  <a:gd name="T52" fmla="*/ 0 w 2156"/>
                  <a:gd name="T53" fmla="*/ 1 h 1027"/>
                  <a:gd name="T54" fmla="*/ 0 w 2156"/>
                  <a:gd name="T55" fmla="*/ 1 h 1027"/>
                  <a:gd name="T56" fmla="*/ 0 w 2156"/>
                  <a:gd name="T57" fmla="*/ 1 h 1027"/>
                  <a:gd name="T58" fmla="*/ 0 w 2156"/>
                  <a:gd name="T59" fmla="*/ 1 h 1027"/>
                  <a:gd name="T60" fmla="*/ 0 w 2156"/>
                  <a:gd name="T61" fmla="*/ 1 h 1027"/>
                  <a:gd name="T62" fmla="*/ 0 w 2156"/>
                  <a:gd name="T63" fmla="*/ 1 h 1027"/>
                  <a:gd name="T64" fmla="*/ 0 w 2156"/>
                  <a:gd name="T65" fmla="*/ 1 h 1027"/>
                  <a:gd name="T66" fmla="*/ 0 w 2156"/>
                  <a:gd name="T67" fmla="*/ 1 h 1027"/>
                  <a:gd name="T68" fmla="*/ 0 w 2156"/>
                  <a:gd name="T69" fmla="*/ 1 h 1027"/>
                  <a:gd name="T70" fmla="*/ 0 w 2156"/>
                  <a:gd name="T71" fmla="*/ 1 h 1027"/>
                  <a:gd name="T72" fmla="*/ 0 w 2156"/>
                  <a:gd name="T73" fmla="*/ 1 h 1027"/>
                  <a:gd name="T74" fmla="*/ 1 w 2156"/>
                  <a:gd name="T75" fmla="*/ 1 h 1027"/>
                  <a:gd name="T76" fmla="*/ 1 w 2156"/>
                  <a:gd name="T77" fmla="*/ 1 h 1027"/>
                  <a:gd name="T78" fmla="*/ 2 w 2156"/>
                  <a:gd name="T79" fmla="*/ 1 h 1027"/>
                  <a:gd name="T80" fmla="*/ 2 w 2156"/>
                  <a:gd name="T81" fmla="*/ 0 h 1027"/>
                  <a:gd name="T82" fmla="*/ 2 w 2156"/>
                  <a:gd name="T83" fmla="*/ 0 h 1027"/>
                  <a:gd name="T84" fmla="*/ 3 w 2156"/>
                  <a:gd name="T85" fmla="*/ 0 h 1027"/>
                  <a:gd name="T86" fmla="*/ 3 w 2156"/>
                  <a:gd name="T87" fmla="*/ 0 h 1027"/>
                  <a:gd name="T88" fmla="*/ 3 w 2156"/>
                  <a:gd name="T89" fmla="*/ 0 h 1027"/>
                  <a:gd name="T90" fmla="*/ 3 w 2156"/>
                  <a:gd name="T91" fmla="*/ 0 h 1027"/>
                  <a:gd name="T92" fmla="*/ 3 w 2156"/>
                  <a:gd name="T93" fmla="*/ 0 h 1027"/>
                  <a:gd name="T94" fmla="*/ 3 w 2156"/>
                  <a:gd name="T95" fmla="*/ 0 h 1027"/>
                  <a:gd name="T96" fmla="*/ 3 w 2156"/>
                  <a:gd name="T97" fmla="*/ 0 h 1027"/>
                  <a:gd name="T98" fmla="*/ 3 w 2156"/>
                  <a:gd name="T99" fmla="*/ 0 h 1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56"/>
                  <a:gd name="T151" fmla="*/ 0 h 1027"/>
                  <a:gd name="T152" fmla="*/ 2156 w 2156"/>
                  <a:gd name="T153" fmla="*/ 1027 h 102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56" h="1027">
                    <a:moveTo>
                      <a:pt x="2106" y="44"/>
                    </a:moveTo>
                    <a:lnTo>
                      <a:pt x="2072" y="61"/>
                    </a:lnTo>
                    <a:lnTo>
                      <a:pt x="2002" y="94"/>
                    </a:lnTo>
                    <a:lnTo>
                      <a:pt x="1902" y="143"/>
                    </a:lnTo>
                    <a:lnTo>
                      <a:pt x="1776" y="203"/>
                    </a:lnTo>
                    <a:lnTo>
                      <a:pt x="1631" y="273"/>
                    </a:lnTo>
                    <a:lnTo>
                      <a:pt x="1471" y="350"/>
                    </a:lnTo>
                    <a:lnTo>
                      <a:pt x="1301" y="432"/>
                    </a:lnTo>
                    <a:lnTo>
                      <a:pt x="1128" y="515"/>
                    </a:lnTo>
                    <a:lnTo>
                      <a:pt x="955" y="598"/>
                    </a:lnTo>
                    <a:lnTo>
                      <a:pt x="788" y="677"/>
                    </a:lnTo>
                    <a:lnTo>
                      <a:pt x="633" y="752"/>
                    </a:lnTo>
                    <a:lnTo>
                      <a:pt x="493" y="819"/>
                    </a:lnTo>
                    <a:lnTo>
                      <a:pt x="377" y="875"/>
                    </a:lnTo>
                    <a:lnTo>
                      <a:pt x="287" y="918"/>
                    </a:lnTo>
                    <a:lnTo>
                      <a:pt x="228" y="945"/>
                    </a:lnTo>
                    <a:lnTo>
                      <a:pt x="208" y="955"/>
                    </a:lnTo>
                    <a:lnTo>
                      <a:pt x="200" y="961"/>
                    </a:lnTo>
                    <a:lnTo>
                      <a:pt x="176" y="973"/>
                    </a:lnTo>
                    <a:lnTo>
                      <a:pt x="161" y="980"/>
                    </a:lnTo>
                    <a:lnTo>
                      <a:pt x="145" y="988"/>
                    </a:lnTo>
                    <a:lnTo>
                      <a:pt x="127" y="995"/>
                    </a:lnTo>
                    <a:lnTo>
                      <a:pt x="108" y="1001"/>
                    </a:lnTo>
                    <a:lnTo>
                      <a:pt x="89" y="1006"/>
                    </a:lnTo>
                    <a:lnTo>
                      <a:pt x="72" y="1009"/>
                    </a:lnTo>
                    <a:lnTo>
                      <a:pt x="63" y="1010"/>
                    </a:lnTo>
                    <a:lnTo>
                      <a:pt x="55" y="1010"/>
                    </a:lnTo>
                    <a:lnTo>
                      <a:pt x="48" y="1009"/>
                    </a:lnTo>
                    <a:lnTo>
                      <a:pt x="41" y="1007"/>
                    </a:lnTo>
                    <a:lnTo>
                      <a:pt x="34" y="1004"/>
                    </a:lnTo>
                    <a:lnTo>
                      <a:pt x="28" y="1001"/>
                    </a:lnTo>
                    <a:lnTo>
                      <a:pt x="23" y="996"/>
                    </a:lnTo>
                    <a:lnTo>
                      <a:pt x="19" y="991"/>
                    </a:lnTo>
                    <a:lnTo>
                      <a:pt x="16" y="984"/>
                    </a:lnTo>
                    <a:lnTo>
                      <a:pt x="13" y="976"/>
                    </a:lnTo>
                    <a:lnTo>
                      <a:pt x="12" y="966"/>
                    </a:lnTo>
                    <a:lnTo>
                      <a:pt x="12" y="955"/>
                    </a:lnTo>
                    <a:lnTo>
                      <a:pt x="13" y="912"/>
                    </a:lnTo>
                    <a:lnTo>
                      <a:pt x="14" y="878"/>
                    </a:lnTo>
                    <a:lnTo>
                      <a:pt x="16" y="862"/>
                    </a:lnTo>
                    <a:lnTo>
                      <a:pt x="18" y="849"/>
                    </a:lnTo>
                    <a:lnTo>
                      <a:pt x="21" y="836"/>
                    </a:lnTo>
                    <a:lnTo>
                      <a:pt x="26" y="825"/>
                    </a:lnTo>
                    <a:lnTo>
                      <a:pt x="21" y="831"/>
                    </a:lnTo>
                    <a:lnTo>
                      <a:pt x="18" y="838"/>
                    </a:lnTo>
                    <a:lnTo>
                      <a:pt x="14" y="844"/>
                    </a:lnTo>
                    <a:lnTo>
                      <a:pt x="11" y="851"/>
                    </a:lnTo>
                    <a:lnTo>
                      <a:pt x="7" y="867"/>
                    </a:lnTo>
                    <a:lnTo>
                      <a:pt x="5" y="883"/>
                    </a:lnTo>
                    <a:lnTo>
                      <a:pt x="1" y="922"/>
                    </a:lnTo>
                    <a:lnTo>
                      <a:pt x="0" y="973"/>
                    </a:lnTo>
                    <a:lnTo>
                      <a:pt x="0" y="984"/>
                    </a:lnTo>
                    <a:lnTo>
                      <a:pt x="3" y="993"/>
                    </a:lnTo>
                    <a:lnTo>
                      <a:pt x="5" y="1001"/>
                    </a:lnTo>
                    <a:lnTo>
                      <a:pt x="8" y="1008"/>
                    </a:lnTo>
                    <a:lnTo>
                      <a:pt x="12" y="1014"/>
                    </a:lnTo>
                    <a:lnTo>
                      <a:pt x="17" y="1018"/>
                    </a:lnTo>
                    <a:lnTo>
                      <a:pt x="23" y="1022"/>
                    </a:lnTo>
                    <a:lnTo>
                      <a:pt x="30" y="1024"/>
                    </a:lnTo>
                    <a:lnTo>
                      <a:pt x="37" y="1026"/>
                    </a:lnTo>
                    <a:lnTo>
                      <a:pt x="44" y="1027"/>
                    </a:lnTo>
                    <a:lnTo>
                      <a:pt x="52" y="1027"/>
                    </a:lnTo>
                    <a:lnTo>
                      <a:pt x="61" y="1027"/>
                    </a:lnTo>
                    <a:lnTo>
                      <a:pt x="78" y="1024"/>
                    </a:lnTo>
                    <a:lnTo>
                      <a:pt x="98" y="1019"/>
                    </a:lnTo>
                    <a:lnTo>
                      <a:pt x="116" y="1012"/>
                    </a:lnTo>
                    <a:lnTo>
                      <a:pt x="134" y="1005"/>
                    </a:lnTo>
                    <a:lnTo>
                      <a:pt x="150" y="998"/>
                    </a:lnTo>
                    <a:lnTo>
                      <a:pt x="165" y="990"/>
                    </a:lnTo>
                    <a:lnTo>
                      <a:pt x="189" y="978"/>
                    </a:lnTo>
                    <a:lnTo>
                      <a:pt x="197" y="973"/>
                    </a:lnTo>
                    <a:lnTo>
                      <a:pt x="217" y="964"/>
                    </a:lnTo>
                    <a:lnTo>
                      <a:pt x="276" y="935"/>
                    </a:lnTo>
                    <a:lnTo>
                      <a:pt x="366" y="893"/>
                    </a:lnTo>
                    <a:lnTo>
                      <a:pt x="483" y="836"/>
                    </a:lnTo>
                    <a:lnTo>
                      <a:pt x="621" y="769"/>
                    </a:lnTo>
                    <a:lnTo>
                      <a:pt x="777" y="696"/>
                    </a:lnTo>
                    <a:lnTo>
                      <a:pt x="944" y="616"/>
                    </a:lnTo>
                    <a:lnTo>
                      <a:pt x="1117" y="533"/>
                    </a:lnTo>
                    <a:lnTo>
                      <a:pt x="1291" y="449"/>
                    </a:lnTo>
                    <a:lnTo>
                      <a:pt x="1460" y="368"/>
                    </a:lnTo>
                    <a:lnTo>
                      <a:pt x="1621" y="290"/>
                    </a:lnTo>
                    <a:lnTo>
                      <a:pt x="1765" y="221"/>
                    </a:lnTo>
                    <a:lnTo>
                      <a:pt x="1891" y="161"/>
                    </a:lnTo>
                    <a:lnTo>
                      <a:pt x="1991" y="112"/>
                    </a:lnTo>
                    <a:lnTo>
                      <a:pt x="2061" y="78"/>
                    </a:lnTo>
                    <a:lnTo>
                      <a:pt x="2095" y="61"/>
                    </a:lnTo>
                    <a:lnTo>
                      <a:pt x="2106" y="55"/>
                    </a:lnTo>
                    <a:lnTo>
                      <a:pt x="2115" y="49"/>
                    </a:lnTo>
                    <a:lnTo>
                      <a:pt x="2124" y="42"/>
                    </a:lnTo>
                    <a:lnTo>
                      <a:pt x="2132" y="34"/>
                    </a:lnTo>
                    <a:lnTo>
                      <a:pt x="2140" y="26"/>
                    </a:lnTo>
                    <a:lnTo>
                      <a:pt x="2146" y="17"/>
                    </a:lnTo>
                    <a:lnTo>
                      <a:pt x="2151" y="9"/>
                    </a:lnTo>
                    <a:lnTo>
                      <a:pt x="2156" y="0"/>
                    </a:lnTo>
                    <a:lnTo>
                      <a:pt x="2146" y="12"/>
                    </a:lnTo>
                    <a:lnTo>
                      <a:pt x="2134" y="23"/>
                    </a:lnTo>
                    <a:lnTo>
                      <a:pt x="2128" y="30"/>
                    </a:lnTo>
                    <a:lnTo>
                      <a:pt x="2121" y="35"/>
                    </a:lnTo>
                    <a:lnTo>
                      <a:pt x="2114" y="39"/>
                    </a:lnTo>
                    <a:lnTo>
                      <a:pt x="2106" y="44"/>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5" name="Freeform 232"/>
              <p:cNvSpPr>
                <a:spLocks/>
              </p:cNvSpPr>
              <p:nvPr/>
            </p:nvSpPr>
            <p:spPr bwMode="auto">
              <a:xfrm>
                <a:off x="4753" y="2831"/>
                <a:ext cx="53" cy="27"/>
              </a:xfrm>
              <a:custGeom>
                <a:avLst/>
                <a:gdLst>
                  <a:gd name="T0" fmla="*/ 2 w 1551"/>
                  <a:gd name="T1" fmla="*/ 1 h 795"/>
                  <a:gd name="T2" fmla="*/ 2 w 1551"/>
                  <a:gd name="T3" fmla="*/ 1 h 795"/>
                  <a:gd name="T4" fmla="*/ 0 w 1551"/>
                  <a:gd name="T5" fmla="*/ 0 h 795"/>
                  <a:gd name="T6" fmla="*/ 0 w 1551"/>
                  <a:gd name="T7" fmla="*/ 0 h 795"/>
                  <a:gd name="T8" fmla="*/ 2 w 1551"/>
                  <a:gd name="T9" fmla="*/ 1 h 795"/>
                  <a:gd name="T10" fmla="*/ 2 w 1551"/>
                  <a:gd name="T11" fmla="*/ 1 h 795"/>
                  <a:gd name="T12" fmla="*/ 2 w 1551"/>
                  <a:gd name="T13" fmla="*/ 1 h 795"/>
                  <a:gd name="T14" fmla="*/ 0 60000 65536"/>
                  <a:gd name="T15" fmla="*/ 0 60000 65536"/>
                  <a:gd name="T16" fmla="*/ 0 60000 65536"/>
                  <a:gd name="T17" fmla="*/ 0 60000 65536"/>
                  <a:gd name="T18" fmla="*/ 0 60000 65536"/>
                  <a:gd name="T19" fmla="*/ 0 60000 65536"/>
                  <a:gd name="T20" fmla="*/ 0 60000 65536"/>
                  <a:gd name="T21" fmla="*/ 0 w 1551"/>
                  <a:gd name="T22" fmla="*/ 0 h 795"/>
                  <a:gd name="T23" fmla="*/ 1551 w 1551"/>
                  <a:gd name="T24" fmla="*/ 795 h 7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1" h="795">
                    <a:moveTo>
                      <a:pt x="1535" y="550"/>
                    </a:moveTo>
                    <a:lnTo>
                      <a:pt x="1535" y="768"/>
                    </a:lnTo>
                    <a:lnTo>
                      <a:pt x="0" y="0"/>
                    </a:lnTo>
                    <a:lnTo>
                      <a:pt x="0" y="18"/>
                    </a:lnTo>
                    <a:lnTo>
                      <a:pt x="1551" y="795"/>
                    </a:lnTo>
                    <a:lnTo>
                      <a:pt x="1551" y="558"/>
                    </a:lnTo>
                    <a:lnTo>
                      <a:pt x="1535" y="55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6" name="Freeform 233"/>
              <p:cNvSpPr>
                <a:spLocks/>
              </p:cNvSpPr>
              <p:nvPr/>
            </p:nvSpPr>
            <p:spPr bwMode="auto">
              <a:xfrm>
                <a:off x="4753" y="2823"/>
                <a:ext cx="53" cy="27"/>
              </a:xfrm>
              <a:custGeom>
                <a:avLst/>
                <a:gdLst>
                  <a:gd name="T0" fmla="*/ 0 w 1551"/>
                  <a:gd name="T1" fmla="*/ 0 h 798"/>
                  <a:gd name="T2" fmla="*/ 2 w 1551"/>
                  <a:gd name="T3" fmla="*/ 1 h 798"/>
                  <a:gd name="T4" fmla="*/ 2 w 1551"/>
                  <a:gd name="T5" fmla="*/ 1 h 798"/>
                  <a:gd name="T6" fmla="*/ 0 w 1551"/>
                  <a:gd name="T7" fmla="*/ 0 h 798"/>
                  <a:gd name="T8" fmla="*/ 0 w 1551"/>
                  <a:gd name="T9" fmla="*/ 0 h 798"/>
                  <a:gd name="T10" fmla="*/ 0 w 1551"/>
                  <a:gd name="T11" fmla="*/ 0 h 798"/>
                  <a:gd name="T12" fmla="*/ 0 w 1551"/>
                  <a:gd name="T13" fmla="*/ 0 h 798"/>
                  <a:gd name="T14" fmla="*/ 0 60000 65536"/>
                  <a:gd name="T15" fmla="*/ 0 60000 65536"/>
                  <a:gd name="T16" fmla="*/ 0 60000 65536"/>
                  <a:gd name="T17" fmla="*/ 0 60000 65536"/>
                  <a:gd name="T18" fmla="*/ 0 60000 65536"/>
                  <a:gd name="T19" fmla="*/ 0 60000 65536"/>
                  <a:gd name="T20" fmla="*/ 0 60000 65536"/>
                  <a:gd name="T21" fmla="*/ 0 w 1551"/>
                  <a:gd name="T22" fmla="*/ 0 h 798"/>
                  <a:gd name="T23" fmla="*/ 1551 w 1551"/>
                  <a:gd name="T24" fmla="*/ 798 h 7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1" h="798">
                    <a:moveTo>
                      <a:pt x="17" y="21"/>
                    </a:moveTo>
                    <a:lnTo>
                      <a:pt x="1551" y="798"/>
                    </a:lnTo>
                    <a:lnTo>
                      <a:pt x="1551" y="786"/>
                    </a:lnTo>
                    <a:lnTo>
                      <a:pt x="0" y="0"/>
                    </a:lnTo>
                    <a:lnTo>
                      <a:pt x="0" y="246"/>
                    </a:lnTo>
                    <a:lnTo>
                      <a:pt x="17" y="254"/>
                    </a:lnTo>
                    <a:lnTo>
                      <a:pt x="17" y="21"/>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7" name="Freeform 234"/>
              <p:cNvSpPr>
                <a:spLocks/>
              </p:cNvSpPr>
              <p:nvPr/>
            </p:nvSpPr>
            <p:spPr bwMode="auto">
              <a:xfrm>
                <a:off x="4856" y="2750"/>
                <a:ext cx="15" cy="7"/>
              </a:xfrm>
              <a:custGeom>
                <a:avLst/>
                <a:gdLst>
                  <a:gd name="T0" fmla="*/ 1 w 435"/>
                  <a:gd name="T1" fmla="*/ 0 h 215"/>
                  <a:gd name="T2" fmla="*/ 0 w 435"/>
                  <a:gd name="T3" fmla="*/ 0 h 215"/>
                  <a:gd name="T4" fmla="*/ 0 w 435"/>
                  <a:gd name="T5" fmla="*/ 0 h 215"/>
                  <a:gd name="T6" fmla="*/ 0 w 435"/>
                  <a:gd name="T7" fmla="*/ 0 h 215"/>
                  <a:gd name="T8" fmla="*/ 1 w 435"/>
                  <a:gd name="T9" fmla="*/ 0 h 215"/>
                  <a:gd name="T10" fmla="*/ 0 60000 65536"/>
                  <a:gd name="T11" fmla="*/ 0 60000 65536"/>
                  <a:gd name="T12" fmla="*/ 0 60000 65536"/>
                  <a:gd name="T13" fmla="*/ 0 60000 65536"/>
                  <a:gd name="T14" fmla="*/ 0 60000 65536"/>
                  <a:gd name="T15" fmla="*/ 0 w 435"/>
                  <a:gd name="T16" fmla="*/ 0 h 215"/>
                  <a:gd name="T17" fmla="*/ 435 w 435"/>
                  <a:gd name="T18" fmla="*/ 215 h 215"/>
                </a:gdLst>
                <a:ahLst/>
                <a:cxnLst>
                  <a:cxn ang="T10">
                    <a:pos x="T0" y="T1"/>
                  </a:cxn>
                  <a:cxn ang="T11">
                    <a:pos x="T2" y="T3"/>
                  </a:cxn>
                  <a:cxn ang="T12">
                    <a:pos x="T4" y="T5"/>
                  </a:cxn>
                  <a:cxn ang="T13">
                    <a:pos x="T6" y="T7"/>
                  </a:cxn>
                  <a:cxn ang="T14">
                    <a:pos x="T8" y="T9"/>
                  </a:cxn>
                </a:cxnLst>
                <a:rect l="T15" t="T16" r="T17" b="T18"/>
                <a:pathLst>
                  <a:path w="435" h="215">
                    <a:moveTo>
                      <a:pt x="435" y="188"/>
                    </a:moveTo>
                    <a:lnTo>
                      <a:pt x="50" y="0"/>
                    </a:lnTo>
                    <a:lnTo>
                      <a:pt x="0" y="39"/>
                    </a:lnTo>
                    <a:lnTo>
                      <a:pt x="389" y="215"/>
                    </a:lnTo>
                    <a:lnTo>
                      <a:pt x="435" y="18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8" name="Freeform 235"/>
              <p:cNvSpPr>
                <a:spLocks/>
              </p:cNvSpPr>
              <p:nvPr/>
            </p:nvSpPr>
            <p:spPr bwMode="auto">
              <a:xfrm>
                <a:off x="4743" y="2785"/>
                <a:ext cx="27" cy="9"/>
              </a:xfrm>
              <a:custGeom>
                <a:avLst/>
                <a:gdLst>
                  <a:gd name="T0" fmla="*/ 0 w 761"/>
                  <a:gd name="T1" fmla="*/ 0 h 240"/>
                  <a:gd name="T2" fmla="*/ 0 w 761"/>
                  <a:gd name="T3" fmla="*/ 0 h 240"/>
                  <a:gd name="T4" fmla="*/ 1 w 761"/>
                  <a:gd name="T5" fmla="*/ 0 h 240"/>
                  <a:gd name="T6" fmla="*/ 1 w 761"/>
                  <a:gd name="T7" fmla="*/ 0 h 240"/>
                  <a:gd name="T8" fmla="*/ 0 w 761"/>
                  <a:gd name="T9" fmla="*/ 0 h 240"/>
                  <a:gd name="T10" fmla="*/ 0 w 761"/>
                  <a:gd name="T11" fmla="*/ 0 h 240"/>
                  <a:gd name="T12" fmla="*/ 0 w 761"/>
                  <a:gd name="T13" fmla="*/ 0 h 240"/>
                  <a:gd name="T14" fmla="*/ 0 60000 65536"/>
                  <a:gd name="T15" fmla="*/ 0 60000 65536"/>
                  <a:gd name="T16" fmla="*/ 0 60000 65536"/>
                  <a:gd name="T17" fmla="*/ 0 60000 65536"/>
                  <a:gd name="T18" fmla="*/ 0 60000 65536"/>
                  <a:gd name="T19" fmla="*/ 0 60000 65536"/>
                  <a:gd name="T20" fmla="*/ 0 60000 65536"/>
                  <a:gd name="T21" fmla="*/ 0 w 761"/>
                  <a:gd name="T22" fmla="*/ 0 h 240"/>
                  <a:gd name="T23" fmla="*/ 761 w 761"/>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1" h="240">
                    <a:moveTo>
                      <a:pt x="33" y="64"/>
                    </a:moveTo>
                    <a:lnTo>
                      <a:pt x="365" y="204"/>
                    </a:lnTo>
                    <a:lnTo>
                      <a:pt x="725" y="0"/>
                    </a:lnTo>
                    <a:lnTo>
                      <a:pt x="761" y="12"/>
                    </a:lnTo>
                    <a:lnTo>
                      <a:pt x="356" y="240"/>
                    </a:lnTo>
                    <a:lnTo>
                      <a:pt x="0" y="82"/>
                    </a:lnTo>
                    <a:lnTo>
                      <a:pt x="33"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9" name="Freeform 236"/>
              <p:cNvSpPr>
                <a:spLocks/>
              </p:cNvSpPr>
              <p:nvPr/>
            </p:nvSpPr>
            <p:spPr bwMode="auto">
              <a:xfrm>
                <a:off x="4760" y="2776"/>
                <a:ext cx="26" cy="9"/>
              </a:xfrm>
              <a:custGeom>
                <a:avLst/>
                <a:gdLst>
                  <a:gd name="T0" fmla="*/ 0 w 744"/>
                  <a:gd name="T1" fmla="*/ 0 h 254"/>
                  <a:gd name="T2" fmla="*/ 0 w 744"/>
                  <a:gd name="T3" fmla="*/ 0 h 254"/>
                  <a:gd name="T4" fmla="*/ 1 w 744"/>
                  <a:gd name="T5" fmla="*/ 0 h 254"/>
                  <a:gd name="T6" fmla="*/ 1 w 744"/>
                  <a:gd name="T7" fmla="*/ 0 h 254"/>
                  <a:gd name="T8" fmla="*/ 0 w 744"/>
                  <a:gd name="T9" fmla="*/ 0 h 254"/>
                  <a:gd name="T10" fmla="*/ 0 w 744"/>
                  <a:gd name="T11" fmla="*/ 0 h 254"/>
                  <a:gd name="T12" fmla="*/ 0 w 744"/>
                  <a:gd name="T13" fmla="*/ 0 h 254"/>
                  <a:gd name="T14" fmla="*/ 0 60000 65536"/>
                  <a:gd name="T15" fmla="*/ 0 60000 65536"/>
                  <a:gd name="T16" fmla="*/ 0 60000 65536"/>
                  <a:gd name="T17" fmla="*/ 0 60000 65536"/>
                  <a:gd name="T18" fmla="*/ 0 60000 65536"/>
                  <a:gd name="T19" fmla="*/ 0 60000 65536"/>
                  <a:gd name="T20" fmla="*/ 0 60000 65536"/>
                  <a:gd name="T21" fmla="*/ 0 w 744"/>
                  <a:gd name="T22" fmla="*/ 0 h 254"/>
                  <a:gd name="T23" fmla="*/ 744 w 744"/>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4" h="254">
                    <a:moveTo>
                      <a:pt x="36" y="65"/>
                    </a:moveTo>
                    <a:lnTo>
                      <a:pt x="323" y="204"/>
                    </a:lnTo>
                    <a:lnTo>
                      <a:pt x="700" y="0"/>
                    </a:lnTo>
                    <a:lnTo>
                      <a:pt x="744" y="20"/>
                    </a:lnTo>
                    <a:lnTo>
                      <a:pt x="336" y="254"/>
                    </a:lnTo>
                    <a:lnTo>
                      <a:pt x="0" y="90"/>
                    </a:lnTo>
                    <a:lnTo>
                      <a:pt x="3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0" name="Freeform 237"/>
              <p:cNvSpPr>
                <a:spLocks/>
              </p:cNvSpPr>
              <p:nvPr/>
            </p:nvSpPr>
            <p:spPr bwMode="auto">
              <a:xfrm>
                <a:off x="4776" y="2768"/>
                <a:ext cx="24" cy="8"/>
              </a:xfrm>
              <a:custGeom>
                <a:avLst/>
                <a:gdLst>
                  <a:gd name="T0" fmla="*/ 0 w 704"/>
                  <a:gd name="T1" fmla="*/ 0 h 230"/>
                  <a:gd name="T2" fmla="*/ 0 w 704"/>
                  <a:gd name="T3" fmla="*/ 0 h 230"/>
                  <a:gd name="T4" fmla="*/ 1 w 704"/>
                  <a:gd name="T5" fmla="*/ 0 h 230"/>
                  <a:gd name="T6" fmla="*/ 1 w 704"/>
                  <a:gd name="T7" fmla="*/ 0 h 230"/>
                  <a:gd name="T8" fmla="*/ 0 w 704"/>
                  <a:gd name="T9" fmla="*/ 0 h 230"/>
                  <a:gd name="T10" fmla="*/ 0 w 704"/>
                  <a:gd name="T11" fmla="*/ 0 h 230"/>
                  <a:gd name="T12" fmla="*/ 0 w 704"/>
                  <a:gd name="T13" fmla="*/ 0 h 230"/>
                  <a:gd name="T14" fmla="*/ 0 60000 65536"/>
                  <a:gd name="T15" fmla="*/ 0 60000 65536"/>
                  <a:gd name="T16" fmla="*/ 0 60000 65536"/>
                  <a:gd name="T17" fmla="*/ 0 60000 65536"/>
                  <a:gd name="T18" fmla="*/ 0 60000 65536"/>
                  <a:gd name="T19" fmla="*/ 0 60000 65536"/>
                  <a:gd name="T20" fmla="*/ 0 60000 65536"/>
                  <a:gd name="T21" fmla="*/ 0 w 704"/>
                  <a:gd name="T22" fmla="*/ 0 h 230"/>
                  <a:gd name="T23" fmla="*/ 704 w 704"/>
                  <a:gd name="T24" fmla="*/ 230 h 2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4" h="230">
                    <a:moveTo>
                      <a:pt x="42" y="50"/>
                    </a:moveTo>
                    <a:lnTo>
                      <a:pt x="332" y="184"/>
                    </a:lnTo>
                    <a:lnTo>
                      <a:pt x="667" y="0"/>
                    </a:lnTo>
                    <a:lnTo>
                      <a:pt x="704" y="12"/>
                    </a:lnTo>
                    <a:lnTo>
                      <a:pt x="328" y="230"/>
                    </a:lnTo>
                    <a:lnTo>
                      <a:pt x="0" y="70"/>
                    </a:lnTo>
                    <a:lnTo>
                      <a:pt x="42"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1" name="Freeform 238"/>
              <p:cNvSpPr>
                <a:spLocks/>
              </p:cNvSpPr>
              <p:nvPr/>
            </p:nvSpPr>
            <p:spPr bwMode="auto">
              <a:xfrm>
                <a:off x="4791" y="2760"/>
                <a:ext cx="24" cy="7"/>
              </a:xfrm>
              <a:custGeom>
                <a:avLst/>
                <a:gdLst>
                  <a:gd name="T0" fmla="*/ 0 w 675"/>
                  <a:gd name="T1" fmla="*/ 0 h 216"/>
                  <a:gd name="T2" fmla="*/ 0 w 675"/>
                  <a:gd name="T3" fmla="*/ 0 h 216"/>
                  <a:gd name="T4" fmla="*/ 1 w 675"/>
                  <a:gd name="T5" fmla="*/ 0 h 216"/>
                  <a:gd name="T6" fmla="*/ 1 w 675"/>
                  <a:gd name="T7" fmla="*/ 0 h 216"/>
                  <a:gd name="T8" fmla="*/ 0 w 675"/>
                  <a:gd name="T9" fmla="*/ 0 h 216"/>
                  <a:gd name="T10" fmla="*/ 0 w 675"/>
                  <a:gd name="T11" fmla="*/ 0 h 216"/>
                  <a:gd name="T12" fmla="*/ 0 w 675"/>
                  <a:gd name="T13" fmla="*/ 0 h 216"/>
                  <a:gd name="T14" fmla="*/ 0 60000 65536"/>
                  <a:gd name="T15" fmla="*/ 0 60000 65536"/>
                  <a:gd name="T16" fmla="*/ 0 60000 65536"/>
                  <a:gd name="T17" fmla="*/ 0 60000 65536"/>
                  <a:gd name="T18" fmla="*/ 0 60000 65536"/>
                  <a:gd name="T19" fmla="*/ 0 60000 65536"/>
                  <a:gd name="T20" fmla="*/ 0 60000 65536"/>
                  <a:gd name="T21" fmla="*/ 0 w 675"/>
                  <a:gd name="T22" fmla="*/ 0 h 216"/>
                  <a:gd name="T23" fmla="*/ 675 w 675"/>
                  <a:gd name="T24" fmla="*/ 216 h 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5" h="216">
                    <a:moveTo>
                      <a:pt x="36" y="44"/>
                    </a:moveTo>
                    <a:lnTo>
                      <a:pt x="323" y="180"/>
                    </a:lnTo>
                    <a:lnTo>
                      <a:pt x="642" y="0"/>
                    </a:lnTo>
                    <a:lnTo>
                      <a:pt x="675" y="12"/>
                    </a:lnTo>
                    <a:lnTo>
                      <a:pt x="319" y="216"/>
                    </a:lnTo>
                    <a:lnTo>
                      <a:pt x="0" y="64"/>
                    </a:lnTo>
                    <a:lnTo>
                      <a:pt x="36"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2" name="Freeform 239"/>
              <p:cNvSpPr>
                <a:spLocks/>
              </p:cNvSpPr>
              <p:nvPr/>
            </p:nvSpPr>
            <p:spPr bwMode="auto">
              <a:xfrm>
                <a:off x="4806" y="2752"/>
                <a:ext cx="23" cy="7"/>
              </a:xfrm>
              <a:custGeom>
                <a:avLst/>
                <a:gdLst>
                  <a:gd name="T0" fmla="*/ 0 w 663"/>
                  <a:gd name="T1" fmla="*/ 0 h 212"/>
                  <a:gd name="T2" fmla="*/ 0 w 663"/>
                  <a:gd name="T3" fmla="*/ 0 h 212"/>
                  <a:gd name="T4" fmla="*/ 0 w 663"/>
                  <a:gd name="T5" fmla="*/ 0 h 212"/>
                  <a:gd name="T6" fmla="*/ 1 w 663"/>
                  <a:gd name="T7" fmla="*/ 0 h 212"/>
                  <a:gd name="T8" fmla="*/ 1 w 663"/>
                  <a:gd name="T9" fmla="*/ 0 h 212"/>
                  <a:gd name="T10" fmla="*/ 0 w 663"/>
                  <a:gd name="T11" fmla="*/ 0 h 212"/>
                  <a:gd name="T12" fmla="*/ 0 w 663"/>
                  <a:gd name="T13" fmla="*/ 0 h 212"/>
                  <a:gd name="T14" fmla="*/ 0 60000 65536"/>
                  <a:gd name="T15" fmla="*/ 0 60000 65536"/>
                  <a:gd name="T16" fmla="*/ 0 60000 65536"/>
                  <a:gd name="T17" fmla="*/ 0 60000 65536"/>
                  <a:gd name="T18" fmla="*/ 0 60000 65536"/>
                  <a:gd name="T19" fmla="*/ 0 60000 65536"/>
                  <a:gd name="T20" fmla="*/ 0 60000 65536"/>
                  <a:gd name="T21" fmla="*/ 0 w 663"/>
                  <a:gd name="T22" fmla="*/ 0 h 212"/>
                  <a:gd name="T23" fmla="*/ 663 w 663"/>
                  <a:gd name="T24" fmla="*/ 212 h 2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3" h="212">
                    <a:moveTo>
                      <a:pt x="0" y="66"/>
                    </a:moveTo>
                    <a:lnTo>
                      <a:pt x="37" y="42"/>
                    </a:lnTo>
                    <a:lnTo>
                      <a:pt x="307" y="172"/>
                    </a:lnTo>
                    <a:lnTo>
                      <a:pt x="626" y="0"/>
                    </a:lnTo>
                    <a:lnTo>
                      <a:pt x="663" y="16"/>
                    </a:lnTo>
                    <a:lnTo>
                      <a:pt x="315" y="212"/>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3" name="Freeform 240"/>
              <p:cNvSpPr>
                <a:spLocks/>
              </p:cNvSpPr>
              <p:nvPr/>
            </p:nvSpPr>
            <p:spPr bwMode="auto">
              <a:xfrm>
                <a:off x="4820" y="2744"/>
                <a:ext cx="23" cy="7"/>
              </a:xfrm>
              <a:custGeom>
                <a:avLst/>
                <a:gdLst>
                  <a:gd name="T0" fmla="*/ 0 w 675"/>
                  <a:gd name="T1" fmla="*/ 0 h 224"/>
                  <a:gd name="T2" fmla="*/ 0 w 675"/>
                  <a:gd name="T3" fmla="*/ 0 h 224"/>
                  <a:gd name="T4" fmla="*/ 1 w 675"/>
                  <a:gd name="T5" fmla="*/ 0 h 224"/>
                  <a:gd name="T6" fmla="*/ 1 w 675"/>
                  <a:gd name="T7" fmla="*/ 0 h 224"/>
                  <a:gd name="T8" fmla="*/ 0 w 675"/>
                  <a:gd name="T9" fmla="*/ 0 h 224"/>
                  <a:gd name="T10" fmla="*/ 0 w 675"/>
                  <a:gd name="T11" fmla="*/ 0 h 224"/>
                  <a:gd name="T12" fmla="*/ 0 w 675"/>
                  <a:gd name="T13" fmla="*/ 0 h 224"/>
                  <a:gd name="T14" fmla="*/ 0 60000 65536"/>
                  <a:gd name="T15" fmla="*/ 0 60000 65536"/>
                  <a:gd name="T16" fmla="*/ 0 60000 65536"/>
                  <a:gd name="T17" fmla="*/ 0 60000 65536"/>
                  <a:gd name="T18" fmla="*/ 0 60000 65536"/>
                  <a:gd name="T19" fmla="*/ 0 60000 65536"/>
                  <a:gd name="T20" fmla="*/ 0 60000 65536"/>
                  <a:gd name="T21" fmla="*/ 0 w 675"/>
                  <a:gd name="T22" fmla="*/ 0 h 224"/>
                  <a:gd name="T23" fmla="*/ 675 w 675"/>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5" h="224">
                    <a:moveTo>
                      <a:pt x="41" y="56"/>
                    </a:moveTo>
                    <a:lnTo>
                      <a:pt x="307" y="184"/>
                    </a:lnTo>
                    <a:lnTo>
                      <a:pt x="634" y="0"/>
                    </a:lnTo>
                    <a:lnTo>
                      <a:pt x="675" y="12"/>
                    </a:lnTo>
                    <a:lnTo>
                      <a:pt x="303" y="224"/>
                    </a:lnTo>
                    <a:lnTo>
                      <a:pt x="0" y="72"/>
                    </a:lnTo>
                    <a:lnTo>
                      <a:pt x="41"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4" name="Freeform 241"/>
              <p:cNvSpPr>
                <a:spLocks/>
              </p:cNvSpPr>
              <p:nvPr/>
            </p:nvSpPr>
            <p:spPr bwMode="auto">
              <a:xfrm>
                <a:off x="4835" y="2737"/>
                <a:ext cx="21" cy="6"/>
              </a:xfrm>
              <a:custGeom>
                <a:avLst/>
                <a:gdLst>
                  <a:gd name="T0" fmla="*/ 0 w 613"/>
                  <a:gd name="T1" fmla="*/ 0 h 192"/>
                  <a:gd name="T2" fmla="*/ 0 w 613"/>
                  <a:gd name="T3" fmla="*/ 0 h 192"/>
                  <a:gd name="T4" fmla="*/ 1 w 613"/>
                  <a:gd name="T5" fmla="*/ 0 h 192"/>
                  <a:gd name="T6" fmla="*/ 1 w 613"/>
                  <a:gd name="T7" fmla="*/ 0 h 192"/>
                  <a:gd name="T8" fmla="*/ 0 w 613"/>
                  <a:gd name="T9" fmla="*/ 0 h 192"/>
                  <a:gd name="T10" fmla="*/ 0 w 613"/>
                  <a:gd name="T11" fmla="*/ 0 h 192"/>
                  <a:gd name="T12" fmla="*/ 0 w 613"/>
                  <a:gd name="T13" fmla="*/ 0 h 192"/>
                  <a:gd name="T14" fmla="*/ 0 60000 65536"/>
                  <a:gd name="T15" fmla="*/ 0 60000 65536"/>
                  <a:gd name="T16" fmla="*/ 0 60000 65536"/>
                  <a:gd name="T17" fmla="*/ 0 60000 65536"/>
                  <a:gd name="T18" fmla="*/ 0 60000 65536"/>
                  <a:gd name="T19" fmla="*/ 0 60000 65536"/>
                  <a:gd name="T20" fmla="*/ 0 60000 65536"/>
                  <a:gd name="T21" fmla="*/ 0 w 613"/>
                  <a:gd name="T22" fmla="*/ 0 h 192"/>
                  <a:gd name="T23" fmla="*/ 613 w 613"/>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3" h="192">
                    <a:moveTo>
                      <a:pt x="41" y="30"/>
                    </a:moveTo>
                    <a:lnTo>
                      <a:pt x="311" y="156"/>
                    </a:lnTo>
                    <a:lnTo>
                      <a:pt x="573" y="0"/>
                    </a:lnTo>
                    <a:lnTo>
                      <a:pt x="613" y="18"/>
                    </a:lnTo>
                    <a:lnTo>
                      <a:pt x="299" y="192"/>
                    </a:lnTo>
                    <a:lnTo>
                      <a:pt x="0" y="46"/>
                    </a:lnTo>
                    <a:lnTo>
                      <a:pt x="4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5" name="Freeform 242"/>
              <p:cNvSpPr>
                <a:spLocks/>
              </p:cNvSpPr>
              <p:nvPr/>
            </p:nvSpPr>
            <p:spPr bwMode="auto">
              <a:xfrm>
                <a:off x="4847" y="2728"/>
                <a:ext cx="23" cy="8"/>
              </a:xfrm>
              <a:custGeom>
                <a:avLst/>
                <a:gdLst>
                  <a:gd name="T0" fmla="*/ 0 w 655"/>
                  <a:gd name="T1" fmla="*/ 0 h 232"/>
                  <a:gd name="T2" fmla="*/ 0 w 655"/>
                  <a:gd name="T3" fmla="*/ 0 h 232"/>
                  <a:gd name="T4" fmla="*/ 1 w 655"/>
                  <a:gd name="T5" fmla="*/ 0 h 232"/>
                  <a:gd name="T6" fmla="*/ 1 w 655"/>
                  <a:gd name="T7" fmla="*/ 0 h 232"/>
                  <a:gd name="T8" fmla="*/ 0 w 655"/>
                  <a:gd name="T9" fmla="*/ 0 h 232"/>
                  <a:gd name="T10" fmla="*/ 0 w 655"/>
                  <a:gd name="T11" fmla="*/ 0 h 232"/>
                  <a:gd name="T12" fmla="*/ 0 w 655"/>
                  <a:gd name="T13" fmla="*/ 0 h 232"/>
                  <a:gd name="T14" fmla="*/ 0 60000 65536"/>
                  <a:gd name="T15" fmla="*/ 0 60000 65536"/>
                  <a:gd name="T16" fmla="*/ 0 60000 65536"/>
                  <a:gd name="T17" fmla="*/ 0 60000 65536"/>
                  <a:gd name="T18" fmla="*/ 0 60000 65536"/>
                  <a:gd name="T19" fmla="*/ 0 60000 65536"/>
                  <a:gd name="T20" fmla="*/ 0 60000 65536"/>
                  <a:gd name="T21" fmla="*/ 0 w 655"/>
                  <a:gd name="T22" fmla="*/ 0 h 232"/>
                  <a:gd name="T23" fmla="*/ 655 w 655"/>
                  <a:gd name="T24" fmla="*/ 232 h 2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232">
                    <a:moveTo>
                      <a:pt x="37" y="65"/>
                    </a:moveTo>
                    <a:lnTo>
                      <a:pt x="291" y="184"/>
                    </a:lnTo>
                    <a:lnTo>
                      <a:pt x="617" y="0"/>
                    </a:lnTo>
                    <a:lnTo>
                      <a:pt x="655" y="20"/>
                    </a:lnTo>
                    <a:lnTo>
                      <a:pt x="291" y="232"/>
                    </a:lnTo>
                    <a:lnTo>
                      <a:pt x="0" y="86"/>
                    </a:lnTo>
                    <a:lnTo>
                      <a:pt x="37"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6" name="Freeform 243"/>
              <p:cNvSpPr>
                <a:spLocks/>
              </p:cNvSpPr>
              <p:nvPr/>
            </p:nvSpPr>
            <p:spPr bwMode="auto">
              <a:xfrm>
                <a:off x="4862" y="2721"/>
                <a:ext cx="21" cy="7"/>
              </a:xfrm>
              <a:custGeom>
                <a:avLst/>
                <a:gdLst>
                  <a:gd name="T0" fmla="*/ 0 w 614"/>
                  <a:gd name="T1" fmla="*/ 0 h 192"/>
                  <a:gd name="T2" fmla="*/ 0 w 614"/>
                  <a:gd name="T3" fmla="*/ 0 h 192"/>
                  <a:gd name="T4" fmla="*/ 1 w 614"/>
                  <a:gd name="T5" fmla="*/ 0 h 192"/>
                  <a:gd name="T6" fmla="*/ 1 w 614"/>
                  <a:gd name="T7" fmla="*/ 0 h 192"/>
                  <a:gd name="T8" fmla="*/ 0 w 614"/>
                  <a:gd name="T9" fmla="*/ 0 h 192"/>
                  <a:gd name="T10" fmla="*/ 0 w 614"/>
                  <a:gd name="T11" fmla="*/ 0 h 192"/>
                  <a:gd name="T12" fmla="*/ 0 w 614"/>
                  <a:gd name="T13" fmla="*/ 0 h 192"/>
                  <a:gd name="T14" fmla="*/ 0 60000 65536"/>
                  <a:gd name="T15" fmla="*/ 0 60000 65536"/>
                  <a:gd name="T16" fmla="*/ 0 60000 65536"/>
                  <a:gd name="T17" fmla="*/ 0 60000 65536"/>
                  <a:gd name="T18" fmla="*/ 0 60000 65536"/>
                  <a:gd name="T19" fmla="*/ 0 60000 65536"/>
                  <a:gd name="T20" fmla="*/ 0 60000 65536"/>
                  <a:gd name="T21" fmla="*/ 0 w 614"/>
                  <a:gd name="T22" fmla="*/ 0 h 192"/>
                  <a:gd name="T23" fmla="*/ 614 w 614"/>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4" h="192">
                    <a:moveTo>
                      <a:pt x="41" y="38"/>
                    </a:moveTo>
                    <a:lnTo>
                      <a:pt x="282" y="158"/>
                    </a:lnTo>
                    <a:lnTo>
                      <a:pt x="577" y="0"/>
                    </a:lnTo>
                    <a:lnTo>
                      <a:pt x="614" y="16"/>
                    </a:lnTo>
                    <a:lnTo>
                      <a:pt x="290" y="192"/>
                    </a:lnTo>
                    <a:lnTo>
                      <a:pt x="0" y="60"/>
                    </a:lnTo>
                    <a:lnTo>
                      <a:pt x="41"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7" name="Freeform 244"/>
              <p:cNvSpPr>
                <a:spLocks/>
              </p:cNvSpPr>
              <p:nvPr/>
            </p:nvSpPr>
            <p:spPr bwMode="auto">
              <a:xfrm>
                <a:off x="4874" y="2715"/>
                <a:ext cx="21" cy="6"/>
              </a:xfrm>
              <a:custGeom>
                <a:avLst/>
                <a:gdLst>
                  <a:gd name="T0" fmla="*/ 0 w 585"/>
                  <a:gd name="T1" fmla="*/ 0 h 179"/>
                  <a:gd name="T2" fmla="*/ 0 w 585"/>
                  <a:gd name="T3" fmla="*/ 0 h 179"/>
                  <a:gd name="T4" fmla="*/ 1 w 585"/>
                  <a:gd name="T5" fmla="*/ 0 h 179"/>
                  <a:gd name="T6" fmla="*/ 1 w 585"/>
                  <a:gd name="T7" fmla="*/ 0 h 179"/>
                  <a:gd name="T8" fmla="*/ 0 w 585"/>
                  <a:gd name="T9" fmla="*/ 0 h 179"/>
                  <a:gd name="T10" fmla="*/ 0 w 585"/>
                  <a:gd name="T11" fmla="*/ 0 h 179"/>
                  <a:gd name="T12" fmla="*/ 0 w 585"/>
                  <a:gd name="T13" fmla="*/ 0 h 179"/>
                  <a:gd name="T14" fmla="*/ 0 60000 65536"/>
                  <a:gd name="T15" fmla="*/ 0 60000 65536"/>
                  <a:gd name="T16" fmla="*/ 0 60000 65536"/>
                  <a:gd name="T17" fmla="*/ 0 60000 65536"/>
                  <a:gd name="T18" fmla="*/ 0 60000 65536"/>
                  <a:gd name="T19" fmla="*/ 0 60000 65536"/>
                  <a:gd name="T20" fmla="*/ 0 60000 65536"/>
                  <a:gd name="T21" fmla="*/ 0 w 585"/>
                  <a:gd name="T22" fmla="*/ 0 h 179"/>
                  <a:gd name="T23" fmla="*/ 585 w 585"/>
                  <a:gd name="T24" fmla="*/ 179 h 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5" h="179">
                    <a:moveTo>
                      <a:pt x="46" y="21"/>
                    </a:moveTo>
                    <a:lnTo>
                      <a:pt x="294" y="135"/>
                    </a:lnTo>
                    <a:lnTo>
                      <a:pt x="540" y="0"/>
                    </a:lnTo>
                    <a:lnTo>
                      <a:pt x="585" y="13"/>
                    </a:lnTo>
                    <a:lnTo>
                      <a:pt x="282" y="179"/>
                    </a:lnTo>
                    <a:lnTo>
                      <a:pt x="0" y="49"/>
                    </a:lnTo>
                    <a:lnTo>
                      <a:pt x="46"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8" name="Freeform 245"/>
              <p:cNvSpPr>
                <a:spLocks/>
              </p:cNvSpPr>
              <p:nvPr/>
            </p:nvSpPr>
            <p:spPr bwMode="auto">
              <a:xfrm>
                <a:off x="4887" y="2708"/>
                <a:ext cx="20" cy="6"/>
              </a:xfrm>
              <a:custGeom>
                <a:avLst/>
                <a:gdLst>
                  <a:gd name="T0" fmla="*/ 0 w 585"/>
                  <a:gd name="T1" fmla="*/ 0 h 192"/>
                  <a:gd name="T2" fmla="*/ 0 w 585"/>
                  <a:gd name="T3" fmla="*/ 0 h 192"/>
                  <a:gd name="T4" fmla="*/ 1 w 585"/>
                  <a:gd name="T5" fmla="*/ 0 h 192"/>
                  <a:gd name="T6" fmla="*/ 1 w 585"/>
                  <a:gd name="T7" fmla="*/ 0 h 192"/>
                  <a:gd name="T8" fmla="*/ 0 w 585"/>
                  <a:gd name="T9" fmla="*/ 0 h 192"/>
                  <a:gd name="T10" fmla="*/ 0 w 585"/>
                  <a:gd name="T11" fmla="*/ 0 h 192"/>
                  <a:gd name="T12" fmla="*/ 0 w 585"/>
                  <a:gd name="T13" fmla="*/ 0 h 192"/>
                  <a:gd name="T14" fmla="*/ 0 60000 65536"/>
                  <a:gd name="T15" fmla="*/ 0 60000 65536"/>
                  <a:gd name="T16" fmla="*/ 0 60000 65536"/>
                  <a:gd name="T17" fmla="*/ 0 60000 65536"/>
                  <a:gd name="T18" fmla="*/ 0 60000 65536"/>
                  <a:gd name="T19" fmla="*/ 0 60000 65536"/>
                  <a:gd name="T20" fmla="*/ 0 60000 65536"/>
                  <a:gd name="T21" fmla="*/ 0 w 585"/>
                  <a:gd name="T22" fmla="*/ 0 h 192"/>
                  <a:gd name="T23" fmla="*/ 585 w 585"/>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5" h="192">
                    <a:moveTo>
                      <a:pt x="29" y="42"/>
                    </a:moveTo>
                    <a:lnTo>
                      <a:pt x="282" y="156"/>
                    </a:lnTo>
                    <a:lnTo>
                      <a:pt x="552" y="0"/>
                    </a:lnTo>
                    <a:lnTo>
                      <a:pt x="585" y="12"/>
                    </a:lnTo>
                    <a:lnTo>
                      <a:pt x="274" y="192"/>
                    </a:lnTo>
                    <a:lnTo>
                      <a:pt x="0" y="58"/>
                    </a:lnTo>
                    <a:lnTo>
                      <a:pt x="2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29" name="Freeform 246"/>
              <p:cNvSpPr>
                <a:spLocks/>
              </p:cNvSpPr>
              <p:nvPr/>
            </p:nvSpPr>
            <p:spPr bwMode="auto">
              <a:xfrm>
                <a:off x="4899" y="2701"/>
                <a:ext cx="20" cy="6"/>
              </a:xfrm>
              <a:custGeom>
                <a:avLst/>
                <a:gdLst>
                  <a:gd name="T0" fmla="*/ 0 w 573"/>
                  <a:gd name="T1" fmla="*/ 0 h 180"/>
                  <a:gd name="T2" fmla="*/ 0 w 573"/>
                  <a:gd name="T3" fmla="*/ 0 h 180"/>
                  <a:gd name="T4" fmla="*/ 1 w 573"/>
                  <a:gd name="T5" fmla="*/ 0 h 180"/>
                  <a:gd name="T6" fmla="*/ 1 w 573"/>
                  <a:gd name="T7" fmla="*/ 0 h 180"/>
                  <a:gd name="T8" fmla="*/ 0 w 573"/>
                  <a:gd name="T9" fmla="*/ 0 h 180"/>
                  <a:gd name="T10" fmla="*/ 0 w 573"/>
                  <a:gd name="T11" fmla="*/ 0 h 180"/>
                  <a:gd name="T12" fmla="*/ 0 w 573"/>
                  <a:gd name="T13" fmla="*/ 0 h 180"/>
                  <a:gd name="T14" fmla="*/ 0 60000 65536"/>
                  <a:gd name="T15" fmla="*/ 0 60000 65536"/>
                  <a:gd name="T16" fmla="*/ 0 60000 65536"/>
                  <a:gd name="T17" fmla="*/ 0 60000 65536"/>
                  <a:gd name="T18" fmla="*/ 0 60000 65536"/>
                  <a:gd name="T19" fmla="*/ 0 60000 65536"/>
                  <a:gd name="T20" fmla="*/ 0 60000 65536"/>
                  <a:gd name="T21" fmla="*/ 0 w 573"/>
                  <a:gd name="T22" fmla="*/ 0 h 180"/>
                  <a:gd name="T23" fmla="*/ 573 w 573"/>
                  <a:gd name="T24" fmla="*/ 180 h 1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3" h="180">
                    <a:moveTo>
                      <a:pt x="37" y="38"/>
                    </a:moveTo>
                    <a:lnTo>
                      <a:pt x="274" y="144"/>
                    </a:lnTo>
                    <a:lnTo>
                      <a:pt x="536" y="0"/>
                    </a:lnTo>
                    <a:lnTo>
                      <a:pt x="573" y="12"/>
                    </a:lnTo>
                    <a:lnTo>
                      <a:pt x="274" y="180"/>
                    </a:lnTo>
                    <a:lnTo>
                      <a:pt x="0" y="58"/>
                    </a:lnTo>
                    <a:lnTo>
                      <a:pt x="37"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0" name="Freeform 247"/>
              <p:cNvSpPr>
                <a:spLocks/>
              </p:cNvSpPr>
              <p:nvPr/>
            </p:nvSpPr>
            <p:spPr bwMode="auto">
              <a:xfrm>
                <a:off x="4911" y="2694"/>
                <a:ext cx="20" cy="6"/>
              </a:xfrm>
              <a:custGeom>
                <a:avLst/>
                <a:gdLst>
                  <a:gd name="T0" fmla="*/ 0 w 561"/>
                  <a:gd name="T1" fmla="*/ 0 h 184"/>
                  <a:gd name="T2" fmla="*/ 0 w 561"/>
                  <a:gd name="T3" fmla="*/ 0 h 184"/>
                  <a:gd name="T4" fmla="*/ 1 w 561"/>
                  <a:gd name="T5" fmla="*/ 0 h 184"/>
                  <a:gd name="T6" fmla="*/ 1 w 561"/>
                  <a:gd name="T7" fmla="*/ 0 h 184"/>
                  <a:gd name="T8" fmla="*/ 0 w 561"/>
                  <a:gd name="T9" fmla="*/ 0 h 184"/>
                  <a:gd name="T10" fmla="*/ 0 w 561"/>
                  <a:gd name="T11" fmla="*/ 0 h 184"/>
                  <a:gd name="T12" fmla="*/ 0 w 561"/>
                  <a:gd name="T13" fmla="*/ 0 h 184"/>
                  <a:gd name="T14" fmla="*/ 0 60000 65536"/>
                  <a:gd name="T15" fmla="*/ 0 60000 65536"/>
                  <a:gd name="T16" fmla="*/ 0 60000 65536"/>
                  <a:gd name="T17" fmla="*/ 0 60000 65536"/>
                  <a:gd name="T18" fmla="*/ 0 60000 65536"/>
                  <a:gd name="T19" fmla="*/ 0 60000 65536"/>
                  <a:gd name="T20" fmla="*/ 0 60000 65536"/>
                  <a:gd name="T21" fmla="*/ 0 w 561"/>
                  <a:gd name="T22" fmla="*/ 0 h 184"/>
                  <a:gd name="T23" fmla="*/ 561 w 561"/>
                  <a:gd name="T24" fmla="*/ 184 h 1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1" h="184">
                    <a:moveTo>
                      <a:pt x="37" y="41"/>
                    </a:moveTo>
                    <a:lnTo>
                      <a:pt x="270" y="152"/>
                    </a:lnTo>
                    <a:lnTo>
                      <a:pt x="532" y="0"/>
                    </a:lnTo>
                    <a:lnTo>
                      <a:pt x="561" y="20"/>
                    </a:lnTo>
                    <a:lnTo>
                      <a:pt x="262" y="184"/>
                    </a:lnTo>
                    <a:lnTo>
                      <a:pt x="0" y="62"/>
                    </a:lnTo>
                    <a:lnTo>
                      <a:pt x="37"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1" name="Freeform 248"/>
              <p:cNvSpPr>
                <a:spLocks/>
              </p:cNvSpPr>
              <p:nvPr/>
            </p:nvSpPr>
            <p:spPr bwMode="auto">
              <a:xfrm>
                <a:off x="4923" y="2681"/>
                <a:ext cx="30" cy="13"/>
              </a:xfrm>
              <a:custGeom>
                <a:avLst/>
                <a:gdLst>
                  <a:gd name="T0" fmla="*/ 0 w 875"/>
                  <a:gd name="T1" fmla="*/ 0 h 364"/>
                  <a:gd name="T2" fmla="*/ 0 w 875"/>
                  <a:gd name="T3" fmla="*/ 0 h 364"/>
                  <a:gd name="T4" fmla="*/ 1 w 875"/>
                  <a:gd name="T5" fmla="*/ 0 h 364"/>
                  <a:gd name="T6" fmla="*/ 1 w 875"/>
                  <a:gd name="T7" fmla="*/ 0 h 364"/>
                  <a:gd name="T8" fmla="*/ 0 w 875"/>
                  <a:gd name="T9" fmla="*/ 0 h 364"/>
                  <a:gd name="T10" fmla="*/ 0 w 875"/>
                  <a:gd name="T11" fmla="*/ 0 h 364"/>
                  <a:gd name="T12" fmla="*/ 0 w 875"/>
                  <a:gd name="T13" fmla="*/ 0 h 364"/>
                  <a:gd name="T14" fmla="*/ 0 60000 65536"/>
                  <a:gd name="T15" fmla="*/ 0 60000 65536"/>
                  <a:gd name="T16" fmla="*/ 0 60000 65536"/>
                  <a:gd name="T17" fmla="*/ 0 60000 65536"/>
                  <a:gd name="T18" fmla="*/ 0 60000 65536"/>
                  <a:gd name="T19" fmla="*/ 0 60000 65536"/>
                  <a:gd name="T20" fmla="*/ 0 60000 65536"/>
                  <a:gd name="T21" fmla="*/ 0 w 875"/>
                  <a:gd name="T22" fmla="*/ 0 h 364"/>
                  <a:gd name="T23" fmla="*/ 875 w 875"/>
                  <a:gd name="T24" fmla="*/ 364 h 3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5" h="364">
                    <a:moveTo>
                      <a:pt x="32" y="216"/>
                    </a:moveTo>
                    <a:lnTo>
                      <a:pt x="261" y="328"/>
                    </a:lnTo>
                    <a:lnTo>
                      <a:pt x="821" y="0"/>
                    </a:lnTo>
                    <a:lnTo>
                      <a:pt x="875" y="16"/>
                    </a:lnTo>
                    <a:lnTo>
                      <a:pt x="257" y="364"/>
                    </a:lnTo>
                    <a:lnTo>
                      <a:pt x="0" y="242"/>
                    </a:lnTo>
                    <a:lnTo>
                      <a:pt x="32" y="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2" name="Freeform 249"/>
              <p:cNvSpPr>
                <a:spLocks/>
              </p:cNvSpPr>
              <p:nvPr/>
            </p:nvSpPr>
            <p:spPr bwMode="auto">
              <a:xfrm>
                <a:off x="4945" y="2675"/>
                <a:ext cx="21" cy="6"/>
              </a:xfrm>
              <a:custGeom>
                <a:avLst/>
                <a:gdLst>
                  <a:gd name="T0" fmla="*/ 0 w 610"/>
                  <a:gd name="T1" fmla="*/ 0 h 176"/>
                  <a:gd name="T2" fmla="*/ 0 w 610"/>
                  <a:gd name="T3" fmla="*/ 0 h 176"/>
                  <a:gd name="T4" fmla="*/ 1 w 610"/>
                  <a:gd name="T5" fmla="*/ 0 h 176"/>
                  <a:gd name="T6" fmla="*/ 1 w 610"/>
                  <a:gd name="T7" fmla="*/ 0 h 176"/>
                  <a:gd name="T8" fmla="*/ 0 w 610"/>
                  <a:gd name="T9" fmla="*/ 0 h 176"/>
                  <a:gd name="T10" fmla="*/ 0 w 610"/>
                  <a:gd name="T11" fmla="*/ 0 h 176"/>
                  <a:gd name="T12" fmla="*/ 0 w 610"/>
                  <a:gd name="T13" fmla="*/ 0 h 176"/>
                  <a:gd name="T14" fmla="*/ 0 60000 65536"/>
                  <a:gd name="T15" fmla="*/ 0 60000 65536"/>
                  <a:gd name="T16" fmla="*/ 0 60000 65536"/>
                  <a:gd name="T17" fmla="*/ 0 60000 65536"/>
                  <a:gd name="T18" fmla="*/ 0 60000 65536"/>
                  <a:gd name="T19" fmla="*/ 0 60000 65536"/>
                  <a:gd name="T20" fmla="*/ 0 60000 65536"/>
                  <a:gd name="T21" fmla="*/ 0 w 610"/>
                  <a:gd name="T22" fmla="*/ 0 h 176"/>
                  <a:gd name="T23" fmla="*/ 610 w 610"/>
                  <a:gd name="T24" fmla="*/ 176 h 1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0" h="176">
                    <a:moveTo>
                      <a:pt x="46" y="70"/>
                    </a:moveTo>
                    <a:lnTo>
                      <a:pt x="316" y="139"/>
                    </a:lnTo>
                    <a:lnTo>
                      <a:pt x="569" y="0"/>
                    </a:lnTo>
                    <a:lnTo>
                      <a:pt x="610" y="8"/>
                    </a:lnTo>
                    <a:lnTo>
                      <a:pt x="312" y="176"/>
                    </a:lnTo>
                    <a:lnTo>
                      <a:pt x="0" y="94"/>
                    </a:lnTo>
                    <a:lnTo>
                      <a:pt x="46"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3" name="Freeform 250"/>
              <p:cNvSpPr>
                <a:spLocks/>
              </p:cNvSpPr>
              <p:nvPr/>
            </p:nvSpPr>
            <p:spPr bwMode="auto">
              <a:xfrm>
                <a:off x="4758" y="2787"/>
                <a:ext cx="33" cy="13"/>
              </a:xfrm>
              <a:custGeom>
                <a:avLst/>
                <a:gdLst>
                  <a:gd name="T0" fmla="*/ 0 w 971"/>
                  <a:gd name="T1" fmla="*/ 0 h 382"/>
                  <a:gd name="T2" fmla="*/ 0 w 971"/>
                  <a:gd name="T3" fmla="*/ 0 h 382"/>
                  <a:gd name="T4" fmla="*/ 1 w 971"/>
                  <a:gd name="T5" fmla="*/ 0 h 382"/>
                  <a:gd name="T6" fmla="*/ 1 w 971"/>
                  <a:gd name="T7" fmla="*/ 0 h 382"/>
                  <a:gd name="T8" fmla="*/ 0 w 971"/>
                  <a:gd name="T9" fmla="*/ 0 h 382"/>
                  <a:gd name="T10" fmla="*/ 0 w 971"/>
                  <a:gd name="T11" fmla="*/ 0 h 382"/>
                  <a:gd name="T12" fmla="*/ 0 w 971"/>
                  <a:gd name="T13" fmla="*/ 0 h 382"/>
                  <a:gd name="T14" fmla="*/ 0 60000 65536"/>
                  <a:gd name="T15" fmla="*/ 0 60000 65536"/>
                  <a:gd name="T16" fmla="*/ 0 60000 65536"/>
                  <a:gd name="T17" fmla="*/ 0 60000 65536"/>
                  <a:gd name="T18" fmla="*/ 0 60000 65536"/>
                  <a:gd name="T19" fmla="*/ 0 60000 65536"/>
                  <a:gd name="T20" fmla="*/ 0 60000 65536"/>
                  <a:gd name="T21" fmla="*/ 0 w 971"/>
                  <a:gd name="T22" fmla="*/ 0 h 382"/>
                  <a:gd name="T23" fmla="*/ 971 w 971"/>
                  <a:gd name="T24" fmla="*/ 382 h 3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1" h="382">
                    <a:moveTo>
                      <a:pt x="49" y="191"/>
                    </a:moveTo>
                    <a:lnTo>
                      <a:pt x="365" y="312"/>
                    </a:lnTo>
                    <a:lnTo>
                      <a:pt x="911" y="0"/>
                    </a:lnTo>
                    <a:lnTo>
                      <a:pt x="971" y="27"/>
                    </a:lnTo>
                    <a:lnTo>
                      <a:pt x="355" y="382"/>
                    </a:lnTo>
                    <a:lnTo>
                      <a:pt x="0" y="219"/>
                    </a:lnTo>
                    <a:lnTo>
                      <a:pt x="49" y="1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4" name="Freeform 251"/>
              <p:cNvSpPr>
                <a:spLocks/>
              </p:cNvSpPr>
              <p:nvPr/>
            </p:nvSpPr>
            <p:spPr bwMode="auto">
              <a:xfrm>
                <a:off x="4772" y="2790"/>
                <a:ext cx="37" cy="16"/>
              </a:xfrm>
              <a:custGeom>
                <a:avLst/>
                <a:gdLst>
                  <a:gd name="T0" fmla="*/ 0 w 1053"/>
                  <a:gd name="T1" fmla="*/ 0 h 458"/>
                  <a:gd name="T2" fmla="*/ 0 w 1053"/>
                  <a:gd name="T3" fmla="*/ 0 h 458"/>
                  <a:gd name="T4" fmla="*/ 1 w 1053"/>
                  <a:gd name="T5" fmla="*/ 0 h 458"/>
                  <a:gd name="T6" fmla="*/ 1 w 1053"/>
                  <a:gd name="T7" fmla="*/ 0 h 458"/>
                  <a:gd name="T8" fmla="*/ 0 w 1053"/>
                  <a:gd name="T9" fmla="*/ 1 h 458"/>
                  <a:gd name="T10" fmla="*/ 0 w 1053"/>
                  <a:gd name="T11" fmla="*/ 0 h 458"/>
                  <a:gd name="T12" fmla="*/ 0 w 1053"/>
                  <a:gd name="T13" fmla="*/ 0 h 458"/>
                  <a:gd name="T14" fmla="*/ 0 w 1053"/>
                  <a:gd name="T15" fmla="*/ 0 h 458"/>
                  <a:gd name="T16" fmla="*/ 0 60000 65536"/>
                  <a:gd name="T17" fmla="*/ 0 60000 65536"/>
                  <a:gd name="T18" fmla="*/ 0 60000 65536"/>
                  <a:gd name="T19" fmla="*/ 0 60000 65536"/>
                  <a:gd name="T20" fmla="*/ 0 60000 65536"/>
                  <a:gd name="T21" fmla="*/ 0 60000 65536"/>
                  <a:gd name="T22" fmla="*/ 0 60000 65536"/>
                  <a:gd name="T23" fmla="*/ 0 60000 65536"/>
                  <a:gd name="T24" fmla="*/ 0 w 1053"/>
                  <a:gd name="T25" fmla="*/ 0 h 458"/>
                  <a:gd name="T26" fmla="*/ 1053 w 1053"/>
                  <a:gd name="T27" fmla="*/ 458 h 4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3" h="458">
                    <a:moveTo>
                      <a:pt x="43" y="294"/>
                    </a:moveTo>
                    <a:lnTo>
                      <a:pt x="305" y="403"/>
                    </a:lnTo>
                    <a:lnTo>
                      <a:pt x="998" y="0"/>
                    </a:lnTo>
                    <a:lnTo>
                      <a:pt x="1053" y="21"/>
                    </a:lnTo>
                    <a:lnTo>
                      <a:pt x="316" y="458"/>
                    </a:lnTo>
                    <a:lnTo>
                      <a:pt x="0" y="322"/>
                    </a:lnTo>
                    <a:lnTo>
                      <a:pt x="32" y="283"/>
                    </a:lnTo>
                    <a:lnTo>
                      <a:pt x="43" y="2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5" name="Freeform 252"/>
              <p:cNvSpPr>
                <a:spLocks/>
              </p:cNvSpPr>
              <p:nvPr/>
            </p:nvSpPr>
            <p:spPr bwMode="auto">
              <a:xfrm>
                <a:off x="4786" y="2792"/>
                <a:ext cx="48" cy="21"/>
              </a:xfrm>
              <a:custGeom>
                <a:avLst/>
                <a:gdLst>
                  <a:gd name="T0" fmla="*/ 0 w 1407"/>
                  <a:gd name="T1" fmla="*/ 0 h 610"/>
                  <a:gd name="T2" fmla="*/ 0 w 1407"/>
                  <a:gd name="T3" fmla="*/ 1 h 610"/>
                  <a:gd name="T4" fmla="*/ 2 w 1407"/>
                  <a:gd name="T5" fmla="*/ 0 h 610"/>
                  <a:gd name="T6" fmla="*/ 2 w 1407"/>
                  <a:gd name="T7" fmla="*/ 0 h 610"/>
                  <a:gd name="T8" fmla="*/ 0 w 1407"/>
                  <a:gd name="T9" fmla="*/ 1 h 610"/>
                  <a:gd name="T10" fmla="*/ 0 w 1407"/>
                  <a:gd name="T11" fmla="*/ 1 h 610"/>
                  <a:gd name="T12" fmla="*/ 0 w 1407"/>
                  <a:gd name="T13" fmla="*/ 0 h 610"/>
                  <a:gd name="T14" fmla="*/ 0 60000 65536"/>
                  <a:gd name="T15" fmla="*/ 0 60000 65536"/>
                  <a:gd name="T16" fmla="*/ 0 60000 65536"/>
                  <a:gd name="T17" fmla="*/ 0 60000 65536"/>
                  <a:gd name="T18" fmla="*/ 0 60000 65536"/>
                  <a:gd name="T19" fmla="*/ 0 60000 65536"/>
                  <a:gd name="T20" fmla="*/ 0 60000 65536"/>
                  <a:gd name="T21" fmla="*/ 0 w 1407"/>
                  <a:gd name="T22" fmla="*/ 0 h 610"/>
                  <a:gd name="T23" fmla="*/ 1407 w 1407"/>
                  <a:gd name="T24" fmla="*/ 610 h 6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7" h="610">
                    <a:moveTo>
                      <a:pt x="44" y="404"/>
                    </a:moveTo>
                    <a:lnTo>
                      <a:pt x="409" y="562"/>
                    </a:lnTo>
                    <a:lnTo>
                      <a:pt x="1369" y="0"/>
                    </a:lnTo>
                    <a:lnTo>
                      <a:pt x="1407" y="17"/>
                    </a:lnTo>
                    <a:lnTo>
                      <a:pt x="404" y="610"/>
                    </a:lnTo>
                    <a:lnTo>
                      <a:pt x="0" y="436"/>
                    </a:lnTo>
                    <a:lnTo>
                      <a:pt x="44" y="4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6" name="Freeform 253"/>
              <p:cNvSpPr>
                <a:spLocks/>
              </p:cNvSpPr>
              <p:nvPr/>
            </p:nvSpPr>
            <p:spPr bwMode="auto">
              <a:xfrm>
                <a:off x="4801" y="2811"/>
                <a:ext cx="33" cy="10"/>
              </a:xfrm>
              <a:custGeom>
                <a:avLst/>
                <a:gdLst>
                  <a:gd name="T0" fmla="*/ 0 w 949"/>
                  <a:gd name="T1" fmla="*/ 0 h 267"/>
                  <a:gd name="T2" fmla="*/ 1 w 949"/>
                  <a:gd name="T3" fmla="*/ 0 h 267"/>
                  <a:gd name="T4" fmla="*/ 1 w 949"/>
                  <a:gd name="T5" fmla="*/ 0 h 267"/>
                  <a:gd name="T6" fmla="*/ 1 w 949"/>
                  <a:gd name="T7" fmla="*/ 0 h 267"/>
                  <a:gd name="T8" fmla="*/ 1 w 949"/>
                  <a:gd name="T9" fmla="*/ 0 h 267"/>
                  <a:gd name="T10" fmla="*/ 1 w 949"/>
                  <a:gd name="T11" fmla="*/ 0 h 267"/>
                  <a:gd name="T12" fmla="*/ 1 w 949"/>
                  <a:gd name="T13" fmla="*/ 0 h 267"/>
                  <a:gd name="T14" fmla="*/ 1 w 949"/>
                  <a:gd name="T15" fmla="*/ 0 h 267"/>
                  <a:gd name="T16" fmla="*/ 1 w 949"/>
                  <a:gd name="T17" fmla="*/ 0 h 267"/>
                  <a:gd name="T18" fmla="*/ 1 w 949"/>
                  <a:gd name="T19" fmla="*/ 0 h 267"/>
                  <a:gd name="T20" fmla="*/ 1 w 949"/>
                  <a:gd name="T21" fmla="*/ 0 h 267"/>
                  <a:gd name="T22" fmla="*/ 1 w 949"/>
                  <a:gd name="T23" fmla="*/ 0 h 267"/>
                  <a:gd name="T24" fmla="*/ 1 w 949"/>
                  <a:gd name="T25" fmla="*/ 0 h 267"/>
                  <a:gd name="T26" fmla="*/ 1 w 949"/>
                  <a:gd name="T27" fmla="*/ 0 h 267"/>
                  <a:gd name="T28" fmla="*/ 1 w 949"/>
                  <a:gd name="T29" fmla="*/ 0 h 267"/>
                  <a:gd name="T30" fmla="*/ 1 w 949"/>
                  <a:gd name="T31" fmla="*/ 0 h 267"/>
                  <a:gd name="T32" fmla="*/ 1 w 949"/>
                  <a:gd name="T33" fmla="*/ 0 h 267"/>
                  <a:gd name="T34" fmla="*/ 1 w 949"/>
                  <a:gd name="T35" fmla="*/ 0 h 267"/>
                  <a:gd name="T36" fmla="*/ 1 w 949"/>
                  <a:gd name="T37" fmla="*/ 0 h 267"/>
                  <a:gd name="T38" fmla="*/ 1 w 949"/>
                  <a:gd name="T39" fmla="*/ 0 h 267"/>
                  <a:gd name="T40" fmla="*/ 1 w 949"/>
                  <a:gd name="T41" fmla="*/ 0 h 267"/>
                  <a:gd name="T42" fmla="*/ 1 w 949"/>
                  <a:gd name="T43" fmla="*/ 0 h 267"/>
                  <a:gd name="T44" fmla="*/ 1 w 949"/>
                  <a:gd name="T45" fmla="*/ 0 h 267"/>
                  <a:gd name="T46" fmla="*/ 1 w 949"/>
                  <a:gd name="T47" fmla="*/ 0 h 267"/>
                  <a:gd name="T48" fmla="*/ 1 w 949"/>
                  <a:gd name="T49" fmla="*/ 0 h 267"/>
                  <a:gd name="T50" fmla="*/ 1 w 949"/>
                  <a:gd name="T51" fmla="*/ 0 h 267"/>
                  <a:gd name="T52" fmla="*/ 1 w 949"/>
                  <a:gd name="T53" fmla="*/ 0 h 267"/>
                  <a:gd name="T54" fmla="*/ 1 w 949"/>
                  <a:gd name="T55" fmla="*/ 0 h 267"/>
                  <a:gd name="T56" fmla="*/ 1 w 949"/>
                  <a:gd name="T57" fmla="*/ 0 h 267"/>
                  <a:gd name="T58" fmla="*/ 1 w 949"/>
                  <a:gd name="T59" fmla="*/ 0 h 267"/>
                  <a:gd name="T60" fmla="*/ 1 w 949"/>
                  <a:gd name="T61" fmla="*/ 0 h 267"/>
                  <a:gd name="T62" fmla="*/ 1 w 949"/>
                  <a:gd name="T63" fmla="*/ 0 h 267"/>
                  <a:gd name="T64" fmla="*/ 1 w 949"/>
                  <a:gd name="T65" fmla="*/ 0 h 267"/>
                  <a:gd name="T66" fmla="*/ 1 w 949"/>
                  <a:gd name="T67" fmla="*/ 0 h 267"/>
                  <a:gd name="T68" fmla="*/ 1 w 949"/>
                  <a:gd name="T69" fmla="*/ 0 h 267"/>
                  <a:gd name="T70" fmla="*/ 1 w 949"/>
                  <a:gd name="T71" fmla="*/ 0 h 267"/>
                  <a:gd name="T72" fmla="*/ 1 w 949"/>
                  <a:gd name="T73" fmla="*/ 0 h 267"/>
                  <a:gd name="T74" fmla="*/ 0 w 949"/>
                  <a:gd name="T75" fmla="*/ 0 h 267"/>
                  <a:gd name="T76" fmla="*/ 0 w 949"/>
                  <a:gd name="T77" fmla="*/ 0 h 267"/>
                  <a:gd name="T78" fmla="*/ 0 w 949"/>
                  <a:gd name="T79" fmla="*/ 0 h 267"/>
                  <a:gd name="T80" fmla="*/ 0 w 949"/>
                  <a:gd name="T81" fmla="*/ 0 h 267"/>
                  <a:gd name="T82" fmla="*/ 0 w 949"/>
                  <a:gd name="T83" fmla="*/ 0 h 267"/>
                  <a:gd name="T84" fmla="*/ 0 w 949"/>
                  <a:gd name="T85" fmla="*/ 0 h 267"/>
                  <a:gd name="T86" fmla="*/ 0 w 949"/>
                  <a:gd name="T87" fmla="*/ 0 h 267"/>
                  <a:gd name="T88" fmla="*/ 0 w 949"/>
                  <a:gd name="T89" fmla="*/ 0 h 267"/>
                  <a:gd name="T90" fmla="*/ 0 w 949"/>
                  <a:gd name="T91" fmla="*/ 0 h 267"/>
                  <a:gd name="T92" fmla="*/ 0 w 949"/>
                  <a:gd name="T93" fmla="*/ 0 h 2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49"/>
                  <a:gd name="T142" fmla="*/ 0 h 267"/>
                  <a:gd name="T143" fmla="*/ 949 w 949"/>
                  <a:gd name="T144" fmla="*/ 267 h 2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49" h="267">
                    <a:moveTo>
                      <a:pt x="50" y="48"/>
                    </a:moveTo>
                    <a:lnTo>
                      <a:pt x="426" y="212"/>
                    </a:lnTo>
                    <a:lnTo>
                      <a:pt x="429" y="214"/>
                    </a:lnTo>
                    <a:lnTo>
                      <a:pt x="438" y="217"/>
                    </a:lnTo>
                    <a:lnTo>
                      <a:pt x="452" y="222"/>
                    </a:lnTo>
                    <a:lnTo>
                      <a:pt x="471" y="226"/>
                    </a:lnTo>
                    <a:lnTo>
                      <a:pt x="481" y="228"/>
                    </a:lnTo>
                    <a:lnTo>
                      <a:pt x="492" y="229"/>
                    </a:lnTo>
                    <a:lnTo>
                      <a:pt x="503" y="229"/>
                    </a:lnTo>
                    <a:lnTo>
                      <a:pt x="515" y="228"/>
                    </a:lnTo>
                    <a:lnTo>
                      <a:pt x="528" y="226"/>
                    </a:lnTo>
                    <a:lnTo>
                      <a:pt x="541" y="223"/>
                    </a:lnTo>
                    <a:lnTo>
                      <a:pt x="555" y="218"/>
                    </a:lnTo>
                    <a:lnTo>
                      <a:pt x="568" y="212"/>
                    </a:lnTo>
                    <a:lnTo>
                      <a:pt x="603" y="192"/>
                    </a:lnTo>
                    <a:lnTo>
                      <a:pt x="652" y="162"/>
                    </a:lnTo>
                    <a:lnTo>
                      <a:pt x="707" y="128"/>
                    </a:lnTo>
                    <a:lnTo>
                      <a:pt x="766" y="92"/>
                    </a:lnTo>
                    <a:lnTo>
                      <a:pt x="822" y="56"/>
                    </a:lnTo>
                    <a:lnTo>
                      <a:pt x="867" y="27"/>
                    </a:lnTo>
                    <a:lnTo>
                      <a:pt x="899" y="7"/>
                    </a:lnTo>
                    <a:lnTo>
                      <a:pt x="912" y="0"/>
                    </a:lnTo>
                    <a:lnTo>
                      <a:pt x="949" y="21"/>
                    </a:lnTo>
                    <a:lnTo>
                      <a:pt x="606" y="234"/>
                    </a:lnTo>
                    <a:lnTo>
                      <a:pt x="601" y="236"/>
                    </a:lnTo>
                    <a:lnTo>
                      <a:pt x="589" y="242"/>
                    </a:lnTo>
                    <a:lnTo>
                      <a:pt x="580" y="246"/>
                    </a:lnTo>
                    <a:lnTo>
                      <a:pt x="569" y="250"/>
                    </a:lnTo>
                    <a:lnTo>
                      <a:pt x="557" y="254"/>
                    </a:lnTo>
                    <a:lnTo>
                      <a:pt x="543" y="259"/>
                    </a:lnTo>
                    <a:lnTo>
                      <a:pt x="528" y="262"/>
                    </a:lnTo>
                    <a:lnTo>
                      <a:pt x="512" y="265"/>
                    </a:lnTo>
                    <a:lnTo>
                      <a:pt x="495" y="266"/>
                    </a:lnTo>
                    <a:lnTo>
                      <a:pt x="477" y="267"/>
                    </a:lnTo>
                    <a:lnTo>
                      <a:pt x="458" y="266"/>
                    </a:lnTo>
                    <a:lnTo>
                      <a:pt x="439" y="263"/>
                    </a:lnTo>
                    <a:lnTo>
                      <a:pt x="419" y="257"/>
                    </a:lnTo>
                    <a:lnTo>
                      <a:pt x="399" y="250"/>
                    </a:lnTo>
                    <a:lnTo>
                      <a:pt x="350" y="230"/>
                    </a:lnTo>
                    <a:lnTo>
                      <a:pt x="291" y="205"/>
                    </a:lnTo>
                    <a:lnTo>
                      <a:pt x="225" y="176"/>
                    </a:lnTo>
                    <a:lnTo>
                      <a:pt x="158" y="146"/>
                    </a:lnTo>
                    <a:lnTo>
                      <a:pt x="97" y="120"/>
                    </a:lnTo>
                    <a:lnTo>
                      <a:pt x="47" y="97"/>
                    </a:lnTo>
                    <a:lnTo>
                      <a:pt x="13" y="82"/>
                    </a:lnTo>
                    <a:lnTo>
                      <a:pt x="0" y="76"/>
                    </a:lnTo>
                    <a:lnTo>
                      <a:pt x="5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7" name="Freeform 254"/>
              <p:cNvSpPr>
                <a:spLocks/>
              </p:cNvSpPr>
              <p:nvPr/>
            </p:nvSpPr>
            <p:spPr bwMode="auto">
              <a:xfrm>
                <a:off x="4734" y="2775"/>
                <a:ext cx="13" cy="13"/>
              </a:xfrm>
              <a:custGeom>
                <a:avLst/>
                <a:gdLst>
                  <a:gd name="T0" fmla="*/ 0 w 376"/>
                  <a:gd name="T1" fmla="*/ 0 h 357"/>
                  <a:gd name="T2" fmla="*/ 0 w 376"/>
                  <a:gd name="T3" fmla="*/ 0 h 357"/>
                  <a:gd name="T4" fmla="*/ 0 w 376"/>
                  <a:gd name="T5" fmla="*/ 0 h 357"/>
                  <a:gd name="T6" fmla="*/ 0 w 376"/>
                  <a:gd name="T7" fmla="*/ 0 h 357"/>
                  <a:gd name="T8" fmla="*/ 0 w 376"/>
                  <a:gd name="T9" fmla="*/ 0 h 357"/>
                  <a:gd name="T10" fmla="*/ 0 w 376"/>
                  <a:gd name="T11" fmla="*/ 0 h 357"/>
                  <a:gd name="T12" fmla="*/ 0 w 376"/>
                  <a:gd name="T13" fmla="*/ 0 h 357"/>
                  <a:gd name="T14" fmla="*/ 0 w 376"/>
                  <a:gd name="T15" fmla="*/ 0 h 357"/>
                  <a:gd name="T16" fmla="*/ 0 w 376"/>
                  <a:gd name="T17" fmla="*/ 0 h 357"/>
                  <a:gd name="T18" fmla="*/ 0 w 376"/>
                  <a:gd name="T19" fmla="*/ 0 h 357"/>
                  <a:gd name="T20" fmla="*/ 0 w 376"/>
                  <a:gd name="T21" fmla="*/ 0 h 357"/>
                  <a:gd name="T22" fmla="*/ 0 w 376"/>
                  <a:gd name="T23" fmla="*/ 0 h 357"/>
                  <a:gd name="T24" fmla="*/ 0 w 376"/>
                  <a:gd name="T25" fmla="*/ 0 h 357"/>
                  <a:gd name="T26" fmla="*/ 0 w 376"/>
                  <a:gd name="T27" fmla="*/ 0 h 357"/>
                  <a:gd name="T28" fmla="*/ 0 w 376"/>
                  <a:gd name="T29" fmla="*/ 0 h 357"/>
                  <a:gd name="T30" fmla="*/ 0 w 376"/>
                  <a:gd name="T31" fmla="*/ 0 h 357"/>
                  <a:gd name="T32" fmla="*/ 0 w 376"/>
                  <a:gd name="T33" fmla="*/ 0 h 357"/>
                  <a:gd name="T34" fmla="*/ 0 w 376"/>
                  <a:gd name="T35" fmla="*/ 0 h 357"/>
                  <a:gd name="T36" fmla="*/ 0 w 376"/>
                  <a:gd name="T37" fmla="*/ 0 h 357"/>
                  <a:gd name="T38" fmla="*/ 0 w 376"/>
                  <a:gd name="T39" fmla="*/ 0 h 357"/>
                  <a:gd name="T40" fmla="*/ 0 w 376"/>
                  <a:gd name="T41" fmla="*/ 0 h 357"/>
                  <a:gd name="T42" fmla="*/ 0 w 376"/>
                  <a:gd name="T43" fmla="*/ 0 h 357"/>
                  <a:gd name="T44" fmla="*/ 0 w 376"/>
                  <a:gd name="T45" fmla="*/ 0 h 357"/>
                  <a:gd name="T46" fmla="*/ 0 w 376"/>
                  <a:gd name="T47" fmla="*/ 0 h 357"/>
                  <a:gd name="T48" fmla="*/ 0 w 376"/>
                  <a:gd name="T49" fmla="*/ 0 h 357"/>
                  <a:gd name="T50" fmla="*/ 0 w 376"/>
                  <a:gd name="T51" fmla="*/ 0 h 357"/>
                  <a:gd name="T52" fmla="*/ 0 w 376"/>
                  <a:gd name="T53" fmla="*/ 0 h 357"/>
                  <a:gd name="T54" fmla="*/ 0 w 376"/>
                  <a:gd name="T55" fmla="*/ 0 h 357"/>
                  <a:gd name="T56" fmla="*/ 0 w 376"/>
                  <a:gd name="T57" fmla="*/ 0 h 357"/>
                  <a:gd name="T58" fmla="*/ 0 w 376"/>
                  <a:gd name="T59" fmla="*/ 0 h 357"/>
                  <a:gd name="T60" fmla="*/ 0 w 376"/>
                  <a:gd name="T61" fmla="*/ 0 h 357"/>
                  <a:gd name="T62" fmla="*/ 0 w 376"/>
                  <a:gd name="T63" fmla="*/ 0 h 357"/>
                  <a:gd name="T64" fmla="*/ 0 w 376"/>
                  <a:gd name="T65" fmla="*/ 0 h 357"/>
                  <a:gd name="T66" fmla="*/ 0 w 376"/>
                  <a:gd name="T67" fmla="*/ 0 h 357"/>
                  <a:gd name="T68" fmla="*/ 0 w 376"/>
                  <a:gd name="T69" fmla="*/ 0 h 357"/>
                  <a:gd name="T70" fmla="*/ 0 w 376"/>
                  <a:gd name="T71" fmla="*/ 0 h 357"/>
                  <a:gd name="T72" fmla="*/ 0 w 376"/>
                  <a:gd name="T73" fmla="*/ 0 h 357"/>
                  <a:gd name="T74" fmla="*/ 0 w 376"/>
                  <a:gd name="T75" fmla="*/ 0 h 357"/>
                  <a:gd name="T76" fmla="*/ 0 w 376"/>
                  <a:gd name="T77" fmla="*/ 0 h 357"/>
                  <a:gd name="T78" fmla="*/ 0 w 376"/>
                  <a:gd name="T79" fmla="*/ 0 h 357"/>
                  <a:gd name="T80" fmla="*/ 0 w 376"/>
                  <a:gd name="T81" fmla="*/ 0 h 357"/>
                  <a:gd name="T82" fmla="*/ 0 w 376"/>
                  <a:gd name="T83" fmla="*/ 0 h 357"/>
                  <a:gd name="T84" fmla="*/ 0 w 376"/>
                  <a:gd name="T85" fmla="*/ 0 h 357"/>
                  <a:gd name="T86" fmla="*/ 0 w 376"/>
                  <a:gd name="T87" fmla="*/ 0 h 357"/>
                  <a:gd name="T88" fmla="*/ 0 w 376"/>
                  <a:gd name="T89" fmla="*/ 0 h 357"/>
                  <a:gd name="T90" fmla="*/ 0 w 376"/>
                  <a:gd name="T91" fmla="*/ 0 h 357"/>
                  <a:gd name="T92" fmla="*/ 0 w 376"/>
                  <a:gd name="T93" fmla="*/ 0 h 357"/>
                  <a:gd name="T94" fmla="*/ 0 w 376"/>
                  <a:gd name="T95" fmla="*/ 0 h 3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6"/>
                  <a:gd name="T145" fmla="*/ 0 h 357"/>
                  <a:gd name="T146" fmla="*/ 376 w 376"/>
                  <a:gd name="T147" fmla="*/ 357 h 3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6" h="357">
                    <a:moveTo>
                      <a:pt x="266" y="330"/>
                    </a:moveTo>
                    <a:lnTo>
                      <a:pt x="76" y="249"/>
                    </a:lnTo>
                    <a:lnTo>
                      <a:pt x="74" y="247"/>
                    </a:lnTo>
                    <a:lnTo>
                      <a:pt x="71" y="241"/>
                    </a:lnTo>
                    <a:lnTo>
                      <a:pt x="68" y="234"/>
                    </a:lnTo>
                    <a:lnTo>
                      <a:pt x="65" y="224"/>
                    </a:lnTo>
                    <a:lnTo>
                      <a:pt x="65" y="218"/>
                    </a:lnTo>
                    <a:lnTo>
                      <a:pt x="65" y="213"/>
                    </a:lnTo>
                    <a:lnTo>
                      <a:pt x="67" y="207"/>
                    </a:lnTo>
                    <a:lnTo>
                      <a:pt x="69" y="201"/>
                    </a:lnTo>
                    <a:lnTo>
                      <a:pt x="72" y="195"/>
                    </a:lnTo>
                    <a:lnTo>
                      <a:pt x="77" y="189"/>
                    </a:lnTo>
                    <a:lnTo>
                      <a:pt x="84" y="183"/>
                    </a:lnTo>
                    <a:lnTo>
                      <a:pt x="92" y="177"/>
                    </a:lnTo>
                    <a:lnTo>
                      <a:pt x="119" y="163"/>
                    </a:lnTo>
                    <a:lnTo>
                      <a:pt x="157" y="141"/>
                    </a:lnTo>
                    <a:lnTo>
                      <a:pt x="204" y="114"/>
                    </a:lnTo>
                    <a:lnTo>
                      <a:pt x="252" y="85"/>
                    </a:lnTo>
                    <a:lnTo>
                      <a:pt x="299" y="59"/>
                    </a:lnTo>
                    <a:lnTo>
                      <a:pt x="338" y="36"/>
                    </a:lnTo>
                    <a:lnTo>
                      <a:pt x="365" y="21"/>
                    </a:lnTo>
                    <a:lnTo>
                      <a:pt x="376" y="15"/>
                    </a:lnTo>
                    <a:lnTo>
                      <a:pt x="358" y="0"/>
                    </a:lnTo>
                    <a:lnTo>
                      <a:pt x="51" y="169"/>
                    </a:lnTo>
                    <a:lnTo>
                      <a:pt x="47" y="171"/>
                    </a:lnTo>
                    <a:lnTo>
                      <a:pt x="35" y="178"/>
                    </a:lnTo>
                    <a:lnTo>
                      <a:pt x="28" y="182"/>
                    </a:lnTo>
                    <a:lnTo>
                      <a:pt x="21" y="188"/>
                    </a:lnTo>
                    <a:lnTo>
                      <a:pt x="13" y="194"/>
                    </a:lnTo>
                    <a:lnTo>
                      <a:pt x="7" y="201"/>
                    </a:lnTo>
                    <a:lnTo>
                      <a:pt x="5" y="205"/>
                    </a:lnTo>
                    <a:lnTo>
                      <a:pt x="3" y="209"/>
                    </a:lnTo>
                    <a:lnTo>
                      <a:pt x="1" y="213"/>
                    </a:lnTo>
                    <a:lnTo>
                      <a:pt x="0" y="218"/>
                    </a:lnTo>
                    <a:lnTo>
                      <a:pt x="0" y="222"/>
                    </a:lnTo>
                    <a:lnTo>
                      <a:pt x="0" y="227"/>
                    </a:lnTo>
                    <a:lnTo>
                      <a:pt x="1" y="231"/>
                    </a:lnTo>
                    <a:lnTo>
                      <a:pt x="3" y="236"/>
                    </a:lnTo>
                    <a:lnTo>
                      <a:pt x="5" y="241"/>
                    </a:lnTo>
                    <a:lnTo>
                      <a:pt x="9" y="247"/>
                    </a:lnTo>
                    <a:lnTo>
                      <a:pt x="13" y="252"/>
                    </a:lnTo>
                    <a:lnTo>
                      <a:pt x="19" y="258"/>
                    </a:lnTo>
                    <a:lnTo>
                      <a:pt x="27" y="263"/>
                    </a:lnTo>
                    <a:lnTo>
                      <a:pt x="34" y="269"/>
                    </a:lnTo>
                    <a:lnTo>
                      <a:pt x="44" y="275"/>
                    </a:lnTo>
                    <a:lnTo>
                      <a:pt x="54" y="282"/>
                    </a:lnTo>
                    <a:lnTo>
                      <a:pt x="229" y="357"/>
                    </a:lnTo>
                    <a:lnTo>
                      <a:pt x="266"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8" name="Freeform 255"/>
              <p:cNvSpPr>
                <a:spLocks/>
              </p:cNvSpPr>
              <p:nvPr/>
            </p:nvSpPr>
            <p:spPr bwMode="auto">
              <a:xfrm>
                <a:off x="4781" y="2778"/>
                <a:ext cx="26" cy="9"/>
              </a:xfrm>
              <a:custGeom>
                <a:avLst/>
                <a:gdLst>
                  <a:gd name="T0" fmla="*/ 0 w 741"/>
                  <a:gd name="T1" fmla="*/ 0 h 256"/>
                  <a:gd name="T2" fmla="*/ 0 w 741"/>
                  <a:gd name="T3" fmla="*/ 0 h 256"/>
                  <a:gd name="T4" fmla="*/ 1 w 741"/>
                  <a:gd name="T5" fmla="*/ 0 h 256"/>
                  <a:gd name="T6" fmla="*/ 1 w 741"/>
                  <a:gd name="T7" fmla="*/ 0 h 256"/>
                  <a:gd name="T8" fmla="*/ 0 w 741"/>
                  <a:gd name="T9" fmla="*/ 0 h 256"/>
                  <a:gd name="T10" fmla="*/ 0 w 741"/>
                  <a:gd name="T11" fmla="*/ 0 h 256"/>
                  <a:gd name="T12" fmla="*/ 0 w 741"/>
                  <a:gd name="T13" fmla="*/ 0 h 256"/>
                  <a:gd name="T14" fmla="*/ 0 60000 65536"/>
                  <a:gd name="T15" fmla="*/ 0 60000 65536"/>
                  <a:gd name="T16" fmla="*/ 0 60000 65536"/>
                  <a:gd name="T17" fmla="*/ 0 60000 65536"/>
                  <a:gd name="T18" fmla="*/ 0 60000 65536"/>
                  <a:gd name="T19" fmla="*/ 0 60000 65536"/>
                  <a:gd name="T20" fmla="*/ 0 60000 65536"/>
                  <a:gd name="T21" fmla="*/ 0 w 741"/>
                  <a:gd name="T22" fmla="*/ 0 h 256"/>
                  <a:gd name="T23" fmla="*/ 741 w 741"/>
                  <a:gd name="T24" fmla="*/ 256 h 2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1" h="256">
                    <a:moveTo>
                      <a:pt x="49" y="60"/>
                    </a:moveTo>
                    <a:lnTo>
                      <a:pt x="327" y="208"/>
                    </a:lnTo>
                    <a:lnTo>
                      <a:pt x="676" y="0"/>
                    </a:lnTo>
                    <a:lnTo>
                      <a:pt x="741" y="22"/>
                    </a:lnTo>
                    <a:lnTo>
                      <a:pt x="332" y="256"/>
                    </a:lnTo>
                    <a:lnTo>
                      <a:pt x="0" y="92"/>
                    </a:lnTo>
                    <a:lnTo>
                      <a:pt x="49"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39" name="Freeform 256"/>
              <p:cNvSpPr>
                <a:spLocks/>
              </p:cNvSpPr>
              <p:nvPr/>
            </p:nvSpPr>
            <p:spPr bwMode="auto">
              <a:xfrm>
                <a:off x="4797" y="2770"/>
                <a:ext cx="25" cy="8"/>
              </a:xfrm>
              <a:custGeom>
                <a:avLst/>
                <a:gdLst>
                  <a:gd name="T0" fmla="*/ 0 w 719"/>
                  <a:gd name="T1" fmla="*/ 0 h 244"/>
                  <a:gd name="T2" fmla="*/ 0 w 719"/>
                  <a:gd name="T3" fmla="*/ 0 h 244"/>
                  <a:gd name="T4" fmla="*/ 1 w 719"/>
                  <a:gd name="T5" fmla="*/ 0 h 244"/>
                  <a:gd name="T6" fmla="*/ 1 w 719"/>
                  <a:gd name="T7" fmla="*/ 0 h 244"/>
                  <a:gd name="T8" fmla="*/ 0 w 719"/>
                  <a:gd name="T9" fmla="*/ 0 h 244"/>
                  <a:gd name="T10" fmla="*/ 0 w 719"/>
                  <a:gd name="T11" fmla="*/ 0 h 244"/>
                  <a:gd name="T12" fmla="*/ 0 w 719"/>
                  <a:gd name="T13" fmla="*/ 0 h 244"/>
                  <a:gd name="T14" fmla="*/ 0 60000 65536"/>
                  <a:gd name="T15" fmla="*/ 0 60000 65536"/>
                  <a:gd name="T16" fmla="*/ 0 60000 65536"/>
                  <a:gd name="T17" fmla="*/ 0 60000 65536"/>
                  <a:gd name="T18" fmla="*/ 0 60000 65536"/>
                  <a:gd name="T19" fmla="*/ 0 60000 65536"/>
                  <a:gd name="T20" fmla="*/ 0 60000 65536"/>
                  <a:gd name="T21" fmla="*/ 0 w 719"/>
                  <a:gd name="T22" fmla="*/ 0 h 244"/>
                  <a:gd name="T23" fmla="*/ 719 w 719"/>
                  <a:gd name="T24" fmla="*/ 244 h 2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9" h="244">
                    <a:moveTo>
                      <a:pt x="54" y="48"/>
                    </a:moveTo>
                    <a:lnTo>
                      <a:pt x="333" y="196"/>
                    </a:lnTo>
                    <a:lnTo>
                      <a:pt x="659" y="0"/>
                    </a:lnTo>
                    <a:lnTo>
                      <a:pt x="719" y="27"/>
                    </a:lnTo>
                    <a:lnTo>
                      <a:pt x="327" y="244"/>
                    </a:lnTo>
                    <a:lnTo>
                      <a:pt x="0" y="87"/>
                    </a:lnTo>
                    <a:lnTo>
                      <a:pt x="54"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0" name="Freeform 257"/>
              <p:cNvSpPr>
                <a:spLocks/>
              </p:cNvSpPr>
              <p:nvPr/>
            </p:nvSpPr>
            <p:spPr bwMode="auto">
              <a:xfrm>
                <a:off x="4812" y="2761"/>
                <a:ext cx="24" cy="9"/>
              </a:xfrm>
              <a:custGeom>
                <a:avLst/>
                <a:gdLst>
                  <a:gd name="T0" fmla="*/ 0 w 719"/>
                  <a:gd name="T1" fmla="*/ 0 h 256"/>
                  <a:gd name="T2" fmla="*/ 0 w 719"/>
                  <a:gd name="T3" fmla="*/ 0 h 256"/>
                  <a:gd name="T4" fmla="*/ 1 w 719"/>
                  <a:gd name="T5" fmla="*/ 0 h 256"/>
                  <a:gd name="T6" fmla="*/ 1 w 719"/>
                  <a:gd name="T7" fmla="*/ 0 h 256"/>
                  <a:gd name="T8" fmla="*/ 0 w 719"/>
                  <a:gd name="T9" fmla="*/ 0 h 256"/>
                  <a:gd name="T10" fmla="*/ 0 w 719"/>
                  <a:gd name="T11" fmla="*/ 0 h 256"/>
                  <a:gd name="T12" fmla="*/ 0 w 719"/>
                  <a:gd name="T13" fmla="*/ 0 h 256"/>
                  <a:gd name="T14" fmla="*/ 0 60000 65536"/>
                  <a:gd name="T15" fmla="*/ 0 60000 65536"/>
                  <a:gd name="T16" fmla="*/ 0 60000 65536"/>
                  <a:gd name="T17" fmla="*/ 0 60000 65536"/>
                  <a:gd name="T18" fmla="*/ 0 60000 65536"/>
                  <a:gd name="T19" fmla="*/ 0 60000 65536"/>
                  <a:gd name="T20" fmla="*/ 0 60000 65536"/>
                  <a:gd name="T21" fmla="*/ 0 w 719"/>
                  <a:gd name="T22" fmla="*/ 0 h 256"/>
                  <a:gd name="T23" fmla="*/ 719 w 719"/>
                  <a:gd name="T24" fmla="*/ 256 h 2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9" h="256">
                    <a:moveTo>
                      <a:pt x="48" y="60"/>
                    </a:moveTo>
                    <a:lnTo>
                      <a:pt x="337" y="196"/>
                    </a:lnTo>
                    <a:lnTo>
                      <a:pt x="659" y="0"/>
                    </a:lnTo>
                    <a:lnTo>
                      <a:pt x="719" y="27"/>
                    </a:lnTo>
                    <a:lnTo>
                      <a:pt x="337" y="256"/>
                    </a:lnTo>
                    <a:lnTo>
                      <a:pt x="0" y="82"/>
                    </a:lnTo>
                    <a:lnTo>
                      <a:pt x="4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1" name="Freeform 258"/>
              <p:cNvSpPr>
                <a:spLocks/>
              </p:cNvSpPr>
              <p:nvPr/>
            </p:nvSpPr>
            <p:spPr bwMode="auto">
              <a:xfrm>
                <a:off x="4826" y="2754"/>
                <a:ext cx="23" cy="7"/>
              </a:xfrm>
              <a:custGeom>
                <a:avLst/>
                <a:gdLst>
                  <a:gd name="T0" fmla="*/ 0 w 659"/>
                  <a:gd name="T1" fmla="*/ 0 h 213"/>
                  <a:gd name="T2" fmla="*/ 0 w 659"/>
                  <a:gd name="T3" fmla="*/ 0 h 213"/>
                  <a:gd name="T4" fmla="*/ 1 w 659"/>
                  <a:gd name="T5" fmla="*/ 0 h 213"/>
                  <a:gd name="T6" fmla="*/ 1 w 659"/>
                  <a:gd name="T7" fmla="*/ 0 h 213"/>
                  <a:gd name="T8" fmla="*/ 0 w 659"/>
                  <a:gd name="T9" fmla="*/ 0 h 213"/>
                  <a:gd name="T10" fmla="*/ 0 w 659"/>
                  <a:gd name="T11" fmla="*/ 0 h 213"/>
                  <a:gd name="T12" fmla="*/ 0 w 659"/>
                  <a:gd name="T13" fmla="*/ 0 h 213"/>
                  <a:gd name="T14" fmla="*/ 0 60000 65536"/>
                  <a:gd name="T15" fmla="*/ 0 60000 65536"/>
                  <a:gd name="T16" fmla="*/ 0 60000 65536"/>
                  <a:gd name="T17" fmla="*/ 0 60000 65536"/>
                  <a:gd name="T18" fmla="*/ 0 60000 65536"/>
                  <a:gd name="T19" fmla="*/ 0 60000 65536"/>
                  <a:gd name="T20" fmla="*/ 0 60000 65536"/>
                  <a:gd name="T21" fmla="*/ 0 w 659"/>
                  <a:gd name="T22" fmla="*/ 0 h 213"/>
                  <a:gd name="T23" fmla="*/ 659 w 659"/>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9" h="213">
                    <a:moveTo>
                      <a:pt x="43" y="27"/>
                    </a:moveTo>
                    <a:lnTo>
                      <a:pt x="332" y="170"/>
                    </a:lnTo>
                    <a:lnTo>
                      <a:pt x="604" y="0"/>
                    </a:lnTo>
                    <a:lnTo>
                      <a:pt x="659" y="22"/>
                    </a:lnTo>
                    <a:lnTo>
                      <a:pt x="326" y="213"/>
                    </a:lnTo>
                    <a:lnTo>
                      <a:pt x="0" y="49"/>
                    </a:lnTo>
                    <a:lnTo>
                      <a:pt x="4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2" name="Freeform 259"/>
              <p:cNvSpPr>
                <a:spLocks/>
              </p:cNvSpPr>
              <p:nvPr/>
            </p:nvSpPr>
            <p:spPr bwMode="auto">
              <a:xfrm>
                <a:off x="4839" y="2745"/>
                <a:ext cx="25" cy="8"/>
              </a:xfrm>
              <a:custGeom>
                <a:avLst/>
                <a:gdLst>
                  <a:gd name="T0" fmla="*/ 0 w 705"/>
                  <a:gd name="T1" fmla="*/ 0 h 235"/>
                  <a:gd name="T2" fmla="*/ 0 w 705"/>
                  <a:gd name="T3" fmla="*/ 0 h 235"/>
                  <a:gd name="T4" fmla="*/ 1 w 705"/>
                  <a:gd name="T5" fmla="*/ 0 h 235"/>
                  <a:gd name="T6" fmla="*/ 1 w 705"/>
                  <a:gd name="T7" fmla="*/ 0 h 235"/>
                  <a:gd name="T8" fmla="*/ 0 w 705"/>
                  <a:gd name="T9" fmla="*/ 0 h 235"/>
                  <a:gd name="T10" fmla="*/ 0 w 705"/>
                  <a:gd name="T11" fmla="*/ 0 h 235"/>
                  <a:gd name="T12" fmla="*/ 0 w 705"/>
                  <a:gd name="T13" fmla="*/ 0 h 235"/>
                  <a:gd name="T14" fmla="*/ 0 60000 65536"/>
                  <a:gd name="T15" fmla="*/ 0 60000 65536"/>
                  <a:gd name="T16" fmla="*/ 0 60000 65536"/>
                  <a:gd name="T17" fmla="*/ 0 60000 65536"/>
                  <a:gd name="T18" fmla="*/ 0 60000 65536"/>
                  <a:gd name="T19" fmla="*/ 0 60000 65536"/>
                  <a:gd name="T20" fmla="*/ 0 60000 65536"/>
                  <a:gd name="T21" fmla="*/ 0 w 705"/>
                  <a:gd name="T22" fmla="*/ 0 h 235"/>
                  <a:gd name="T23" fmla="*/ 705 w 705"/>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5" h="235">
                    <a:moveTo>
                      <a:pt x="61" y="44"/>
                    </a:moveTo>
                    <a:lnTo>
                      <a:pt x="340" y="175"/>
                    </a:lnTo>
                    <a:lnTo>
                      <a:pt x="645" y="0"/>
                    </a:lnTo>
                    <a:lnTo>
                      <a:pt x="705" y="16"/>
                    </a:lnTo>
                    <a:lnTo>
                      <a:pt x="328" y="235"/>
                    </a:lnTo>
                    <a:lnTo>
                      <a:pt x="0" y="74"/>
                    </a:lnTo>
                    <a:lnTo>
                      <a:pt x="61"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3" name="Freeform 260"/>
              <p:cNvSpPr>
                <a:spLocks/>
              </p:cNvSpPr>
              <p:nvPr/>
            </p:nvSpPr>
            <p:spPr bwMode="auto">
              <a:xfrm>
                <a:off x="4854" y="2737"/>
                <a:ext cx="24" cy="8"/>
              </a:xfrm>
              <a:custGeom>
                <a:avLst/>
                <a:gdLst>
                  <a:gd name="T0" fmla="*/ 0 w 687"/>
                  <a:gd name="T1" fmla="*/ 0 h 228"/>
                  <a:gd name="T2" fmla="*/ 0 w 687"/>
                  <a:gd name="T3" fmla="*/ 0 h 228"/>
                  <a:gd name="T4" fmla="*/ 1 w 687"/>
                  <a:gd name="T5" fmla="*/ 0 h 228"/>
                  <a:gd name="T6" fmla="*/ 1 w 687"/>
                  <a:gd name="T7" fmla="*/ 0 h 228"/>
                  <a:gd name="T8" fmla="*/ 0 w 687"/>
                  <a:gd name="T9" fmla="*/ 0 h 228"/>
                  <a:gd name="T10" fmla="*/ 0 w 687"/>
                  <a:gd name="T11" fmla="*/ 0 h 228"/>
                  <a:gd name="T12" fmla="*/ 0 w 687"/>
                  <a:gd name="T13" fmla="*/ 0 h 228"/>
                  <a:gd name="T14" fmla="*/ 0 60000 65536"/>
                  <a:gd name="T15" fmla="*/ 0 60000 65536"/>
                  <a:gd name="T16" fmla="*/ 0 60000 65536"/>
                  <a:gd name="T17" fmla="*/ 0 60000 65536"/>
                  <a:gd name="T18" fmla="*/ 0 60000 65536"/>
                  <a:gd name="T19" fmla="*/ 0 60000 65536"/>
                  <a:gd name="T20" fmla="*/ 0 60000 65536"/>
                  <a:gd name="T21" fmla="*/ 0 w 687"/>
                  <a:gd name="T22" fmla="*/ 0 h 228"/>
                  <a:gd name="T23" fmla="*/ 687 w 687"/>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7" h="228">
                    <a:moveTo>
                      <a:pt x="54" y="43"/>
                    </a:moveTo>
                    <a:lnTo>
                      <a:pt x="332" y="173"/>
                    </a:lnTo>
                    <a:lnTo>
                      <a:pt x="628" y="0"/>
                    </a:lnTo>
                    <a:lnTo>
                      <a:pt x="687" y="27"/>
                    </a:lnTo>
                    <a:lnTo>
                      <a:pt x="322" y="228"/>
                    </a:lnTo>
                    <a:lnTo>
                      <a:pt x="0" y="81"/>
                    </a:lnTo>
                    <a:lnTo>
                      <a:pt x="54"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4" name="Freeform 261"/>
              <p:cNvSpPr>
                <a:spLocks/>
              </p:cNvSpPr>
              <p:nvPr/>
            </p:nvSpPr>
            <p:spPr bwMode="auto">
              <a:xfrm>
                <a:off x="4868" y="2729"/>
                <a:ext cx="23" cy="8"/>
              </a:xfrm>
              <a:custGeom>
                <a:avLst/>
                <a:gdLst>
                  <a:gd name="T0" fmla="*/ 0 w 671"/>
                  <a:gd name="T1" fmla="*/ 0 h 229"/>
                  <a:gd name="T2" fmla="*/ 0 w 671"/>
                  <a:gd name="T3" fmla="*/ 0 h 229"/>
                  <a:gd name="T4" fmla="*/ 1 w 671"/>
                  <a:gd name="T5" fmla="*/ 0 h 229"/>
                  <a:gd name="T6" fmla="*/ 1 w 671"/>
                  <a:gd name="T7" fmla="*/ 0 h 229"/>
                  <a:gd name="T8" fmla="*/ 0 w 671"/>
                  <a:gd name="T9" fmla="*/ 0 h 229"/>
                  <a:gd name="T10" fmla="*/ 0 w 671"/>
                  <a:gd name="T11" fmla="*/ 0 h 229"/>
                  <a:gd name="T12" fmla="*/ 0 w 671"/>
                  <a:gd name="T13" fmla="*/ 0 h 229"/>
                  <a:gd name="T14" fmla="*/ 0 60000 65536"/>
                  <a:gd name="T15" fmla="*/ 0 60000 65536"/>
                  <a:gd name="T16" fmla="*/ 0 60000 65536"/>
                  <a:gd name="T17" fmla="*/ 0 60000 65536"/>
                  <a:gd name="T18" fmla="*/ 0 60000 65536"/>
                  <a:gd name="T19" fmla="*/ 0 60000 65536"/>
                  <a:gd name="T20" fmla="*/ 0 60000 65536"/>
                  <a:gd name="T21" fmla="*/ 0 w 671"/>
                  <a:gd name="T22" fmla="*/ 0 h 229"/>
                  <a:gd name="T23" fmla="*/ 671 w 671"/>
                  <a:gd name="T24" fmla="*/ 229 h 2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1" h="229">
                    <a:moveTo>
                      <a:pt x="55" y="33"/>
                    </a:moveTo>
                    <a:lnTo>
                      <a:pt x="344" y="174"/>
                    </a:lnTo>
                    <a:lnTo>
                      <a:pt x="611" y="0"/>
                    </a:lnTo>
                    <a:lnTo>
                      <a:pt x="671" y="21"/>
                    </a:lnTo>
                    <a:lnTo>
                      <a:pt x="322" y="229"/>
                    </a:lnTo>
                    <a:lnTo>
                      <a:pt x="0" y="60"/>
                    </a:lnTo>
                    <a:lnTo>
                      <a:pt x="55"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5" name="Freeform 262"/>
              <p:cNvSpPr>
                <a:spLocks/>
              </p:cNvSpPr>
              <p:nvPr/>
            </p:nvSpPr>
            <p:spPr bwMode="auto">
              <a:xfrm>
                <a:off x="4882" y="2722"/>
                <a:ext cx="22" cy="7"/>
              </a:xfrm>
              <a:custGeom>
                <a:avLst/>
                <a:gdLst>
                  <a:gd name="T0" fmla="*/ 0 w 637"/>
                  <a:gd name="T1" fmla="*/ 0 h 207"/>
                  <a:gd name="T2" fmla="*/ 0 w 637"/>
                  <a:gd name="T3" fmla="*/ 0 h 207"/>
                  <a:gd name="T4" fmla="*/ 1 w 637"/>
                  <a:gd name="T5" fmla="*/ 0 h 207"/>
                  <a:gd name="T6" fmla="*/ 1 w 637"/>
                  <a:gd name="T7" fmla="*/ 0 h 207"/>
                  <a:gd name="T8" fmla="*/ 0 w 637"/>
                  <a:gd name="T9" fmla="*/ 0 h 207"/>
                  <a:gd name="T10" fmla="*/ 0 w 637"/>
                  <a:gd name="T11" fmla="*/ 0 h 207"/>
                  <a:gd name="T12" fmla="*/ 0 w 637"/>
                  <a:gd name="T13" fmla="*/ 0 h 207"/>
                  <a:gd name="T14" fmla="*/ 0 w 637"/>
                  <a:gd name="T15" fmla="*/ 0 h 207"/>
                  <a:gd name="T16" fmla="*/ 0 60000 65536"/>
                  <a:gd name="T17" fmla="*/ 0 60000 65536"/>
                  <a:gd name="T18" fmla="*/ 0 60000 65536"/>
                  <a:gd name="T19" fmla="*/ 0 60000 65536"/>
                  <a:gd name="T20" fmla="*/ 0 60000 65536"/>
                  <a:gd name="T21" fmla="*/ 0 60000 65536"/>
                  <a:gd name="T22" fmla="*/ 0 60000 65536"/>
                  <a:gd name="T23" fmla="*/ 0 60000 65536"/>
                  <a:gd name="T24" fmla="*/ 0 w 637"/>
                  <a:gd name="T25" fmla="*/ 0 h 207"/>
                  <a:gd name="T26" fmla="*/ 637 w 637"/>
                  <a:gd name="T27" fmla="*/ 207 h 2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37" h="207">
                    <a:moveTo>
                      <a:pt x="43" y="21"/>
                    </a:moveTo>
                    <a:lnTo>
                      <a:pt x="326" y="164"/>
                    </a:lnTo>
                    <a:lnTo>
                      <a:pt x="599" y="0"/>
                    </a:lnTo>
                    <a:lnTo>
                      <a:pt x="637" y="21"/>
                    </a:lnTo>
                    <a:lnTo>
                      <a:pt x="321" y="207"/>
                    </a:lnTo>
                    <a:lnTo>
                      <a:pt x="0" y="55"/>
                    </a:lnTo>
                    <a:lnTo>
                      <a:pt x="26" y="27"/>
                    </a:lnTo>
                    <a:lnTo>
                      <a:pt x="43"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6" name="Freeform 263"/>
              <p:cNvSpPr>
                <a:spLocks/>
              </p:cNvSpPr>
              <p:nvPr/>
            </p:nvSpPr>
            <p:spPr bwMode="auto">
              <a:xfrm>
                <a:off x="4895" y="2716"/>
                <a:ext cx="21" cy="6"/>
              </a:xfrm>
              <a:custGeom>
                <a:avLst/>
                <a:gdLst>
                  <a:gd name="T0" fmla="*/ 0 w 617"/>
                  <a:gd name="T1" fmla="*/ 0 h 187"/>
                  <a:gd name="T2" fmla="*/ 0 w 617"/>
                  <a:gd name="T3" fmla="*/ 0 h 187"/>
                  <a:gd name="T4" fmla="*/ 1 w 617"/>
                  <a:gd name="T5" fmla="*/ 0 h 187"/>
                  <a:gd name="T6" fmla="*/ 1 w 617"/>
                  <a:gd name="T7" fmla="*/ 0 h 187"/>
                  <a:gd name="T8" fmla="*/ 0 w 617"/>
                  <a:gd name="T9" fmla="*/ 0 h 187"/>
                  <a:gd name="T10" fmla="*/ 0 w 617"/>
                  <a:gd name="T11" fmla="*/ 0 h 187"/>
                  <a:gd name="T12" fmla="*/ 0 w 617"/>
                  <a:gd name="T13" fmla="*/ 0 h 187"/>
                  <a:gd name="T14" fmla="*/ 0 60000 65536"/>
                  <a:gd name="T15" fmla="*/ 0 60000 65536"/>
                  <a:gd name="T16" fmla="*/ 0 60000 65536"/>
                  <a:gd name="T17" fmla="*/ 0 60000 65536"/>
                  <a:gd name="T18" fmla="*/ 0 60000 65536"/>
                  <a:gd name="T19" fmla="*/ 0 60000 65536"/>
                  <a:gd name="T20" fmla="*/ 0 60000 65536"/>
                  <a:gd name="T21" fmla="*/ 0 w 617"/>
                  <a:gd name="T22" fmla="*/ 0 h 187"/>
                  <a:gd name="T23" fmla="*/ 617 w 617"/>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7" h="187">
                    <a:moveTo>
                      <a:pt x="32" y="0"/>
                    </a:moveTo>
                    <a:lnTo>
                      <a:pt x="321" y="143"/>
                    </a:lnTo>
                    <a:lnTo>
                      <a:pt x="567" y="2"/>
                    </a:lnTo>
                    <a:lnTo>
                      <a:pt x="617" y="13"/>
                    </a:lnTo>
                    <a:lnTo>
                      <a:pt x="311" y="187"/>
                    </a:lnTo>
                    <a:lnTo>
                      <a:pt x="0" y="29"/>
                    </a:lnTo>
                    <a:lnTo>
                      <a:pt x="32"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7" name="Freeform 264"/>
              <p:cNvSpPr>
                <a:spLocks/>
              </p:cNvSpPr>
              <p:nvPr/>
            </p:nvSpPr>
            <p:spPr bwMode="auto">
              <a:xfrm>
                <a:off x="4906" y="2709"/>
                <a:ext cx="22" cy="6"/>
              </a:xfrm>
              <a:custGeom>
                <a:avLst/>
                <a:gdLst>
                  <a:gd name="T0" fmla="*/ 0 w 627"/>
                  <a:gd name="T1" fmla="*/ 0 h 191"/>
                  <a:gd name="T2" fmla="*/ 0 w 627"/>
                  <a:gd name="T3" fmla="*/ 0 h 191"/>
                  <a:gd name="T4" fmla="*/ 1 w 627"/>
                  <a:gd name="T5" fmla="*/ 0 h 191"/>
                  <a:gd name="T6" fmla="*/ 1 w 627"/>
                  <a:gd name="T7" fmla="*/ 0 h 191"/>
                  <a:gd name="T8" fmla="*/ 0 w 627"/>
                  <a:gd name="T9" fmla="*/ 0 h 191"/>
                  <a:gd name="T10" fmla="*/ 0 w 627"/>
                  <a:gd name="T11" fmla="*/ 0 h 191"/>
                  <a:gd name="T12" fmla="*/ 0 w 627"/>
                  <a:gd name="T13" fmla="*/ 0 h 191"/>
                  <a:gd name="T14" fmla="*/ 0 w 627"/>
                  <a:gd name="T15" fmla="*/ 0 h 191"/>
                  <a:gd name="T16" fmla="*/ 0 60000 65536"/>
                  <a:gd name="T17" fmla="*/ 0 60000 65536"/>
                  <a:gd name="T18" fmla="*/ 0 60000 65536"/>
                  <a:gd name="T19" fmla="*/ 0 60000 65536"/>
                  <a:gd name="T20" fmla="*/ 0 60000 65536"/>
                  <a:gd name="T21" fmla="*/ 0 60000 65536"/>
                  <a:gd name="T22" fmla="*/ 0 60000 65536"/>
                  <a:gd name="T23" fmla="*/ 0 60000 65536"/>
                  <a:gd name="T24" fmla="*/ 0 w 627"/>
                  <a:gd name="T25" fmla="*/ 0 h 191"/>
                  <a:gd name="T26" fmla="*/ 627 w 627"/>
                  <a:gd name="T27" fmla="*/ 191 h 1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7" h="191">
                    <a:moveTo>
                      <a:pt x="64" y="4"/>
                    </a:moveTo>
                    <a:lnTo>
                      <a:pt x="337" y="147"/>
                    </a:lnTo>
                    <a:lnTo>
                      <a:pt x="572" y="0"/>
                    </a:lnTo>
                    <a:lnTo>
                      <a:pt x="627" y="22"/>
                    </a:lnTo>
                    <a:lnTo>
                      <a:pt x="326" y="191"/>
                    </a:lnTo>
                    <a:lnTo>
                      <a:pt x="0" y="38"/>
                    </a:lnTo>
                    <a:lnTo>
                      <a:pt x="48" y="6"/>
                    </a:lnTo>
                    <a:lnTo>
                      <a:pt x="64" y="4"/>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8" name="Freeform 265"/>
              <p:cNvSpPr>
                <a:spLocks/>
              </p:cNvSpPr>
              <p:nvPr/>
            </p:nvSpPr>
            <p:spPr bwMode="auto">
              <a:xfrm>
                <a:off x="4919" y="2702"/>
                <a:ext cx="20" cy="6"/>
              </a:xfrm>
              <a:custGeom>
                <a:avLst/>
                <a:gdLst>
                  <a:gd name="T0" fmla="*/ 0 w 597"/>
                  <a:gd name="T1" fmla="*/ 0 h 186"/>
                  <a:gd name="T2" fmla="*/ 0 w 597"/>
                  <a:gd name="T3" fmla="*/ 0 h 186"/>
                  <a:gd name="T4" fmla="*/ 1 w 597"/>
                  <a:gd name="T5" fmla="*/ 0 h 186"/>
                  <a:gd name="T6" fmla="*/ 1 w 597"/>
                  <a:gd name="T7" fmla="*/ 0 h 186"/>
                  <a:gd name="T8" fmla="*/ 0 w 597"/>
                  <a:gd name="T9" fmla="*/ 0 h 186"/>
                  <a:gd name="T10" fmla="*/ 0 w 597"/>
                  <a:gd name="T11" fmla="*/ 0 h 186"/>
                  <a:gd name="T12" fmla="*/ 0 w 597"/>
                  <a:gd name="T13" fmla="*/ 0 h 186"/>
                  <a:gd name="T14" fmla="*/ 0 60000 65536"/>
                  <a:gd name="T15" fmla="*/ 0 60000 65536"/>
                  <a:gd name="T16" fmla="*/ 0 60000 65536"/>
                  <a:gd name="T17" fmla="*/ 0 60000 65536"/>
                  <a:gd name="T18" fmla="*/ 0 60000 65536"/>
                  <a:gd name="T19" fmla="*/ 0 60000 65536"/>
                  <a:gd name="T20" fmla="*/ 0 60000 65536"/>
                  <a:gd name="T21" fmla="*/ 0 w 597"/>
                  <a:gd name="T22" fmla="*/ 0 h 186"/>
                  <a:gd name="T23" fmla="*/ 597 w 59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7" h="186">
                    <a:moveTo>
                      <a:pt x="40" y="0"/>
                    </a:moveTo>
                    <a:lnTo>
                      <a:pt x="323" y="145"/>
                    </a:lnTo>
                    <a:lnTo>
                      <a:pt x="556" y="2"/>
                    </a:lnTo>
                    <a:lnTo>
                      <a:pt x="597" y="27"/>
                    </a:lnTo>
                    <a:lnTo>
                      <a:pt x="323" y="186"/>
                    </a:lnTo>
                    <a:lnTo>
                      <a:pt x="0"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49" name="Freeform 266"/>
              <p:cNvSpPr>
                <a:spLocks/>
              </p:cNvSpPr>
              <p:nvPr/>
            </p:nvSpPr>
            <p:spPr bwMode="auto">
              <a:xfrm>
                <a:off x="4930" y="2695"/>
                <a:ext cx="22" cy="6"/>
              </a:xfrm>
              <a:custGeom>
                <a:avLst/>
                <a:gdLst>
                  <a:gd name="T0" fmla="*/ 0 w 643"/>
                  <a:gd name="T1" fmla="*/ 0 h 200"/>
                  <a:gd name="T2" fmla="*/ 0 w 643"/>
                  <a:gd name="T3" fmla="*/ 0 h 200"/>
                  <a:gd name="T4" fmla="*/ 1 w 643"/>
                  <a:gd name="T5" fmla="*/ 0 h 200"/>
                  <a:gd name="T6" fmla="*/ 1 w 643"/>
                  <a:gd name="T7" fmla="*/ 0 h 200"/>
                  <a:gd name="T8" fmla="*/ 0 w 643"/>
                  <a:gd name="T9" fmla="*/ 0 h 200"/>
                  <a:gd name="T10" fmla="*/ 0 w 643"/>
                  <a:gd name="T11" fmla="*/ 0 h 200"/>
                  <a:gd name="T12" fmla="*/ 0 w 643"/>
                  <a:gd name="T13" fmla="*/ 0 h 200"/>
                  <a:gd name="T14" fmla="*/ 0 60000 65536"/>
                  <a:gd name="T15" fmla="*/ 0 60000 65536"/>
                  <a:gd name="T16" fmla="*/ 0 60000 65536"/>
                  <a:gd name="T17" fmla="*/ 0 60000 65536"/>
                  <a:gd name="T18" fmla="*/ 0 60000 65536"/>
                  <a:gd name="T19" fmla="*/ 0 60000 65536"/>
                  <a:gd name="T20" fmla="*/ 0 60000 65536"/>
                  <a:gd name="T21" fmla="*/ 0 w 643"/>
                  <a:gd name="T22" fmla="*/ 0 h 200"/>
                  <a:gd name="T23" fmla="*/ 643 w 643"/>
                  <a:gd name="T24" fmla="*/ 200 h 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3" h="200">
                    <a:moveTo>
                      <a:pt x="37" y="25"/>
                    </a:moveTo>
                    <a:lnTo>
                      <a:pt x="323" y="160"/>
                    </a:lnTo>
                    <a:lnTo>
                      <a:pt x="601" y="0"/>
                    </a:lnTo>
                    <a:lnTo>
                      <a:pt x="643" y="16"/>
                    </a:lnTo>
                    <a:lnTo>
                      <a:pt x="323" y="200"/>
                    </a:lnTo>
                    <a:lnTo>
                      <a:pt x="0" y="54"/>
                    </a:lnTo>
                    <a:lnTo>
                      <a:pt x="37"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0" name="Freeform 267"/>
              <p:cNvSpPr>
                <a:spLocks/>
              </p:cNvSpPr>
              <p:nvPr/>
            </p:nvSpPr>
            <p:spPr bwMode="auto">
              <a:xfrm>
                <a:off x="4943" y="2688"/>
                <a:ext cx="14" cy="7"/>
              </a:xfrm>
              <a:custGeom>
                <a:avLst/>
                <a:gdLst>
                  <a:gd name="T0" fmla="*/ 0 w 405"/>
                  <a:gd name="T1" fmla="*/ 0 h 202"/>
                  <a:gd name="T2" fmla="*/ 0 w 405"/>
                  <a:gd name="T3" fmla="*/ 0 h 202"/>
                  <a:gd name="T4" fmla="*/ 0 w 405"/>
                  <a:gd name="T5" fmla="*/ 0 h 202"/>
                  <a:gd name="T6" fmla="*/ 0 w 405"/>
                  <a:gd name="T7" fmla="*/ 0 h 202"/>
                  <a:gd name="T8" fmla="*/ 0 w 405"/>
                  <a:gd name="T9" fmla="*/ 0 h 202"/>
                  <a:gd name="T10" fmla="*/ 0 60000 65536"/>
                  <a:gd name="T11" fmla="*/ 0 60000 65536"/>
                  <a:gd name="T12" fmla="*/ 0 60000 65536"/>
                  <a:gd name="T13" fmla="*/ 0 60000 65536"/>
                  <a:gd name="T14" fmla="*/ 0 60000 65536"/>
                  <a:gd name="T15" fmla="*/ 0 w 405"/>
                  <a:gd name="T16" fmla="*/ 0 h 202"/>
                  <a:gd name="T17" fmla="*/ 405 w 405"/>
                  <a:gd name="T18" fmla="*/ 202 h 202"/>
                </a:gdLst>
                <a:ahLst/>
                <a:cxnLst>
                  <a:cxn ang="T10">
                    <a:pos x="T0" y="T1"/>
                  </a:cxn>
                  <a:cxn ang="T11">
                    <a:pos x="T2" y="T3"/>
                  </a:cxn>
                  <a:cxn ang="T12">
                    <a:pos x="T4" y="T5"/>
                  </a:cxn>
                  <a:cxn ang="T13">
                    <a:pos x="T6" y="T7"/>
                  </a:cxn>
                  <a:cxn ang="T14">
                    <a:pos x="T8" y="T9"/>
                  </a:cxn>
                </a:cxnLst>
                <a:rect l="T15" t="T16" r="T17" b="T18"/>
                <a:pathLst>
                  <a:path w="405" h="202">
                    <a:moveTo>
                      <a:pt x="41" y="0"/>
                    </a:moveTo>
                    <a:lnTo>
                      <a:pt x="405" y="176"/>
                    </a:lnTo>
                    <a:lnTo>
                      <a:pt x="370" y="202"/>
                    </a:lnTo>
                    <a:lnTo>
                      <a:pt x="0" y="25"/>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1" name="Freeform 268"/>
              <p:cNvSpPr>
                <a:spLocks/>
              </p:cNvSpPr>
              <p:nvPr/>
            </p:nvSpPr>
            <p:spPr bwMode="auto">
              <a:xfrm>
                <a:off x="4949" y="2687"/>
                <a:ext cx="35" cy="16"/>
              </a:xfrm>
              <a:custGeom>
                <a:avLst/>
                <a:gdLst>
                  <a:gd name="T0" fmla="*/ 0 w 1014"/>
                  <a:gd name="T1" fmla="*/ 0 h 454"/>
                  <a:gd name="T2" fmla="*/ 0 w 1014"/>
                  <a:gd name="T3" fmla="*/ 1 h 454"/>
                  <a:gd name="T4" fmla="*/ 1 w 1014"/>
                  <a:gd name="T5" fmla="*/ 0 h 454"/>
                  <a:gd name="T6" fmla="*/ 1 w 1014"/>
                  <a:gd name="T7" fmla="*/ 0 h 454"/>
                  <a:gd name="T8" fmla="*/ 0 w 1014"/>
                  <a:gd name="T9" fmla="*/ 1 h 454"/>
                  <a:gd name="T10" fmla="*/ 0 w 1014"/>
                  <a:gd name="T11" fmla="*/ 0 h 454"/>
                  <a:gd name="T12" fmla="*/ 0 w 1014"/>
                  <a:gd name="T13" fmla="*/ 0 h 454"/>
                  <a:gd name="T14" fmla="*/ 0 60000 65536"/>
                  <a:gd name="T15" fmla="*/ 0 60000 65536"/>
                  <a:gd name="T16" fmla="*/ 0 60000 65536"/>
                  <a:gd name="T17" fmla="*/ 0 60000 65536"/>
                  <a:gd name="T18" fmla="*/ 0 60000 65536"/>
                  <a:gd name="T19" fmla="*/ 0 60000 65536"/>
                  <a:gd name="T20" fmla="*/ 0 60000 65536"/>
                  <a:gd name="T21" fmla="*/ 0 w 1014"/>
                  <a:gd name="T22" fmla="*/ 0 h 454"/>
                  <a:gd name="T23" fmla="*/ 1014 w 1014"/>
                  <a:gd name="T24" fmla="*/ 454 h 4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454">
                    <a:moveTo>
                      <a:pt x="36" y="306"/>
                    </a:moveTo>
                    <a:lnTo>
                      <a:pt x="248" y="417"/>
                    </a:lnTo>
                    <a:lnTo>
                      <a:pt x="972" y="0"/>
                    </a:lnTo>
                    <a:lnTo>
                      <a:pt x="1014" y="8"/>
                    </a:lnTo>
                    <a:lnTo>
                      <a:pt x="252" y="454"/>
                    </a:lnTo>
                    <a:lnTo>
                      <a:pt x="0" y="336"/>
                    </a:lnTo>
                    <a:lnTo>
                      <a:pt x="36" y="3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2" name="Freeform 269"/>
              <p:cNvSpPr>
                <a:spLocks/>
              </p:cNvSpPr>
              <p:nvPr/>
            </p:nvSpPr>
            <p:spPr bwMode="auto">
              <a:xfrm>
                <a:off x="4938" y="2703"/>
                <a:ext cx="18" cy="7"/>
              </a:xfrm>
              <a:custGeom>
                <a:avLst/>
                <a:gdLst>
                  <a:gd name="T0" fmla="*/ 0 w 548"/>
                  <a:gd name="T1" fmla="*/ 0 h 192"/>
                  <a:gd name="T2" fmla="*/ 0 w 548"/>
                  <a:gd name="T3" fmla="*/ 0 h 192"/>
                  <a:gd name="T4" fmla="*/ 1 w 548"/>
                  <a:gd name="T5" fmla="*/ 0 h 192"/>
                  <a:gd name="T6" fmla="*/ 1 w 548"/>
                  <a:gd name="T7" fmla="*/ 0 h 192"/>
                  <a:gd name="T8" fmla="*/ 0 w 548"/>
                  <a:gd name="T9" fmla="*/ 0 h 192"/>
                  <a:gd name="T10" fmla="*/ 0 w 548"/>
                  <a:gd name="T11" fmla="*/ 0 h 192"/>
                  <a:gd name="T12" fmla="*/ 0 w 548"/>
                  <a:gd name="T13" fmla="*/ 0 h 192"/>
                  <a:gd name="T14" fmla="*/ 0 60000 65536"/>
                  <a:gd name="T15" fmla="*/ 0 60000 65536"/>
                  <a:gd name="T16" fmla="*/ 0 60000 65536"/>
                  <a:gd name="T17" fmla="*/ 0 60000 65536"/>
                  <a:gd name="T18" fmla="*/ 0 60000 65536"/>
                  <a:gd name="T19" fmla="*/ 0 60000 65536"/>
                  <a:gd name="T20" fmla="*/ 0 60000 65536"/>
                  <a:gd name="T21" fmla="*/ 0 w 548"/>
                  <a:gd name="T22" fmla="*/ 0 h 192"/>
                  <a:gd name="T23" fmla="*/ 548 w 548"/>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8" h="192">
                    <a:moveTo>
                      <a:pt x="28" y="40"/>
                    </a:moveTo>
                    <a:lnTo>
                      <a:pt x="258" y="152"/>
                    </a:lnTo>
                    <a:lnTo>
                      <a:pt x="507" y="0"/>
                    </a:lnTo>
                    <a:lnTo>
                      <a:pt x="548" y="16"/>
                    </a:lnTo>
                    <a:lnTo>
                      <a:pt x="266" y="192"/>
                    </a:lnTo>
                    <a:lnTo>
                      <a:pt x="0" y="66"/>
                    </a:lnTo>
                    <a:lnTo>
                      <a:pt x="2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3" name="Freeform 270"/>
              <p:cNvSpPr>
                <a:spLocks/>
              </p:cNvSpPr>
              <p:nvPr/>
            </p:nvSpPr>
            <p:spPr bwMode="auto">
              <a:xfrm>
                <a:off x="4926" y="2710"/>
                <a:ext cx="19" cy="6"/>
              </a:xfrm>
              <a:custGeom>
                <a:avLst/>
                <a:gdLst>
                  <a:gd name="T0" fmla="*/ 0 w 544"/>
                  <a:gd name="T1" fmla="*/ 0 h 184"/>
                  <a:gd name="T2" fmla="*/ 0 w 544"/>
                  <a:gd name="T3" fmla="*/ 0 h 184"/>
                  <a:gd name="T4" fmla="*/ 1 w 544"/>
                  <a:gd name="T5" fmla="*/ 0 h 184"/>
                  <a:gd name="T6" fmla="*/ 1 w 544"/>
                  <a:gd name="T7" fmla="*/ 0 h 184"/>
                  <a:gd name="T8" fmla="*/ 0 w 544"/>
                  <a:gd name="T9" fmla="*/ 0 h 184"/>
                  <a:gd name="T10" fmla="*/ 0 w 544"/>
                  <a:gd name="T11" fmla="*/ 0 h 184"/>
                  <a:gd name="T12" fmla="*/ 0 w 544"/>
                  <a:gd name="T13" fmla="*/ 0 h 184"/>
                  <a:gd name="T14" fmla="*/ 0 60000 65536"/>
                  <a:gd name="T15" fmla="*/ 0 60000 65536"/>
                  <a:gd name="T16" fmla="*/ 0 60000 65536"/>
                  <a:gd name="T17" fmla="*/ 0 60000 65536"/>
                  <a:gd name="T18" fmla="*/ 0 60000 65536"/>
                  <a:gd name="T19" fmla="*/ 0 60000 65536"/>
                  <a:gd name="T20" fmla="*/ 0 60000 65536"/>
                  <a:gd name="T21" fmla="*/ 0 w 544"/>
                  <a:gd name="T22" fmla="*/ 0 h 184"/>
                  <a:gd name="T23" fmla="*/ 544 w 544"/>
                  <a:gd name="T24" fmla="*/ 184 h 1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184">
                    <a:moveTo>
                      <a:pt x="33" y="37"/>
                    </a:moveTo>
                    <a:lnTo>
                      <a:pt x="258" y="144"/>
                    </a:lnTo>
                    <a:lnTo>
                      <a:pt x="504" y="0"/>
                    </a:lnTo>
                    <a:lnTo>
                      <a:pt x="544" y="20"/>
                    </a:lnTo>
                    <a:lnTo>
                      <a:pt x="266" y="184"/>
                    </a:lnTo>
                    <a:lnTo>
                      <a:pt x="0" y="62"/>
                    </a:lnTo>
                    <a:lnTo>
                      <a:pt x="3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4" name="Freeform 271"/>
              <p:cNvSpPr>
                <a:spLocks/>
              </p:cNvSpPr>
              <p:nvPr/>
            </p:nvSpPr>
            <p:spPr bwMode="auto">
              <a:xfrm>
                <a:off x="4914" y="2717"/>
                <a:ext cx="19" cy="7"/>
              </a:xfrm>
              <a:custGeom>
                <a:avLst/>
                <a:gdLst>
                  <a:gd name="T0" fmla="*/ 0 w 568"/>
                  <a:gd name="T1" fmla="*/ 0 h 208"/>
                  <a:gd name="T2" fmla="*/ 0 w 568"/>
                  <a:gd name="T3" fmla="*/ 0 h 208"/>
                  <a:gd name="T4" fmla="*/ 1 w 568"/>
                  <a:gd name="T5" fmla="*/ 0 h 208"/>
                  <a:gd name="T6" fmla="*/ 1 w 568"/>
                  <a:gd name="T7" fmla="*/ 0 h 208"/>
                  <a:gd name="T8" fmla="*/ 0 w 568"/>
                  <a:gd name="T9" fmla="*/ 0 h 208"/>
                  <a:gd name="T10" fmla="*/ 0 w 568"/>
                  <a:gd name="T11" fmla="*/ 0 h 208"/>
                  <a:gd name="T12" fmla="*/ 0 w 568"/>
                  <a:gd name="T13" fmla="*/ 0 h 208"/>
                  <a:gd name="T14" fmla="*/ 0 60000 65536"/>
                  <a:gd name="T15" fmla="*/ 0 60000 65536"/>
                  <a:gd name="T16" fmla="*/ 0 60000 65536"/>
                  <a:gd name="T17" fmla="*/ 0 60000 65536"/>
                  <a:gd name="T18" fmla="*/ 0 60000 65536"/>
                  <a:gd name="T19" fmla="*/ 0 60000 65536"/>
                  <a:gd name="T20" fmla="*/ 0 60000 65536"/>
                  <a:gd name="T21" fmla="*/ 0 w 568"/>
                  <a:gd name="T22" fmla="*/ 0 h 208"/>
                  <a:gd name="T23" fmla="*/ 568 w 568"/>
                  <a:gd name="T24" fmla="*/ 208 h 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8" h="208">
                    <a:moveTo>
                      <a:pt x="32" y="50"/>
                    </a:moveTo>
                    <a:lnTo>
                      <a:pt x="261" y="160"/>
                    </a:lnTo>
                    <a:lnTo>
                      <a:pt x="523" y="0"/>
                    </a:lnTo>
                    <a:lnTo>
                      <a:pt x="568" y="16"/>
                    </a:lnTo>
                    <a:lnTo>
                      <a:pt x="257" y="208"/>
                    </a:lnTo>
                    <a:lnTo>
                      <a:pt x="0" y="78"/>
                    </a:lnTo>
                    <a:lnTo>
                      <a:pt x="32"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5" name="Freeform 272"/>
              <p:cNvSpPr>
                <a:spLocks/>
              </p:cNvSpPr>
              <p:nvPr/>
            </p:nvSpPr>
            <p:spPr bwMode="auto">
              <a:xfrm>
                <a:off x="4900" y="2724"/>
                <a:ext cx="21" cy="7"/>
              </a:xfrm>
              <a:custGeom>
                <a:avLst/>
                <a:gdLst>
                  <a:gd name="T0" fmla="*/ 0 w 601"/>
                  <a:gd name="T1" fmla="*/ 0 h 214"/>
                  <a:gd name="T2" fmla="*/ 0 w 601"/>
                  <a:gd name="T3" fmla="*/ 0 h 214"/>
                  <a:gd name="T4" fmla="*/ 1 w 601"/>
                  <a:gd name="T5" fmla="*/ 0 h 214"/>
                  <a:gd name="T6" fmla="*/ 1 w 601"/>
                  <a:gd name="T7" fmla="*/ 0 h 214"/>
                  <a:gd name="T8" fmla="*/ 0 w 601"/>
                  <a:gd name="T9" fmla="*/ 0 h 214"/>
                  <a:gd name="T10" fmla="*/ 0 w 601"/>
                  <a:gd name="T11" fmla="*/ 0 h 214"/>
                  <a:gd name="T12" fmla="*/ 0 w 601"/>
                  <a:gd name="T13" fmla="*/ 0 h 214"/>
                  <a:gd name="T14" fmla="*/ 0 60000 65536"/>
                  <a:gd name="T15" fmla="*/ 0 60000 65536"/>
                  <a:gd name="T16" fmla="*/ 0 60000 65536"/>
                  <a:gd name="T17" fmla="*/ 0 60000 65536"/>
                  <a:gd name="T18" fmla="*/ 0 60000 65536"/>
                  <a:gd name="T19" fmla="*/ 0 60000 65536"/>
                  <a:gd name="T20" fmla="*/ 0 60000 65536"/>
                  <a:gd name="T21" fmla="*/ 0 w 601"/>
                  <a:gd name="T22" fmla="*/ 0 h 214"/>
                  <a:gd name="T23" fmla="*/ 601 w 601"/>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1" h="214">
                    <a:moveTo>
                      <a:pt x="45" y="62"/>
                    </a:moveTo>
                    <a:lnTo>
                      <a:pt x="270" y="168"/>
                    </a:lnTo>
                    <a:lnTo>
                      <a:pt x="568" y="0"/>
                    </a:lnTo>
                    <a:lnTo>
                      <a:pt x="601" y="18"/>
                    </a:lnTo>
                    <a:lnTo>
                      <a:pt x="282" y="214"/>
                    </a:lnTo>
                    <a:lnTo>
                      <a:pt x="0" y="74"/>
                    </a:lnTo>
                    <a:lnTo>
                      <a:pt x="4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6" name="Freeform 273"/>
              <p:cNvSpPr>
                <a:spLocks/>
              </p:cNvSpPr>
              <p:nvPr/>
            </p:nvSpPr>
            <p:spPr bwMode="auto">
              <a:xfrm>
                <a:off x="4887" y="2732"/>
                <a:ext cx="21" cy="7"/>
              </a:xfrm>
              <a:custGeom>
                <a:avLst/>
                <a:gdLst>
                  <a:gd name="T0" fmla="*/ 0 w 618"/>
                  <a:gd name="T1" fmla="*/ 0 h 224"/>
                  <a:gd name="T2" fmla="*/ 0 w 618"/>
                  <a:gd name="T3" fmla="*/ 0 h 224"/>
                  <a:gd name="T4" fmla="*/ 1 w 618"/>
                  <a:gd name="T5" fmla="*/ 0 h 224"/>
                  <a:gd name="T6" fmla="*/ 1 w 618"/>
                  <a:gd name="T7" fmla="*/ 0 h 224"/>
                  <a:gd name="T8" fmla="*/ 0 w 618"/>
                  <a:gd name="T9" fmla="*/ 0 h 224"/>
                  <a:gd name="T10" fmla="*/ 0 w 618"/>
                  <a:gd name="T11" fmla="*/ 0 h 224"/>
                  <a:gd name="T12" fmla="*/ 0 w 618"/>
                  <a:gd name="T13" fmla="*/ 0 h 224"/>
                  <a:gd name="T14" fmla="*/ 0 60000 65536"/>
                  <a:gd name="T15" fmla="*/ 0 60000 65536"/>
                  <a:gd name="T16" fmla="*/ 0 60000 65536"/>
                  <a:gd name="T17" fmla="*/ 0 60000 65536"/>
                  <a:gd name="T18" fmla="*/ 0 60000 65536"/>
                  <a:gd name="T19" fmla="*/ 0 60000 65536"/>
                  <a:gd name="T20" fmla="*/ 0 60000 65536"/>
                  <a:gd name="T21" fmla="*/ 0 w 618"/>
                  <a:gd name="T22" fmla="*/ 0 h 224"/>
                  <a:gd name="T23" fmla="*/ 618 w 618"/>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8" h="224">
                    <a:moveTo>
                      <a:pt x="42" y="61"/>
                    </a:moveTo>
                    <a:lnTo>
                      <a:pt x="274" y="176"/>
                    </a:lnTo>
                    <a:lnTo>
                      <a:pt x="569" y="0"/>
                    </a:lnTo>
                    <a:lnTo>
                      <a:pt x="618" y="16"/>
                    </a:lnTo>
                    <a:lnTo>
                      <a:pt x="270" y="224"/>
                    </a:lnTo>
                    <a:lnTo>
                      <a:pt x="0" y="90"/>
                    </a:lnTo>
                    <a:lnTo>
                      <a:pt x="4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7" name="Freeform 274"/>
              <p:cNvSpPr>
                <a:spLocks/>
              </p:cNvSpPr>
              <p:nvPr/>
            </p:nvSpPr>
            <p:spPr bwMode="auto">
              <a:xfrm>
                <a:off x="4874" y="2739"/>
                <a:ext cx="21" cy="8"/>
              </a:xfrm>
              <a:custGeom>
                <a:avLst/>
                <a:gdLst>
                  <a:gd name="T0" fmla="*/ 0 w 610"/>
                  <a:gd name="T1" fmla="*/ 0 h 222"/>
                  <a:gd name="T2" fmla="*/ 0 w 610"/>
                  <a:gd name="T3" fmla="*/ 0 h 222"/>
                  <a:gd name="T4" fmla="*/ 1 w 610"/>
                  <a:gd name="T5" fmla="*/ 0 h 222"/>
                  <a:gd name="T6" fmla="*/ 1 w 610"/>
                  <a:gd name="T7" fmla="*/ 0 h 222"/>
                  <a:gd name="T8" fmla="*/ 0 w 610"/>
                  <a:gd name="T9" fmla="*/ 0 h 222"/>
                  <a:gd name="T10" fmla="*/ 0 w 610"/>
                  <a:gd name="T11" fmla="*/ 0 h 222"/>
                  <a:gd name="T12" fmla="*/ 0 w 610"/>
                  <a:gd name="T13" fmla="*/ 0 h 222"/>
                  <a:gd name="T14" fmla="*/ 0 60000 65536"/>
                  <a:gd name="T15" fmla="*/ 0 60000 65536"/>
                  <a:gd name="T16" fmla="*/ 0 60000 65536"/>
                  <a:gd name="T17" fmla="*/ 0 60000 65536"/>
                  <a:gd name="T18" fmla="*/ 0 60000 65536"/>
                  <a:gd name="T19" fmla="*/ 0 60000 65536"/>
                  <a:gd name="T20" fmla="*/ 0 60000 65536"/>
                  <a:gd name="T21" fmla="*/ 0 w 610"/>
                  <a:gd name="T22" fmla="*/ 0 h 222"/>
                  <a:gd name="T23" fmla="*/ 610 w 610"/>
                  <a:gd name="T24" fmla="*/ 222 h 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0" h="222">
                    <a:moveTo>
                      <a:pt x="40" y="58"/>
                    </a:moveTo>
                    <a:lnTo>
                      <a:pt x="282" y="180"/>
                    </a:lnTo>
                    <a:lnTo>
                      <a:pt x="568" y="0"/>
                    </a:lnTo>
                    <a:lnTo>
                      <a:pt x="610" y="21"/>
                    </a:lnTo>
                    <a:lnTo>
                      <a:pt x="274" y="222"/>
                    </a:lnTo>
                    <a:lnTo>
                      <a:pt x="0" y="86"/>
                    </a:lnTo>
                    <a:lnTo>
                      <a:pt x="4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8" name="Freeform 275"/>
              <p:cNvSpPr>
                <a:spLocks/>
              </p:cNvSpPr>
              <p:nvPr/>
            </p:nvSpPr>
            <p:spPr bwMode="auto">
              <a:xfrm>
                <a:off x="4860" y="2747"/>
                <a:ext cx="21" cy="8"/>
              </a:xfrm>
              <a:custGeom>
                <a:avLst/>
                <a:gdLst>
                  <a:gd name="T0" fmla="*/ 0 w 621"/>
                  <a:gd name="T1" fmla="*/ 0 h 216"/>
                  <a:gd name="T2" fmla="*/ 0 w 621"/>
                  <a:gd name="T3" fmla="*/ 0 h 216"/>
                  <a:gd name="T4" fmla="*/ 1 w 621"/>
                  <a:gd name="T5" fmla="*/ 0 h 216"/>
                  <a:gd name="T6" fmla="*/ 1 w 621"/>
                  <a:gd name="T7" fmla="*/ 0 h 216"/>
                  <a:gd name="T8" fmla="*/ 0 w 621"/>
                  <a:gd name="T9" fmla="*/ 0 h 216"/>
                  <a:gd name="T10" fmla="*/ 0 w 621"/>
                  <a:gd name="T11" fmla="*/ 0 h 216"/>
                  <a:gd name="T12" fmla="*/ 0 w 621"/>
                  <a:gd name="T13" fmla="*/ 0 h 216"/>
                  <a:gd name="T14" fmla="*/ 0 60000 65536"/>
                  <a:gd name="T15" fmla="*/ 0 60000 65536"/>
                  <a:gd name="T16" fmla="*/ 0 60000 65536"/>
                  <a:gd name="T17" fmla="*/ 0 60000 65536"/>
                  <a:gd name="T18" fmla="*/ 0 60000 65536"/>
                  <a:gd name="T19" fmla="*/ 0 60000 65536"/>
                  <a:gd name="T20" fmla="*/ 0 60000 65536"/>
                  <a:gd name="T21" fmla="*/ 0 w 621"/>
                  <a:gd name="T22" fmla="*/ 0 h 216"/>
                  <a:gd name="T23" fmla="*/ 621 w 621"/>
                  <a:gd name="T24" fmla="*/ 216 h 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1" h="216">
                    <a:moveTo>
                      <a:pt x="33" y="60"/>
                    </a:moveTo>
                    <a:lnTo>
                      <a:pt x="283" y="184"/>
                    </a:lnTo>
                    <a:lnTo>
                      <a:pt x="589" y="0"/>
                    </a:lnTo>
                    <a:lnTo>
                      <a:pt x="621" y="12"/>
                    </a:lnTo>
                    <a:lnTo>
                      <a:pt x="271" y="216"/>
                    </a:lnTo>
                    <a:lnTo>
                      <a:pt x="0" y="86"/>
                    </a:lnTo>
                    <a:lnTo>
                      <a:pt x="33"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59" name="Freeform 276"/>
              <p:cNvSpPr>
                <a:spLocks/>
              </p:cNvSpPr>
              <p:nvPr/>
            </p:nvSpPr>
            <p:spPr bwMode="auto">
              <a:xfrm>
                <a:off x="4846" y="2755"/>
                <a:ext cx="22" cy="9"/>
              </a:xfrm>
              <a:custGeom>
                <a:avLst/>
                <a:gdLst>
                  <a:gd name="T0" fmla="*/ 0 w 646"/>
                  <a:gd name="T1" fmla="*/ 0 h 234"/>
                  <a:gd name="T2" fmla="*/ 0 w 646"/>
                  <a:gd name="T3" fmla="*/ 0 h 234"/>
                  <a:gd name="T4" fmla="*/ 1 w 646"/>
                  <a:gd name="T5" fmla="*/ 0 h 234"/>
                  <a:gd name="T6" fmla="*/ 1 w 646"/>
                  <a:gd name="T7" fmla="*/ 0 h 234"/>
                  <a:gd name="T8" fmla="*/ 0 w 646"/>
                  <a:gd name="T9" fmla="*/ 0 h 234"/>
                  <a:gd name="T10" fmla="*/ 0 w 646"/>
                  <a:gd name="T11" fmla="*/ 0 h 234"/>
                  <a:gd name="T12" fmla="*/ 0 w 646"/>
                  <a:gd name="T13" fmla="*/ 0 h 234"/>
                  <a:gd name="T14" fmla="*/ 0 60000 65536"/>
                  <a:gd name="T15" fmla="*/ 0 60000 65536"/>
                  <a:gd name="T16" fmla="*/ 0 60000 65536"/>
                  <a:gd name="T17" fmla="*/ 0 60000 65536"/>
                  <a:gd name="T18" fmla="*/ 0 60000 65536"/>
                  <a:gd name="T19" fmla="*/ 0 60000 65536"/>
                  <a:gd name="T20" fmla="*/ 0 60000 65536"/>
                  <a:gd name="T21" fmla="*/ 0 w 646"/>
                  <a:gd name="T22" fmla="*/ 0 h 234"/>
                  <a:gd name="T23" fmla="*/ 646 w 646"/>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234">
                    <a:moveTo>
                      <a:pt x="36" y="66"/>
                    </a:moveTo>
                    <a:lnTo>
                      <a:pt x="282" y="192"/>
                    </a:lnTo>
                    <a:lnTo>
                      <a:pt x="602" y="0"/>
                    </a:lnTo>
                    <a:lnTo>
                      <a:pt x="646" y="16"/>
                    </a:lnTo>
                    <a:lnTo>
                      <a:pt x="286" y="234"/>
                    </a:lnTo>
                    <a:lnTo>
                      <a:pt x="0" y="94"/>
                    </a:lnTo>
                    <a:lnTo>
                      <a:pt x="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0" name="Freeform 277"/>
              <p:cNvSpPr>
                <a:spLocks/>
              </p:cNvSpPr>
              <p:nvPr/>
            </p:nvSpPr>
            <p:spPr bwMode="auto">
              <a:xfrm>
                <a:off x="4830" y="2764"/>
                <a:ext cx="24" cy="8"/>
              </a:xfrm>
              <a:custGeom>
                <a:avLst/>
                <a:gdLst>
                  <a:gd name="T0" fmla="*/ 0 w 675"/>
                  <a:gd name="T1" fmla="*/ 0 h 242"/>
                  <a:gd name="T2" fmla="*/ 0 w 675"/>
                  <a:gd name="T3" fmla="*/ 0 h 242"/>
                  <a:gd name="T4" fmla="*/ 1 w 675"/>
                  <a:gd name="T5" fmla="*/ 0 h 242"/>
                  <a:gd name="T6" fmla="*/ 1 w 675"/>
                  <a:gd name="T7" fmla="*/ 0 h 242"/>
                  <a:gd name="T8" fmla="*/ 0 w 675"/>
                  <a:gd name="T9" fmla="*/ 0 h 242"/>
                  <a:gd name="T10" fmla="*/ 0 w 675"/>
                  <a:gd name="T11" fmla="*/ 0 h 242"/>
                  <a:gd name="T12" fmla="*/ 0 w 675"/>
                  <a:gd name="T13" fmla="*/ 0 h 242"/>
                  <a:gd name="T14" fmla="*/ 0 60000 65536"/>
                  <a:gd name="T15" fmla="*/ 0 60000 65536"/>
                  <a:gd name="T16" fmla="*/ 0 60000 65536"/>
                  <a:gd name="T17" fmla="*/ 0 60000 65536"/>
                  <a:gd name="T18" fmla="*/ 0 60000 65536"/>
                  <a:gd name="T19" fmla="*/ 0 60000 65536"/>
                  <a:gd name="T20" fmla="*/ 0 60000 65536"/>
                  <a:gd name="T21" fmla="*/ 0 w 675"/>
                  <a:gd name="T22" fmla="*/ 0 h 242"/>
                  <a:gd name="T23" fmla="*/ 675 w 675"/>
                  <a:gd name="T24" fmla="*/ 242 h 2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5" h="242">
                    <a:moveTo>
                      <a:pt x="33" y="78"/>
                    </a:moveTo>
                    <a:lnTo>
                      <a:pt x="290" y="196"/>
                    </a:lnTo>
                    <a:lnTo>
                      <a:pt x="634" y="0"/>
                    </a:lnTo>
                    <a:lnTo>
                      <a:pt x="675" y="12"/>
                    </a:lnTo>
                    <a:lnTo>
                      <a:pt x="286" y="242"/>
                    </a:lnTo>
                    <a:lnTo>
                      <a:pt x="0" y="102"/>
                    </a:lnTo>
                    <a:lnTo>
                      <a:pt x="33"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1" name="Freeform 278"/>
              <p:cNvSpPr>
                <a:spLocks/>
              </p:cNvSpPr>
              <p:nvPr/>
            </p:nvSpPr>
            <p:spPr bwMode="auto">
              <a:xfrm>
                <a:off x="4816" y="2773"/>
                <a:ext cx="22" cy="8"/>
              </a:xfrm>
              <a:custGeom>
                <a:avLst/>
                <a:gdLst>
                  <a:gd name="T0" fmla="*/ 0 w 654"/>
                  <a:gd name="T1" fmla="*/ 0 h 232"/>
                  <a:gd name="T2" fmla="*/ 0 w 654"/>
                  <a:gd name="T3" fmla="*/ 0 h 232"/>
                  <a:gd name="T4" fmla="*/ 1 w 654"/>
                  <a:gd name="T5" fmla="*/ 0 h 232"/>
                  <a:gd name="T6" fmla="*/ 1 w 654"/>
                  <a:gd name="T7" fmla="*/ 0 h 232"/>
                  <a:gd name="T8" fmla="*/ 0 w 654"/>
                  <a:gd name="T9" fmla="*/ 0 h 232"/>
                  <a:gd name="T10" fmla="*/ 0 w 654"/>
                  <a:gd name="T11" fmla="*/ 0 h 232"/>
                  <a:gd name="T12" fmla="*/ 0 w 654"/>
                  <a:gd name="T13" fmla="*/ 0 h 232"/>
                  <a:gd name="T14" fmla="*/ 0 60000 65536"/>
                  <a:gd name="T15" fmla="*/ 0 60000 65536"/>
                  <a:gd name="T16" fmla="*/ 0 60000 65536"/>
                  <a:gd name="T17" fmla="*/ 0 60000 65536"/>
                  <a:gd name="T18" fmla="*/ 0 60000 65536"/>
                  <a:gd name="T19" fmla="*/ 0 60000 65536"/>
                  <a:gd name="T20" fmla="*/ 0 60000 65536"/>
                  <a:gd name="T21" fmla="*/ 0 w 654"/>
                  <a:gd name="T22" fmla="*/ 0 h 232"/>
                  <a:gd name="T23" fmla="*/ 654 w 654"/>
                  <a:gd name="T24" fmla="*/ 232 h 2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4" h="232">
                    <a:moveTo>
                      <a:pt x="32" y="68"/>
                    </a:moveTo>
                    <a:lnTo>
                      <a:pt x="290" y="188"/>
                    </a:lnTo>
                    <a:lnTo>
                      <a:pt x="621" y="0"/>
                    </a:lnTo>
                    <a:lnTo>
                      <a:pt x="654" y="12"/>
                    </a:lnTo>
                    <a:lnTo>
                      <a:pt x="282" y="232"/>
                    </a:lnTo>
                    <a:lnTo>
                      <a:pt x="0" y="94"/>
                    </a:lnTo>
                    <a:lnTo>
                      <a:pt x="32"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2" name="Freeform 279"/>
              <p:cNvSpPr>
                <a:spLocks/>
              </p:cNvSpPr>
              <p:nvPr/>
            </p:nvSpPr>
            <p:spPr bwMode="auto">
              <a:xfrm>
                <a:off x="4801" y="2781"/>
                <a:ext cx="23" cy="9"/>
              </a:xfrm>
              <a:custGeom>
                <a:avLst/>
                <a:gdLst>
                  <a:gd name="T0" fmla="*/ 0 w 683"/>
                  <a:gd name="T1" fmla="*/ 0 h 254"/>
                  <a:gd name="T2" fmla="*/ 0 w 683"/>
                  <a:gd name="T3" fmla="*/ 0 h 254"/>
                  <a:gd name="T4" fmla="*/ 1 w 683"/>
                  <a:gd name="T5" fmla="*/ 0 h 254"/>
                  <a:gd name="T6" fmla="*/ 1 w 683"/>
                  <a:gd name="T7" fmla="*/ 0 h 254"/>
                  <a:gd name="T8" fmla="*/ 0 w 683"/>
                  <a:gd name="T9" fmla="*/ 0 h 254"/>
                  <a:gd name="T10" fmla="*/ 0 w 683"/>
                  <a:gd name="T11" fmla="*/ 0 h 254"/>
                  <a:gd name="T12" fmla="*/ 0 w 683"/>
                  <a:gd name="T13" fmla="*/ 0 h 254"/>
                  <a:gd name="T14" fmla="*/ 0 60000 65536"/>
                  <a:gd name="T15" fmla="*/ 0 60000 65536"/>
                  <a:gd name="T16" fmla="*/ 0 60000 65536"/>
                  <a:gd name="T17" fmla="*/ 0 60000 65536"/>
                  <a:gd name="T18" fmla="*/ 0 60000 65536"/>
                  <a:gd name="T19" fmla="*/ 0 60000 65536"/>
                  <a:gd name="T20" fmla="*/ 0 60000 65536"/>
                  <a:gd name="T21" fmla="*/ 0 w 683"/>
                  <a:gd name="T22" fmla="*/ 0 h 254"/>
                  <a:gd name="T23" fmla="*/ 683 w 683"/>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3" h="254">
                    <a:moveTo>
                      <a:pt x="24" y="86"/>
                    </a:moveTo>
                    <a:lnTo>
                      <a:pt x="282" y="214"/>
                    </a:lnTo>
                    <a:lnTo>
                      <a:pt x="646" y="0"/>
                    </a:lnTo>
                    <a:lnTo>
                      <a:pt x="683" y="13"/>
                    </a:lnTo>
                    <a:lnTo>
                      <a:pt x="286" y="254"/>
                    </a:lnTo>
                    <a:lnTo>
                      <a:pt x="0" y="112"/>
                    </a:lnTo>
                    <a:lnTo>
                      <a:pt x="24"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3" name="Freeform 280"/>
              <p:cNvSpPr>
                <a:spLocks/>
              </p:cNvSpPr>
              <p:nvPr/>
            </p:nvSpPr>
            <p:spPr bwMode="auto">
              <a:xfrm>
                <a:off x="4823" y="2783"/>
                <a:ext cx="25" cy="8"/>
              </a:xfrm>
              <a:custGeom>
                <a:avLst/>
                <a:gdLst>
                  <a:gd name="T0" fmla="*/ 0 w 745"/>
                  <a:gd name="T1" fmla="*/ 0 h 229"/>
                  <a:gd name="T2" fmla="*/ 0 w 745"/>
                  <a:gd name="T3" fmla="*/ 0 h 229"/>
                  <a:gd name="T4" fmla="*/ 1 w 745"/>
                  <a:gd name="T5" fmla="*/ 0 h 229"/>
                  <a:gd name="T6" fmla="*/ 1 w 745"/>
                  <a:gd name="T7" fmla="*/ 0 h 229"/>
                  <a:gd name="T8" fmla="*/ 0 w 745"/>
                  <a:gd name="T9" fmla="*/ 0 h 229"/>
                  <a:gd name="T10" fmla="*/ 0 w 745"/>
                  <a:gd name="T11" fmla="*/ 0 h 229"/>
                  <a:gd name="T12" fmla="*/ 0 w 745"/>
                  <a:gd name="T13" fmla="*/ 0 h 229"/>
                  <a:gd name="T14" fmla="*/ 0 60000 65536"/>
                  <a:gd name="T15" fmla="*/ 0 60000 65536"/>
                  <a:gd name="T16" fmla="*/ 0 60000 65536"/>
                  <a:gd name="T17" fmla="*/ 0 60000 65536"/>
                  <a:gd name="T18" fmla="*/ 0 60000 65536"/>
                  <a:gd name="T19" fmla="*/ 0 60000 65536"/>
                  <a:gd name="T20" fmla="*/ 0 60000 65536"/>
                  <a:gd name="T21" fmla="*/ 0 w 745"/>
                  <a:gd name="T22" fmla="*/ 0 h 229"/>
                  <a:gd name="T23" fmla="*/ 745 w 745"/>
                  <a:gd name="T24" fmla="*/ 229 h 2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5" h="229">
                    <a:moveTo>
                      <a:pt x="41" y="16"/>
                    </a:moveTo>
                    <a:lnTo>
                      <a:pt x="393" y="184"/>
                    </a:lnTo>
                    <a:lnTo>
                      <a:pt x="695" y="0"/>
                    </a:lnTo>
                    <a:lnTo>
                      <a:pt x="745" y="24"/>
                    </a:lnTo>
                    <a:lnTo>
                      <a:pt x="393" y="229"/>
                    </a:lnTo>
                    <a:lnTo>
                      <a:pt x="0" y="41"/>
                    </a:lnTo>
                    <a:lnTo>
                      <a:pt x="41"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4" name="Freeform 281"/>
              <p:cNvSpPr>
                <a:spLocks/>
              </p:cNvSpPr>
              <p:nvPr/>
            </p:nvSpPr>
            <p:spPr bwMode="auto">
              <a:xfrm>
                <a:off x="4837" y="2774"/>
                <a:ext cx="26" cy="9"/>
              </a:xfrm>
              <a:custGeom>
                <a:avLst/>
                <a:gdLst>
                  <a:gd name="T0" fmla="*/ 0 w 770"/>
                  <a:gd name="T1" fmla="*/ 0 h 260"/>
                  <a:gd name="T2" fmla="*/ 0 w 770"/>
                  <a:gd name="T3" fmla="*/ 0 h 260"/>
                  <a:gd name="T4" fmla="*/ 1 w 770"/>
                  <a:gd name="T5" fmla="*/ 0 h 260"/>
                  <a:gd name="T6" fmla="*/ 1 w 770"/>
                  <a:gd name="T7" fmla="*/ 0 h 260"/>
                  <a:gd name="T8" fmla="*/ 0 w 770"/>
                  <a:gd name="T9" fmla="*/ 0 h 260"/>
                  <a:gd name="T10" fmla="*/ 0 w 770"/>
                  <a:gd name="T11" fmla="*/ 0 h 260"/>
                  <a:gd name="T12" fmla="*/ 0 w 770"/>
                  <a:gd name="T13" fmla="*/ 0 h 260"/>
                  <a:gd name="T14" fmla="*/ 0 60000 65536"/>
                  <a:gd name="T15" fmla="*/ 0 60000 65536"/>
                  <a:gd name="T16" fmla="*/ 0 60000 65536"/>
                  <a:gd name="T17" fmla="*/ 0 60000 65536"/>
                  <a:gd name="T18" fmla="*/ 0 60000 65536"/>
                  <a:gd name="T19" fmla="*/ 0 60000 65536"/>
                  <a:gd name="T20" fmla="*/ 0 60000 65536"/>
                  <a:gd name="T21" fmla="*/ 0 w 770"/>
                  <a:gd name="T22" fmla="*/ 0 h 260"/>
                  <a:gd name="T23" fmla="*/ 770 w 770"/>
                  <a:gd name="T24" fmla="*/ 260 h 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0" h="260">
                    <a:moveTo>
                      <a:pt x="37" y="42"/>
                    </a:moveTo>
                    <a:lnTo>
                      <a:pt x="389" y="204"/>
                    </a:lnTo>
                    <a:lnTo>
                      <a:pt x="736" y="0"/>
                    </a:lnTo>
                    <a:lnTo>
                      <a:pt x="770" y="20"/>
                    </a:lnTo>
                    <a:lnTo>
                      <a:pt x="387" y="260"/>
                    </a:lnTo>
                    <a:lnTo>
                      <a:pt x="0" y="70"/>
                    </a:lnTo>
                    <a:lnTo>
                      <a:pt x="3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5" name="Freeform 282"/>
              <p:cNvSpPr>
                <a:spLocks/>
              </p:cNvSpPr>
              <p:nvPr/>
            </p:nvSpPr>
            <p:spPr bwMode="auto">
              <a:xfrm>
                <a:off x="4852" y="2765"/>
                <a:ext cx="27" cy="9"/>
              </a:xfrm>
              <a:custGeom>
                <a:avLst/>
                <a:gdLst>
                  <a:gd name="T0" fmla="*/ 0 w 782"/>
                  <a:gd name="T1" fmla="*/ 0 h 254"/>
                  <a:gd name="T2" fmla="*/ 0 w 782"/>
                  <a:gd name="T3" fmla="*/ 0 h 254"/>
                  <a:gd name="T4" fmla="*/ 1 w 782"/>
                  <a:gd name="T5" fmla="*/ 0 h 254"/>
                  <a:gd name="T6" fmla="*/ 1 w 782"/>
                  <a:gd name="T7" fmla="*/ 0 h 254"/>
                  <a:gd name="T8" fmla="*/ 0 w 782"/>
                  <a:gd name="T9" fmla="*/ 0 h 254"/>
                  <a:gd name="T10" fmla="*/ 0 w 782"/>
                  <a:gd name="T11" fmla="*/ 0 h 254"/>
                  <a:gd name="T12" fmla="*/ 0 w 782"/>
                  <a:gd name="T13" fmla="*/ 0 h 254"/>
                  <a:gd name="T14" fmla="*/ 0 60000 65536"/>
                  <a:gd name="T15" fmla="*/ 0 60000 65536"/>
                  <a:gd name="T16" fmla="*/ 0 60000 65536"/>
                  <a:gd name="T17" fmla="*/ 0 60000 65536"/>
                  <a:gd name="T18" fmla="*/ 0 60000 65536"/>
                  <a:gd name="T19" fmla="*/ 0 60000 65536"/>
                  <a:gd name="T20" fmla="*/ 0 60000 65536"/>
                  <a:gd name="T21" fmla="*/ 0 w 782"/>
                  <a:gd name="T22" fmla="*/ 0 h 254"/>
                  <a:gd name="T23" fmla="*/ 782 w 782"/>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254">
                    <a:moveTo>
                      <a:pt x="40" y="50"/>
                    </a:moveTo>
                    <a:lnTo>
                      <a:pt x="400" y="210"/>
                    </a:lnTo>
                    <a:lnTo>
                      <a:pt x="744" y="0"/>
                    </a:lnTo>
                    <a:lnTo>
                      <a:pt x="782" y="22"/>
                    </a:lnTo>
                    <a:lnTo>
                      <a:pt x="388" y="254"/>
                    </a:lnTo>
                    <a:lnTo>
                      <a:pt x="0" y="66"/>
                    </a:lnTo>
                    <a:lnTo>
                      <a:pt x="4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6" name="Freeform 283"/>
              <p:cNvSpPr>
                <a:spLocks/>
              </p:cNvSpPr>
              <p:nvPr/>
            </p:nvSpPr>
            <p:spPr bwMode="auto">
              <a:xfrm>
                <a:off x="4867" y="2757"/>
                <a:ext cx="25" cy="8"/>
              </a:xfrm>
              <a:custGeom>
                <a:avLst/>
                <a:gdLst>
                  <a:gd name="T0" fmla="*/ 0 w 700"/>
                  <a:gd name="T1" fmla="*/ 0 h 224"/>
                  <a:gd name="T2" fmla="*/ 0 w 700"/>
                  <a:gd name="T3" fmla="*/ 0 h 224"/>
                  <a:gd name="T4" fmla="*/ 1 w 700"/>
                  <a:gd name="T5" fmla="*/ 0 h 224"/>
                  <a:gd name="T6" fmla="*/ 1 w 700"/>
                  <a:gd name="T7" fmla="*/ 0 h 224"/>
                  <a:gd name="T8" fmla="*/ 0 w 700"/>
                  <a:gd name="T9" fmla="*/ 0 h 224"/>
                  <a:gd name="T10" fmla="*/ 0 w 700"/>
                  <a:gd name="T11" fmla="*/ 0 h 224"/>
                  <a:gd name="T12" fmla="*/ 0 w 700"/>
                  <a:gd name="T13" fmla="*/ 0 h 224"/>
                  <a:gd name="T14" fmla="*/ 0 60000 65536"/>
                  <a:gd name="T15" fmla="*/ 0 60000 65536"/>
                  <a:gd name="T16" fmla="*/ 0 60000 65536"/>
                  <a:gd name="T17" fmla="*/ 0 60000 65536"/>
                  <a:gd name="T18" fmla="*/ 0 60000 65536"/>
                  <a:gd name="T19" fmla="*/ 0 60000 65536"/>
                  <a:gd name="T20" fmla="*/ 0 60000 65536"/>
                  <a:gd name="T21" fmla="*/ 0 w 700"/>
                  <a:gd name="T22" fmla="*/ 0 h 224"/>
                  <a:gd name="T23" fmla="*/ 700 w 70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0" h="224">
                    <a:moveTo>
                      <a:pt x="28" y="16"/>
                    </a:moveTo>
                    <a:lnTo>
                      <a:pt x="380" y="176"/>
                    </a:lnTo>
                    <a:lnTo>
                      <a:pt x="662" y="0"/>
                    </a:lnTo>
                    <a:lnTo>
                      <a:pt x="700" y="20"/>
                    </a:lnTo>
                    <a:lnTo>
                      <a:pt x="380" y="224"/>
                    </a:lnTo>
                    <a:lnTo>
                      <a:pt x="0" y="40"/>
                    </a:lnTo>
                    <a:lnTo>
                      <a:pt x="2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7" name="Freeform 284"/>
              <p:cNvSpPr>
                <a:spLocks/>
              </p:cNvSpPr>
              <p:nvPr/>
            </p:nvSpPr>
            <p:spPr bwMode="auto">
              <a:xfrm>
                <a:off x="4880" y="2749"/>
                <a:ext cx="26" cy="8"/>
              </a:xfrm>
              <a:custGeom>
                <a:avLst/>
                <a:gdLst>
                  <a:gd name="T0" fmla="*/ 0 w 748"/>
                  <a:gd name="T1" fmla="*/ 0 h 238"/>
                  <a:gd name="T2" fmla="*/ 0 w 748"/>
                  <a:gd name="T3" fmla="*/ 0 h 238"/>
                  <a:gd name="T4" fmla="*/ 1 w 748"/>
                  <a:gd name="T5" fmla="*/ 0 h 238"/>
                  <a:gd name="T6" fmla="*/ 1 w 748"/>
                  <a:gd name="T7" fmla="*/ 0 h 238"/>
                  <a:gd name="T8" fmla="*/ 0 w 748"/>
                  <a:gd name="T9" fmla="*/ 0 h 238"/>
                  <a:gd name="T10" fmla="*/ 0 w 748"/>
                  <a:gd name="T11" fmla="*/ 0 h 238"/>
                  <a:gd name="T12" fmla="*/ 0 w 748"/>
                  <a:gd name="T13" fmla="*/ 0 h 238"/>
                  <a:gd name="T14" fmla="*/ 0 60000 65536"/>
                  <a:gd name="T15" fmla="*/ 0 60000 65536"/>
                  <a:gd name="T16" fmla="*/ 0 60000 65536"/>
                  <a:gd name="T17" fmla="*/ 0 60000 65536"/>
                  <a:gd name="T18" fmla="*/ 0 60000 65536"/>
                  <a:gd name="T19" fmla="*/ 0 60000 65536"/>
                  <a:gd name="T20" fmla="*/ 0 60000 65536"/>
                  <a:gd name="T21" fmla="*/ 0 w 748"/>
                  <a:gd name="T22" fmla="*/ 0 h 238"/>
                  <a:gd name="T23" fmla="*/ 748 w 748"/>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8" h="238">
                    <a:moveTo>
                      <a:pt x="28" y="38"/>
                    </a:moveTo>
                    <a:lnTo>
                      <a:pt x="388" y="200"/>
                    </a:lnTo>
                    <a:lnTo>
                      <a:pt x="712" y="0"/>
                    </a:lnTo>
                    <a:lnTo>
                      <a:pt x="748" y="12"/>
                    </a:lnTo>
                    <a:lnTo>
                      <a:pt x="380" y="238"/>
                    </a:lnTo>
                    <a:lnTo>
                      <a:pt x="0" y="58"/>
                    </a:lnTo>
                    <a:lnTo>
                      <a:pt x="2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8" name="Freeform 285"/>
              <p:cNvSpPr>
                <a:spLocks/>
              </p:cNvSpPr>
              <p:nvPr/>
            </p:nvSpPr>
            <p:spPr bwMode="auto">
              <a:xfrm>
                <a:off x="4894" y="2741"/>
                <a:ext cx="26" cy="8"/>
              </a:xfrm>
              <a:custGeom>
                <a:avLst/>
                <a:gdLst>
                  <a:gd name="T0" fmla="*/ 0 w 728"/>
                  <a:gd name="T1" fmla="*/ 0 h 224"/>
                  <a:gd name="T2" fmla="*/ 0 w 728"/>
                  <a:gd name="T3" fmla="*/ 0 h 224"/>
                  <a:gd name="T4" fmla="*/ 1 w 728"/>
                  <a:gd name="T5" fmla="*/ 0 h 224"/>
                  <a:gd name="T6" fmla="*/ 1 w 728"/>
                  <a:gd name="T7" fmla="*/ 0 h 224"/>
                  <a:gd name="T8" fmla="*/ 0 w 728"/>
                  <a:gd name="T9" fmla="*/ 0 h 224"/>
                  <a:gd name="T10" fmla="*/ 0 w 728"/>
                  <a:gd name="T11" fmla="*/ 0 h 224"/>
                  <a:gd name="T12" fmla="*/ 0 w 728"/>
                  <a:gd name="T13" fmla="*/ 0 h 224"/>
                  <a:gd name="T14" fmla="*/ 0 60000 65536"/>
                  <a:gd name="T15" fmla="*/ 0 60000 65536"/>
                  <a:gd name="T16" fmla="*/ 0 60000 65536"/>
                  <a:gd name="T17" fmla="*/ 0 60000 65536"/>
                  <a:gd name="T18" fmla="*/ 0 60000 65536"/>
                  <a:gd name="T19" fmla="*/ 0 60000 65536"/>
                  <a:gd name="T20" fmla="*/ 0 60000 65536"/>
                  <a:gd name="T21" fmla="*/ 0 w 728"/>
                  <a:gd name="T22" fmla="*/ 0 h 224"/>
                  <a:gd name="T23" fmla="*/ 728 w 728"/>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8" h="224">
                    <a:moveTo>
                      <a:pt x="33" y="24"/>
                    </a:moveTo>
                    <a:lnTo>
                      <a:pt x="389" y="180"/>
                    </a:lnTo>
                    <a:lnTo>
                      <a:pt x="687" y="0"/>
                    </a:lnTo>
                    <a:lnTo>
                      <a:pt x="728" y="8"/>
                    </a:lnTo>
                    <a:lnTo>
                      <a:pt x="389" y="224"/>
                    </a:lnTo>
                    <a:lnTo>
                      <a:pt x="0" y="40"/>
                    </a:ln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69" name="Freeform 286"/>
              <p:cNvSpPr>
                <a:spLocks/>
              </p:cNvSpPr>
              <p:nvPr/>
            </p:nvSpPr>
            <p:spPr bwMode="auto">
              <a:xfrm>
                <a:off x="4909" y="2733"/>
                <a:ext cx="23" cy="7"/>
              </a:xfrm>
              <a:custGeom>
                <a:avLst/>
                <a:gdLst>
                  <a:gd name="T0" fmla="*/ 0 w 679"/>
                  <a:gd name="T1" fmla="*/ 0 h 204"/>
                  <a:gd name="T2" fmla="*/ 0 w 679"/>
                  <a:gd name="T3" fmla="*/ 0 h 204"/>
                  <a:gd name="T4" fmla="*/ 1 w 679"/>
                  <a:gd name="T5" fmla="*/ 0 h 204"/>
                  <a:gd name="T6" fmla="*/ 1 w 679"/>
                  <a:gd name="T7" fmla="*/ 0 h 204"/>
                  <a:gd name="T8" fmla="*/ 0 w 679"/>
                  <a:gd name="T9" fmla="*/ 0 h 204"/>
                  <a:gd name="T10" fmla="*/ 0 w 679"/>
                  <a:gd name="T11" fmla="*/ 0 h 204"/>
                  <a:gd name="T12" fmla="*/ 0 w 679"/>
                  <a:gd name="T13" fmla="*/ 0 h 204"/>
                  <a:gd name="T14" fmla="*/ 0 60000 65536"/>
                  <a:gd name="T15" fmla="*/ 0 60000 65536"/>
                  <a:gd name="T16" fmla="*/ 0 60000 65536"/>
                  <a:gd name="T17" fmla="*/ 0 60000 65536"/>
                  <a:gd name="T18" fmla="*/ 0 60000 65536"/>
                  <a:gd name="T19" fmla="*/ 0 60000 65536"/>
                  <a:gd name="T20" fmla="*/ 0 60000 65536"/>
                  <a:gd name="T21" fmla="*/ 0 w 679"/>
                  <a:gd name="T22" fmla="*/ 0 h 204"/>
                  <a:gd name="T23" fmla="*/ 679 w 679"/>
                  <a:gd name="T24" fmla="*/ 204 h 2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9" h="204">
                    <a:moveTo>
                      <a:pt x="39" y="0"/>
                    </a:moveTo>
                    <a:lnTo>
                      <a:pt x="377" y="172"/>
                    </a:lnTo>
                    <a:lnTo>
                      <a:pt x="651" y="8"/>
                    </a:lnTo>
                    <a:lnTo>
                      <a:pt x="679" y="25"/>
                    </a:lnTo>
                    <a:lnTo>
                      <a:pt x="368" y="204"/>
                    </a:lnTo>
                    <a:lnTo>
                      <a:pt x="0" y="38"/>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0" name="Freeform 287"/>
              <p:cNvSpPr>
                <a:spLocks/>
              </p:cNvSpPr>
              <p:nvPr/>
            </p:nvSpPr>
            <p:spPr bwMode="auto">
              <a:xfrm>
                <a:off x="4921" y="2726"/>
                <a:ext cx="23" cy="7"/>
              </a:xfrm>
              <a:custGeom>
                <a:avLst/>
                <a:gdLst>
                  <a:gd name="T0" fmla="*/ 0 w 667"/>
                  <a:gd name="T1" fmla="*/ 0 h 204"/>
                  <a:gd name="T2" fmla="*/ 0 w 667"/>
                  <a:gd name="T3" fmla="*/ 0 h 204"/>
                  <a:gd name="T4" fmla="*/ 1 w 667"/>
                  <a:gd name="T5" fmla="*/ 0 h 204"/>
                  <a:gd name="T6" fmla="*/ 1 w 667"/>
                  <a:gd name="T7" fmla="*/ 0 h 204"/>
                  <a:gd name="T8" fmla="*/ 0 w 667"/>
                  <a:gd name="T9" fmla="*/ 0 h 204"/>
                  <a:gd name="T10" fmla="*/ 0 w 667"/>
                  <a:gd name="T11" fmla="*/ 0 h 204"/>
                  <a:gd name="T12" fmla="*/ 0 w 667"/>
                  <a:gd name="T13" fmla="*/ 0 h 204"/>
                  <a:gd name="T14" fmla="*/ 0 60000 65536"/>
                  <a:gd name="T15" fmla="*/ 0 60000 65536"/>
                  <a:gd name="T16" fmla="*/ 0 60000 65536"/>
                  <a:gd name="T17" fmla="*/ 0 60000 65536"/>
                  <a:gd name="T18" fmla="*/ 0 60000 65536"/>
                  <a:gd name="T19" fmla="*/ 0 60000 65536"/>
                  <a:gd name="T20" fmla="*/ 0 60000 65536"/>
                  <a:gd name="T21" fmla="*/ 0 w 667"/>
                  <a:gd name="T22" fmla="*/ 0 h 204"/>
                  <a:gd name="T23" fmla="*/ 667 w 667"/>
                  <a:gd name="T24" fmla="*/ 204 h 2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7" h="204">
                    <a:moveTo>
                      <a:pt x="41" y="0"/>
                    </a:moveTo>
                    <a:lnTo>
                      <a:pt x="381" y="164"/>
                    </a:lnTo>
                    <a:lnTo>
                      <a:pt x="626" y="16"/>
                    </a:lnTo>
                    <a:lnTo>
                      <a:pt x="667" y="32"/>
                    </a:lnTo>
                    <a:lnTo>
                      <a:pt x="381" y="204"/>
                    </a:lnTo>
                    <a:lnTo>
                      <a:pt x="0" y="24"/>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1" name="Freeform 288"/>
              <p:cNvSpPr>
                <a:spLocks/>
              </p:cNvSpPr>
              <p:nvPr/>
            </p:nvSpPr>
            <p:spPr bwMode="auto">
              <a:xfrm>
                <a:off x="4933" y="2719"/>
                <a:ext cx="23" cy="7"/>
              </a:xfrm>
              <a:custGeom>
                <a:avLst/>
                <a:gdLst>
                  <a:gd name="T0" fmla="*/ 0 w 688"/>
                  <a:gd name="T1" fmla="*/ 0 h 204"/>
                  <a:gd name="T2" fmla="*/ 0 w 688"/>
                  <a:gd name="T3" fmla="*/ 0 h 204"/>
                  <a:gd name="T4" fmla="*/ 1 w 688"/>
                  <a:gd name="T5" fmla="*/ 0 h 204"/>
                  <a:gd name="T6" fmla="*/ 1 w 688"/>
                  <a:gd name="T7" fmla="*/ 0 h 204"/>
                  <a:gd name="T8" fmla="*/ 0 w 688"/>
                  <a:gd name="T9" fmla="*/ 0 h 204"/>
                  <a:gd name="T10" fmla="*/ 0 w 688"/>
                  <a:gd name="T11" fmla="*/ 0 h 204"/>
                  <a:gd name="T12" fmla="*/ 0 w 688"/>
                  <a:gd name="T13" fmla="*/ 0 h 204"/>
                  <a:gd name="T14" fmla="*/ 0 60000 65536"/>
                  <a:gd name="T15" fmla="*/ 0 60000 65536"/>
                  <a:gd name="T16" fmla="*/ 0 60000 65536"/>
                  <a:gd name="T17" fmla="*/ 0 60000 65536"/>
                  <a:gd name="T18" fmla="*/ 0 60000 65536"/>
                  <a:gd name="T19" fmla="*/ 0 60000 65536"/>
                  <a:gd name="T20" fmla="*/ 0 60000 65536"/>
                  <a:gd name="T21" fmla="*/ 0 w 688"/>
                  <a:gd name="T22" fmla="*/ 0 h 204"/>
                  <a:gd name="T23" fmla="*/ 688 w 688"/>
                  <a:gd name="T24" fmla="*/ 204 h 2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 h="204">
                    <a:moveTo>
                      <a:pt x="29" y="12"/>
                    </a:moveTo>
                    <a:lnTo>
                      <a:pt x="364" y="180"/>
                    </a:lnTo>
                    <a:lnTo>
                      <a:pt x="656" y="0"/>
                    </a:lnTo>
                    <a:lnTo>
                      <a:pt x="688" y="12"/>
                    </a:lnTo>
                    <a:lnTo>
                      <a:pt x="364" y="204"/>
                    </a:lnTo>
                    <a:lnTo>
                      <a:pt x="0" y="28"/>
                    </a:lnTo>
                    <a:lnTo>
                      <a:pt x="2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2" name="Freeform 289"/>
              <p:cNvSpPr>
                <a:spLocks/>
              </p:cNvSpPr>
              <p:nvPr/>
            </p:nvSpPr>
            <p:spPr bwMode="auto">
              <a:xfrm>
                <a:off x="4945" y="2710"/>
                <a:ext cx="26" cy="8"/>
              </a:xfrm>
              <a:custGeom>
                <a:avLst/>
                <a:gdLst>
                  <a:gd name="T0" fmla="*/ 0 w 741"/>
                  <a:gd name="T1" fmla="*/ 0 h 234"/>
                  <a:gd name="T2" fmla="*/ 0 w 741"/>
                  <a:gd name="T3" fmla="*/ 0 h 234"/>
                  <a:gd name="T4" fmla="*/ 1 w 741"/>
                  <a:gd name="T5" fmla="*/ 0 h 234"/>
                  <a:gd name="T6" fmla="*/ 1 w 741"/>
                  <a:gd name="T7" fmla="*/ 0 h 234"/>
                  <a:gd name="T8" fmla="*/ 0 w 741"/>
                  <a:gd name="T9" fmla="*/ 0 h 234"/>
                  <a:gd name="T10" fmla="*/ 0 w 741"/>
                  <a:gd name="T11" fmla="*/ 0 h 234"/>
                  <a:gd name="T12" fmla="*/ 0 w 741"/>
                  <a:gd name="T13" fmla="*/ 0 h 234"/>
                  <a:gd name="T14" fmla="*/ 0 60000 65536"/>
                  <a:gd name="T15" fmla="*/ 0 60000 65536"/>
                  <a:gd name="T16" fmla="*/ 0 60000 65536"/>
                  <a:gd name="T17" fmla="*/ 0 60000 65536"/>
                  <a:gd name="T18" fmla="*/ 0 60000 65536"/>
                  <a:gd name="T19" fmla="*/ 0 60000 65536"/>
                  <a:gd name="T20" fmla="*/ 0 60000 65536"/>
                  <a:gd name="T21" fmla="*/ 0 w 741"/>
                  <a:gd name="T22" fmla="*/ 0 h 234"/>
                  <a:gd name="T23" fmla="*/ 741 w 741"/>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1" h="234">
                    <a:moveTo>
                      <a:pt x="29" y="41"/>
                    </a:moveTo>
                    <a:lnTo>
                      <a:pt x="381" y="200"/>
                    </a:lnTo>
                    <a:lnTo>
                      <a:pt x="711" y="0"/>
                    </a:lnTo>
                    <a:lnTo>
                      <a:pt x="741" y="12"/>
                    </a:lnTo>
                    <a:lnTo>
                      <a:pt x="377" y="234"/>
                    </a:lnTo>
                    <a:lnTo>
                      <a:pt x="0" y="70"/>
                    </a:lnTo>
                    <a:lnTo>
                      <a:pt x="2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3" name="Freeform 290"/>
              <p:cNvSpPr>
                <a:spLocks/>
              </p:cNvSpPr>
              <p:nvPr/>
            </p:nvSpPr>
            <p:spPr bwMode="auto">
              <a:xfrm>
                <a:off x="4960" y="2690"/>
                <a:ext cx="44" cy="20"/>
              </a:xfrm>
              <a:custGeom>
                <a:avLst/>
                <a:gdLst>
                  <a:gd name="T0" fmla="*/ 0 w 1292"/>
                  <a:gd name="T1" fmla="*/ 0 h 564"/>
                  <a:gd name="T2" fmla="*/ 0 w 1292"/>
                  <a:gd name="T3" fmla="*/ 1 h 564"/>
                  <a:gd name="T4" fmla="*/ 1 w 1292"/>
                  <a:gd name="T5" fmla="*/ 0 h 564"/>
                  <a:gd name="T6" fmla="*/ 1 w 1292"/>
                  <a:gd name="T7" fmla="*/ 0 h 564"/>
                  <a:gd name="T8" fmla="*/ 0 w 1292"/>
                  <a:gd name="T9" fmla="*/ 1 h 564"/>
                  <a:gd name="T10" fmla="*/ 0 w 1292"/>
                  <a:gd name="T11" fmla="*/ 0 h 564"/>
                  <a:gd name="T12" fmla="*/ 0 w 1292"/>
                  <a:gd name="T13" fmla="*/ 0 h 564"/>
                  <a:gd name="T14" fmla="*/ 0 60000 65536"/>
                  <a:gd name="T15" fmla="*/ 0 60000 65536"/>
                  <a:gd name="T16" fmla="*/ 0 60000 65536"/>
                  <a:gd name="T17" fmla="*/ 0 60000 65536"/>
                  <a:gd name="T18" fmla="*/ 0 60000 65536"/>
                  <a:gd name="T19" fmla="*/ 0 60000 65536"/>
                  <a:gd name="T20" fmla="*/ 0 60000 65536"/>
                  <a:gd name="T21" fmla="*/ 0 w 1292"/>
                  <a:gd name="T22" fmla="*/ 0 h 564"/>
                  <a:gd name="T23" fmla="*/ 1292 w 1292"/>
                  <a:gd name="T24" fmla="*/ 564 h 5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2" h="564">
                    <a:moveTo>
                      <a:pt x="24" y="376"/>
                    </a:moveTo>
                    <a:lnTo>
                      <a:pt x="376" y="523"/>
                    </a:lnTo>
                    <a:lnTo>
                      <a:pt x="1244" y="0"/>
                    </a:lnTo>
                    <a:lnTo>
                      <a:pt x="1292" y="16"/>
                    </a:lnTo>
                    <a:lnTo>
                      <a:pt x="384" y="564"/>
                    </a:lnTo>
                    <a:lnTo>
                      <a:pt x="0" y="396"/>
                    </a:lnTo>
                    <a:lnTo>
                      <a:pt x="24" y="3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4" name="Freeform 291"/>
              <p:cNvSpPr>
                <a:spLocks/>
              </p:cNvSpPr>
              <p:nvPr/>
            </p:nvSpPr>
            <p:spPr bwMode="auto">
              <a:xfrm>
                <a:off x="4990" y="2683"/>
                <a:ext cx="27" cy="7"/>
              </a:xfrm>
              <a:custGeom>
                <a:avLst/>
                <a:gdLst>
                  <a:gd name="T0" fmla="*/ 0 w 757"/>
                  <a:gd name="T1" fmla="*/ 0 h 201"/>
                  <a:gd name="T2" fmla="*/ 1 w 757"/>
                  <a:gd name="T3" fmla="*/ 0 h 201"/>
                  <a:gd name="T4" fmla="*/ 1 w 757"/>
                  <a:gd name="T5" fmla="*/ 0 h 201"/>
                  <a:gd name="T6" fmla="*/ 1 w 757"/>
                  <a:gd name="T7" fmla="*/ 0 h 201"/>
                  <a:gd name="T8" fmla="*/ 1 w 757"/>
                  <a:gd name="T9" fmla="*/ 0 h 201"/>
                  <a:gd name="T10" fmla="*/ 0 w 757"/>
                  <a:gd name="T11" fmla="*/ 0 h 201"/>
                  <a:gd name="T12" fmla="*/ 0 w 757"/>
                  <a:gd name="T13" fmla="*/ 0 h 201"/>
                  <a:gd name="T14" fmla="*/ 0 60000 65536"/>
                  <a:gd name="T15" fmla="*/ 0 60000 65536"/>
                  <a:gd name="T16" fmla="*/ 0 60000 65536"/>
                  <a:gd name="T17" fmla="*/ 0 60000 65536"/>
                  <a:gd name="T18" fmla="*/ 0 60000 65536"/>
                  <a:gd name="T19" fmla="*/ 0 60000 65536"/>
                  <a:gd name="T20" fmla="*/ 0 60000 65536"/>
                  <a:gd name="T21" fmla="*/ 0 w 757"/>
                  <a:gd name="T22" fmla="*/ 0 h 201"/>
                  <a:gd name="T23" fmla="*/ 757 w 757"/>
                  <a:gd name="T24" fmla="*/ 201 h 2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7" h="201">
                    <a:moveTo>
                      <a:pt x="32" y="49"/>
                    </a:moveTo>
                    <a:lnTo>
                      <a:pt x="442" y="167"/>
                    </a:lnTo>
                    <a:lnTo>
                      <a:pt x="707" y="0"/>
                    </a:lnTo>
                    <a:lnTo>
                      <a:pt x="757" y="5"/>
                    </a:lnTo>
                    <a:lnTo>
                      <a:pt x="437" y="201"/>
                    </a:lnTo>
                    <a:lnTo>
                      <a:pt x="0" y="77"/>
                    </a:lnTo>
                    <a:lnTo>
                      <a:pt x="32"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5" name="Freeform 292"/>
              <p:cNvSpPr>
                <a:spLocks/>
              </p:cNvSpPr>
              <p:nvPr/>
            </p:nvSpPr>
            <p:spPr bwMode="auto">
              <a:xfrm>
                <a:off x="4960" y="2678"/>
                <a:ext cx="37" cy="9"/>
              </a:xfrm>
              <a:custGeom>
                <a:avLst/>
                <a:gdLst>
                  <a:gd name="T0" fmla="*/ 0 w 1080"/>
                  <a:gd name="T1" fmla="*/ 0 h 246"/>
                  <a:gd name="T2" fmla="*/ 1 w 1080"/>
                  <a:gd name="T3" fmla="*/ 0 h 246"/>
                  <a:gd name="T4" fmla="*/ 1 w 1080"/>
                  <a:gd name="T5" fmla="*/ 0 h 246"/>
                  <a:gd name="T6" fmla="*/ 1 w 1080"/>
                  <a:gd name="T7" fmla="*/ 0 h 246"/>
                  <a:gd name="T8" fmla="*/ 1 w 1080"/>
                  <a:gd name="T9" fmla="*/ 0 h 246"/>
                  <a:gd name="T10" fmla="*/ 0 w 1080"/>
                  <a:gd name="T11" fmla="*/ 0 h 246"/>
                  <a:gd name="T12" fmla="*/ 0 w 1080"/>
                  <a:gd name="T13" fmla="*/ 0 h 246"/>
                  <a:gd name="T14" fmla="*/ 0 60000 65536"/>
                  <a:gd name="T15" fmla="*/ 0 60000 65536"/>
                  <a:gd name="T16" fmla="*/ 0 60000 65536"/>
                  <a:gd name="T17" fmla="*/ 0 60000 65536"/>
                  <a:gd name="T18" fmla="*/ 0 60000 65536"/>
                  <a:gd name="T19" fmla="*/ 0 60000 65536"/>
                  <a:gd name="T20" fmla="*/ 0 60000 65536"/>
                  <a:gd name="T21" fmla="*/ 0 w 1080"/>
                  <a:gd name="T22" fmla="*/ 0 h 246"/>
                  <a:gd name="T23" fmla="*/ 1080 w 1080"/>
                  <a:gd name="T24" fmla="*/ 246 h 2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0" h="246">
                    <a:moveTo>
                      <a:pt x="42" y="0"/>
                    </a:moveTo>
                    <a:lnTo>
                      <a:pt x="744" y="208"/>
                    </a:lnTo>
                    <a:lnTo>
                      <a:pt x="1027" y="37"/>
                    </a:lnTo>
                    <a:lnTo>
                      <a:pt x="1080" y="46"/>
                    </a:lnTo>
                    <a:lnTo>
                      <a:pt x="744" y="246"/>
                    </a:lnTo>
                    <a:lnTo>
                      <a:pt x="0" y="25"/>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6" name="Freeform 293"/>
              <p:cNvSpPr>
                <a:spLocks/>
              </p:cNvSpPr>
              <p:nvPr/>
            </p:nvSpPr>
            <p:spPr bwMode="auto">
              <a:xfrm>
                <a:off x="4820" y="2802"/>
                <a:ext cx="29" cy="9"/>
              </a:xfrm>
              <a:custGeom>
                <a:avLst/>
                <a:gdLst>
                  <a:gd name="T0" fmla="*/ 0 w 851"/>
                  <a:gd name="T1" fmla="*/ 0 h 266"/>
                  <a:gd name="T2" fmla="*/ 1 w 851"/>
                  <a:gd name="T3" fmla="*/ 0 h 266"/>
                  <a:gd name="T4" fmla="*/ 1 w 851"/>
                  <a:gd name="T5" fmla="*/ 0 h 266"/>
                  <a:gd name="T6" fmla="*/ 1 w 851"/>
                  <a:gd name="T7" fmla="*/ 0 h 266"/>
                  <a:gd name="T8" fmla="*/ 1 w 851"/>
                  <a:gd name="T9" fmla="*/ 0 h 266"/>
                  <a:gd name="T10" fmla="*/ 0 w 851"/>
                  <a:gd name="T11" fmla="*/ 0 h 266"/>
                  <a:gd name="T12" fmla="*/ 0 w 851"/>
                  <a:gd name="T13" fmla="*/ 0 h 266"/>
                  <a:gd name="T14" fmla="*/ 0 60000 65536"/>
                  <a:gd name="T15" fmla="*/ 0 60000 65536"/>
                  <a:gd name="T16" fmla="*/ 0 60000 65536"/>
                  <a:gd name="T17" fmla="*/ 0 60000 65536"/>
                  <a:gd name="T18" fmla="*/ 0 60000 65536"/>
                  <a:gd name="T19" fmla="*/ 0 60000 65536"/>
                  <a:gd name="T20" fmla="*/ 0 60000 65536"/>
                  <a:gd name="T21" fmla="*/ 0 w 851"/>
                  <a:gd name="T22" fmla="*/ 0 h 266"/>
                  <a:gd name="T23" fmla="*/ 851 w 851"/>
                  <a:gd name="T24" fmla="*/ 266 h 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1" h="266">
                    <a:moveTo>
                      <a:pt x="33" y="8"/>
                    </a:moveTo>
                    <a:lnTo>
                      <a:pt x="463" y="228"/>
                    </a:lnTo>
                    <a:lnTo>
                      <a:pt x="819" y="0"/>
                    </a:lnTo>
                    <a:lnTo>
                      <a:pt x="851" y="12"/>
                    </a:lnTo>
                    <a:lnTo>
                      <a:pt x="459" y="266"/>
                    </a:lnTo>
                    <a:lnTo>
                      <a:pt x="0" y="32"/>
                    </a:lnTo>
                    <a:lnTo>
                      <a:pt x="3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7" name="Freeform 294"/>
              <p:cNvSpPr>
                <a:spLocks/>
              </p:cNvSpPr>
              <p:nvPr/>
            </p:nvSpPr>
            <p:spPr bwMode="auto">
              <a:xfrm>
                <a:off x="4836" y="2791"/>
                <a:ext cx="30" cy="10"/>
              </a:xfrm>
              <a:custGeom>
                <a:avLst/>
                <a:gdLst>
                  <a:gd name="T0" fmla="*/ 0 w 866"/>
                  <a:gd name="T1" fmla="*/ 0 h 282"/>
                  <a:gd name="T2" fmla="*/ 1 w 866"/>
                  <a:gd name="T3" fmla="*/ 0 h 282"/>
                  <a:gd name="T4" fmla="*/ 1 w 866"/>
                  <a:gd name="T5" fmla="*/ 0 h 282"/>
                  <a:gd name="T6" fmla="*/ 1 w 866"/>
                  <a:gd name="T7" fmla="*/ 0 h 282"/>
                  <a:gd name="T8" fmla="*/ 1 w 866"/>
                  <a:gd name="T9" fmla="*/ 0 h 282"/>
                  <a:gd name="T10" fmla="*/ 0 w 866"/>
                  <a:gd name="T11" fmla="*/ 0 h 282"/>
                  <a:gd name="T12" fmla="*/ 0 w 866"/>
                  <a:gd name="T13" fmla="*/ 0 h 282"/>
                  <a:gd name="T14" fmla="*/ 0 60000 65536"/>
                  <a:gd name="T15" fmla="*/ 0 60000 65536"/>
                  <a:gd name="T16" fmla="*/ 0 60000 65536"/>
                  <a:gd name="T17" fmla="*/ 0 60000 65536"/>
                  <a:gd name="T18" fmla="*/ 0 60000 65536"/>
                  <a:gd name="T19" fmla="*/ 0 60000 65536"/>
                  <a:gd name="T20" fmla="*/ 0 60000 65536"/>
                  <a:gd name="T21" fmla="*/ 0 w 866"/>
                  <a:gd name="T22" fmla="*/ 0 h 282"/>
                  <a:gd name="T23" fmla="*/ 866 w 866"/>
                  <a:gd name="T24" fmla="*/ 282 h 2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6" h="282">
                    <a:moveTo>
                      <a:pt x="32" y="32"/>
                    </a:moveTo>
                    <a:lnTo>
                      <a:pt x="458" y="240"/>
                    </a:lnTo>
                    <a:lnTo>
                      <a:pt x="842" y="0"/>
                    </a:lnTo>
                    <a:lnTo>
                      <a:pt x="866" y="12"/>
                    </a:lnTo>
                    <a:lnTo>
                      <a:pt x="446" y="282"/>
                    </a:lnTo>
                    <a:lnTo>
                      <a:pt x="0" y="52"/>
                    </a:lnTo>
                    <a:lnTo>
                      <a:pt x="32"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8" name="Freeform 295"/>
              <p:cNvSpPr>
                <a:spLocks/>
              </p:cNvSpPr>
              <p:nvPr/>
            </p:nvSpPr>
            <p:spPr bwMode="auto">
              <a:xfrm>
                <a:off x="4852" y="2782"/>
                <a:ext cx="28" cy="9"/>
              </a:xfrm>
              <a:custGeom>
                <a:avLst/>
                <a:gdLst>
                  <a:gd name="T0" fmla="*/ 0 w 818"/>
                  <a:gd name="T1" fmla="*/ 0 h 244"/>
                  <a:gd name="T2" fmla="*/ 1 w 818"/>
                  <a:gd name="T3" fmla="*/ 0 h 244"/>
                  <a:gd name="T4" fmla="*/ 1 w 818"/>
                  <a:gd name="T5" fmla="*/ 0 h 244"/>
                  <a:gd name="T6" fmla="*/ 1 w 818"/>
                  <a:gd name="T7" fmla="*/ 0 h 244"/>
                  <a:gd name="T8" fmla="*/ 1 w 818"/>
                  <a:gd name="T9" fmla="*/ 0 h 244"/>
                  <a:gd name="T10" fmla="*/ 0 w 818"/>
                  <a:gd name="T11" fmla="*/ 0 h 244"/>
                  <a:gd name="T12" fmla="*/ 0 w 818"/>
                  <a:gd name="T13" fmla="*/ 0 h 244"/>
                  <a:gd name="T14" fmla="*/ 0 60000 65536"/>
                  <a:gd name="T15" fmla="*/ 0 60000 65536"/>
                  <a:gd name="T16" fmla="*/ 0 60000 65536"/>
                  <a:gd name="T17" fmla="*/ 0 60000 65536"/>
                  <a:gd name="T18" fmla="*/ 0 60000 65536"/>
                  <a:gd name="T19" fmla="*/ 0 60000 65536"/>
                  <a:gd name="T20" fmla="*/ 0 60000 65536"/>
                  <a:gd name="T21" fmla="*/ 0 w 818"/>
                  <a:gd name="T22" fmla="*/ 0 h 244"/>
                  <a:gd name="T23" fmla="*/ 818 w 818"/>
                  <a:gd name="T24" fmla="*/ 244 h 2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8" h="244">
                    <a:moveTo>
                      <a:pt x="36" y="16"/>
                    </a:moveTo>
                    <a:lnTo>
                      <a:pt x="458" y="204"/>
                    </a:lnTo>
                    <a:lnTo>
                      <a:pt x="786" y="0"/>
                    </a:lnTo>
                    <a:lnTo>
                      <a:pt x="818" y="16"/>
                    </a:lnTo>
                    <a:lnTo>
                      <a:pt x="458" y="244"/>
                    </a:lnTo>
                    <a:lnTo>
                      <a:pt x="0" y="40"/>
                    </a:lnTo>
                    <a:lnTo>
                      <a:pt x="3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79" name="Freeform 296"/>
              <p:cNvSpPr>
                <a:spLocks/>
              </p:cNvSpPr>
              <p:nvPr/>
            </p:nvSpPr>
            <p:spPr bwMode="auto">
              <a:xfrm>
                <a:off x="4866" y="2774"/>
                <a:ext cx="28" cy="8"/>
              </a:xfrm>
              <a:custGeom>
                <a:avLst/>
                <a:gdLst>
                  <a:gd name="T0" fmla="*/ 0 w 801"/>
                  <a:gd name="T1" fmla="*/ 0 h 238"/>
                  <a:gd name="T2" fmla="*/ 1 w 801"/>
                  <a:gd name="T3" fmla="*/ 0 h 238"/>
                  <a:gd name="T4" fmla="*/ 1 w 801"/>
                  <a:gd name="T5" fmla="*/ 0 h 238"/>
                  <a:gd name="T6" fmla="*/ 1 w 801"/>
                  <a:gd name="T7" fmla="*/ 0 h 238"/>
                  <a:gd name="T8" fmla="*/ 1 w 801"/>
                  <a:gd name="T9" fmla="*/ 0 h 238"/>
                  <a:gd name="T10" fmla="*/ 0 w 801"/>
                  <a:gd name="T11" fmla="*/ 0 h 238"/>
                  <a:gd name="T12" fmla="*/ 0 w 801"/>
                  <a:gd name="T13" fmla="*/ 0 h 238"/>
                  <a:gd name="T14" fmla="*/ 0 60000 65536"/>
                  <a:gd name="T15" fmla="*/ 0 60000 65536"/>
                  <a:gd name="T16" fmla="*/ 0 60000 65536"/>
                  <a:gd name="T17" fmla="*/ 0 60000 65536"/>
                  <a:gd name="T18" fmla="*/ 0 60000 65536"/>
                  <a:gd name="T19" fmla="*/ 0 60000 65536"/>
                  <a:gd name="T20" fmla="*/ 0 60000 65536"/>
                  <a:gd name="T21" fmla="*/ 0 w 801"/>
                  <a:gd name="T22" fmla="*/ 0 h 238"/>
                  <a:gd name="T23" fmla="*/ 801 w 801"/>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1" h="238">
                    <a:moveTo>
                      <a:pt x="40" y="8"/>
                    </a:moveTo>
                    <a:lnTo>
                      <a:pt x="458" y="196"/>
                    </a:lnTo>
                    <a:lnTo>
                      <a:pt x="764" y="0"/>
                    </a:lnTo>
                    <a:lnTo>
                      <a:pt x="801" y="8"/>
                    </a:lnTo>
                    <a:lnTo>
                      <a:pt x="449" y="238"/>
                    </a:lnTo>
                    <a:lnTo>
                      <a:pt x="0" y="32"/>
                    </a:ln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0" name="Freeform 297"/>
              <p:cNvSpPr>
                <a:spLocks/>
              </p:cNvSpPr>
              <p:nvPr/>
            </p:nvSpPr>
            <p:spPr bwMode="auto">
              <a:xfrm>
                <a:off x="4880" y="2740"/>
                <a:ext cx="68" cy="33"/>
              </a:xfrm>
              <a:custGeom>
                <a:avLst/>
                <a:gdLst>
                  <a:gd name="T0" fmla="*/ 0 w 1961"/>
                  <a:gd name="T1" fmla="*/ 1 h 966"/>
                  <a:gd name="T2" fmla="*/ 1 w 1961"/>
                  <a:gd name="T3" fmla="*/ 1 h 966"/>
                  <a:gd name="T4" fmla="*/ 2 w 1961"/>
                  <a:gd name="T5" fmla="*/ 0 h 966"/>
                  <a:gd name="T6" fmla="*/ 2 w 1961"/>
                  <a:gd name="T7" fmla="*/ 0 h 966"/>
                  <a:gd name="T8" fmla="*/ 1 w 1961"/>
                  <a:gd name="T9" fmla="*/ 1 h 966"/>
                  <a:gd name="T10" fmla="*/ 0 w 1961"/>
                  <a:gd name="T11" fmla="*/ 1 h 966"/>
                  <a:gd name="T12" fmla="*/ 0 w 1961"/>
                  <a:gd name="T13" fmla="*/ 1 h 966"/>
                  <a:gd name="T14" fmla="*/ 0 w 1961"/>
                  <a:gd name="T15" fmla="*/ 1 h 966"/>
                  <a:gd name="T16" fmla="*/ 0 60000 65536"/>
                  <a:gd name="T17" fmla="*/ 0 60000 65536"/>
                  <a:gd name="T18" fmla="*/ 0 60000 65536"/>
                  <a:gd name="T19" fmla="*/ 0 60000 65536"/>
                  <a:gd name="T20" fmla="*/ 0 60000 65536"/>
                  <a:gd name="T21" fmla="*/ 0 60000 65536"/>
                  <a:gd name="T22" fmla="*/ 0 60000 65536"/>
                  <a:gd name="T23" fmla="*/ 0 60000 65536"/>
                  <a:gd name="T24" fmla="*/ 0 w 1961"/>
                  <a:gd name="T25" fmla="*/ 0 h 966"/>
                  <a:gd name="T26" fmla="*/ 1961 w 1961"/>
                  <a:gd name="T27" fmla="*/ 966 h 9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61" h="966">
                    <a:moveTo>
                      <a:pt x="48" y="749"/>
                    </a:moveTo>
                    <a:lnTo>
                      <a:pt x="452" y="942"/>
                    </a:lnTo>
                    <a:lnTo>
                      <a:pt x="1933" y="0"/>
                    </a:lnTo>
                    <a:lnTo>
                      <a:pt x="1961" y="22"/>
                    </a:lnTo>
                    <a:lnTo>
                      <a:pt x="452" y="966"/>
                    </a:lnTo>
                    <a:lnTo>
                      <a:pt x="0" y="765"/>
                    </a:lnTo>
                    <a:lnTo>
                      <a:pt x="30" y="754"/>
                    </a:lnTo>
                    <a:lnTo>
                      <a:pt x="48"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1" name="Freeform 298"/>
              <p:cNvSpPr>
                <a:spLocks/>
              </p:cNvSpPr>
              <p:nvPr/>
            </p:nvSpPr>
            <p:spPr bwMode="auto">
              <a:xfrm>
                <a:off x="4936" y="2731"/>
                <a:ext cx="26" cy="8"/>
              </a:xfrm>
              <a:custGeom>
                <a:avLst/>
                <a:gdLst>
                  <a:gd name="T0" fmla="*/ 0 w 753"/>
                  <a:gd name="T1" fmla="*/ 0 h 232"/>
                  <a:gd name="T2" fmla="*/ 0 w 753"/>
                  <a:gd name="T3" fmla="*/ 0 h 232"/>
                  <a:gd name="T4" fmla="*/ 1 w 753"/>
                  <a:gd name="T5" fmla="*/ 0 h 232"/>
                  <a:gd name="T6" fmla="*/ 1 w 753"/>
                  <a:gd name="T7" fmla="*/ 0 h 232"/>
                  <a:gd name="T8" fmla="*/ 0 w 753"/>
                  <a:gd name="T9" fmla="*/ 0 h 232"/>
                  <a:gd name="T10" fmla="*/ 0 w 753"/>
                  <a:gd name="T11" fmla="*/ 0 h 232"/>
                  <a:gd name="T12" fmla="*/ 0 w 753"/>
                  <a:gd name="T13" fmla="*/ 0 h 232"/>
                  <a:gd name="T14" fmla="*/ 0 60000 65536"/>
                  <a:gd name="T15" fmla="*/ 0 60000 65536"/>
                  <a:gd name="T16" fmla="*/ 0 60000 65536"/>
                  <a:gd name="T17" fmla="*/ 0 60000 65536"/>
                  <a:gd name="T18" fmla="*/ 0 60000 65536"/>
                  <a:gd name="T19" fmla="*/ 0 60000 65536"/>
                  <a:gd name="T20" fmla="*/ 0 60000 65536"/>
                  <a:gd name="T21" fmla="*/ 0 w 753"/>
                  <a:gd name="T22" fmla="*/ 0 h 232"/>
                  <a:gd name="T23" fmla="*/ 753 w 753"/>
                  <a:gd name="T24" fmla="*/ 232 h 2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3" h="232">
                    <a:moveTo>
                      <a:pt x="37" y="32"/>
                    </a:moveTo>
                    <a:lnTo>
                      <a:pt x="405" y="196"/>
                    </a:lnTo>
                    <a:lnTo>
                      <a:pt x="711" y="0"/>
                    </a:lnTo>
                    <a:lnTo>
                      <a:pt x="753" y="8"/>
                    </a:lnTo>
                    <a:lnTo>
                      <a:pt x="405" y="232"/>
                    </a:lnTo>
                    <a:lnTo>
                      <a:pt x="0" y="52"/>
                    </a:lnTo>
                    <a:lnTo>
                      <a:pt x="3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2" name="Freeform 299"/>
              <p:cNvSpPr>
                <a:spLocks/>
              </p:cNvSpPr>
              <p:nvPr/>
            </p:nvSpPr>
            <p:spPr bwMode="auto">
              <a:xfrm>
                <a:off x="4950" y="2723"/>
                <a:ext cx="24" cy="8"/>
              </a:xfrm>
              <a:custGeom>
                <a:avLst/>
                <a:gdLst>
                  <a:gd name="T0" fmla="*/ 0 w 712"/>
                  <a:gd name="T1" fmla="*/ 0 h 205"/>
                  <a:gd name="T2" fmla="*/ 0 w 712"/>
                  <a:gd name="T3" fmla="*/ 0 h 205"/>
                  <a:gd name="T4" fmla="*/ 1 w 712"/>
                  <a:gd name="T5" fmla="*/ 0 h 205"/>
                  <a:gd name="T6" fmla="*/ 1 w 712"/>
                  <a:gd name="T7" fmla="*/ 0 h 205"/>
                  <a:gd name="T8" fmla="*/ 0 w 712"/>
                  <a:gd name="T9" fmla="*/ 0 h 205"/>
                  <a:gd name="T10" fmla="*/ 0 w 712"/>
                  <a:gd name="T11" fmla="*/ 0 h 205"/>
                  <a:gd name="T12" fmla="*/ 0 w 712"/>
                  <a:gd name="T13" fmla="*/ 0 h 205"/>
                  <a:gd name="T14" fmla="*/ 0 60000 65536"/>
                  <a:gd name="T15" fmla="*/ 0 60000 65536"/>
                  <a:gd name="T16" fmla="*/ 0 60000 65536"/>
                  <a:gd name="T17" fmla="*/ 0 60000 65536"/>
                  <a:gd name="T18" fmla="*/ 0 60000 65536"/>
                  <a:gd name="T19" fmla="*/ 0 60000 65536"/>
                  <a:gd name="T20" fmla="*/ 0 60000 65536"/>
                  <a:gd name="T21" fmla="*/ 0 w 712"/>
                  <a:gd name="T22" fmla="*/ 0 h 205"/>
                  <a:gd name="T23" fmla="*/ 712 w 712"/>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2" h="205">
                    <a:moveTo>
                      <a:pt x="44" y="16"/>
                    </a:moveTo>
                    <a:lnTo>
                      <a:pt x="404" y="168"/>
                    </a:lnTo>
                    <a:lnTo>
                      <a:pt x="666" y="0"/>
                    </a:lnTo>
                    <a:lnTo>
                      <a:pt x="712" y="16"/>
                    </a:lnTo>
                    <a:lnTo>
                      <a:pt x="404" y="205"/>
                    </a:lnTo>
                    <a:lnTo>
                      <a:pt x="0" y="43"/>
                    </a:lnTo>
                    <a:lnTo>
                      <a:pt x="44"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3" name="Freeform 300"/>
              <p:cNvSpPr>
                <a:spLocks/>
              </p:cNvSpPr>
              <p:nvPr/>
            </p:nvSpPr>
            <p:spPr bwMode="auto">
              <a:xfrm>
                <a:off x="4962" y="2716"/>
                <a:ext cx="24" cy="7"/>
              </a:xfrm>
              <a:custGeom>
                <a:avLst/>
                <a:gdLst>
                  <a:gd name="T0" fmla="*/ 0 w 691"/>
                  <a:gd name="T1" fmla="*/ 0 h 208"/>
                  <a:gd name="T2" fmla="*/ 0 w 691"/>
                  <a:gd name="T3" fmla="*/ 0 h 208"/>
                  <a:gd name="T4" fmla="*/ 1 w 691"/>
                  <a:gd name="T5" fmla="*/ 0 h 208"/>
                  <a:gd name="T6" fmla="*/ 1 w 691"/>
                  <a:gd name="T7" fmla="*/ 0 h 208"/>
                  <a:gd name="T8" fmla="*/ 0 w 691"/>
                  <a:gd name="T9" fmla="*/ 0 h 208"/>
                  <a:gd name="T10" fmla="*/ 0 w 691"/>
                  <a:gd name="T11" fmla="*/ 0 h 208"/>
                  <a:gd name="T12" fmla="*/ 0 w 691"/>
                  <a:gd name="T13" fmla="*/ 0 h 208"/>
                  <a:gd name="T14" fmla="*/ 0 60000 65536"/>
                  <a:gd name="T15" fmla="*/ 0 60000 65536"/>
                  <a:gd name="T16" fmla="*/ 0 60000 65536"/>
                  <a:gd name="T17" fmla="*/ 0 60000 65536"/>
                  <a:gd name="T18" fmla="*/ 0 60000 65536"/>
                  <a:gd name="T19" fmla="*/ 0 60000 65536"/>
                  <a:gd name="T20" fmla="*/ 0 60000 65536"/>
                  <a:gd name="T21" fmla="*/ 0 w 691"/>
                  <a:gd name="T22" fmla="*/ 0 h 208"/>
                  <a:gd name="T23" fmla="*/ 691 w 691"/>
                  <a:gd name="T24" fmla="*/ 208 h 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1" h="208">
                    <a:moveTo>
                      <a:pt x="32" y="20"/>
                    </a:moveTo>
                    <a:lnTo>
                      <a:pt x="400" y="168"/>
                    </a:lnTo>
                    <a:lnTo>
                      <a:pt x="650" y="0"/>
                    </a:lnTo>
                    <a:lnTo>
                      <a:pt x="691" y="12"/>
                    </a:lnTo>
                    <a:lnTo>
                      <a:pt x="392" y="208"/>
                    </a:lnTo>
                    <a:lnTo>
                      <a:pt x="0" y="49"/>
                    </a:lnTo>
                    <a:lnTo>
                      <a:pt x="32"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4" name="Freeform 301"/>
              <p:cNvSpPr>
                <a:spLocks/>
              </p:cNvSpPr>
              <p:nvPr/>
            </p:nvSpPr>
            <p:spPr bwMode="auto">
              <a:xfrm>
                <a:off x="4975" y="2701"/>
                <a:ext cx="44" cy="15"/>
              </a:xfrm>
              <a:custGeom>
                <a:avLst/>
                <a:gdLst>
                  <a:gd name="T0" fmla="*/ 0 w 1292"/>
                  <a:gd name="T1" fmla="*/ 0 h 422"/>
                  <a:gd name="T2" fmla="*/ 0 w 1292"/>
                  <a:gd name="T3" fmla="*/ 0 h 422"/>
                  <a:gd name="T4" fmla="*/ 1 w 1292"/>
                  <a:gd name="T5" fmla="*/ 0 h 422"/>
                  <a:gd name="T6" fmla="*/ 1 w 1292"/>
                  <a:gd name="T7" fmla="*/ 0 h 422"/>
                  <a:gd name="T8" fmla="*/ 1 w 1292"/>
                  <a:gd name="T9" fmla="*/ 0 h 422"/>
                  <a:gd name="T10" fmla="*/ 1 w 1292"/>
                  <a:gd name="T11" fmla="*/ 0 h 422"/>
                  <a:gd name="T12" fmla="*/ 1 w 1292"/>
                  <a:gd name="T13" fmla="*/ 0 h 422"/>
                  <a:gd name="T14" fmla="*/ 1 w 1292"/>
                  <a:gd name="T15" fmla="*/ 0 h 422"/>
                  <a:gd name="T16" fmla="*/ 0 w 1292"/>
                  <a:gd name="T17" fmla="*/ 1 h 422"/>
                  <a:gd name="T18" fmla="*/ 0 w 1292"/>
                  <a:gd name="T19" fmla="*/ 0 h 422"/>
                  <a:gd name="T20" fmla="*/ 0 w 1292"/>
                  <a:gd name="T21" fmla="*/ 0 h 4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2"/>
                  <a:gd name="T34" fmla="*/ 0 h 422"/>
                  <a:gd name="T35" fmla="*/ 1292 w 1292"/>
                  <a:gd name="T36" fmla="*/ 422 h 4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2" h="422">
                    <a:moveTo>
                      <a:pt x="36" y="238"/>
                    </a:moveTo>
                    <a:lnTo>
                      <a:pt x="388" y="380"/>
                    </a:lnTo>
                    <a:lnTo>
                      <a:pt x="678" y="172"/>
                    </a:lnTo>
                    <a:lnTo>
                      <a:pt x="924" y="222"/>
                    </a:lnTo>
                    <a:lnTo>
                      <a:pt x="1268" y="0"/>
                    </a:lnTo>
                    <a:lnTo>
                      <a:pt x="1292" y="8"/>
                    </a:lnTo>
                    <a:lnTo>
                      <a:pt x="914" y="249"/>
                    </a:lnTo>
                    <a:lnTo>
                      <a:pt x="683" y="209"/>
                    </a:lnTo>
                    <a:lnTo>
                      <a:pt x="380" y="422"/>
                    </a:lnTo>
                    <a:lnTo>
                      <a:pt x="0" y="262"/>
                    </a:lnTo>
                    <a:lnTo>
                      <a:pt x="36" y="2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5" name="Freeform 302"/>
              <p:cNvSpPr>
                <a:spLocks/>
              </p:cNvSpPr>
              <p:nvPr/>
            </p:nvSpPr>
            <p:spPr bwMode="auto">
              <a:xfrm>
                <a:off x="5000" y="2687"/>
                <a:ext cx="41" cy="14"/>
              </a:xfrm>
              <a:custGeom>
                <a:avLst/>
                <a:gdLst>
                  <a:gd name="T0" fmla="*/ 0 w 1188"/>
                  <a:gd name="T1" fmla="*/ 0 h 400"/>
                  <a:gd name="T2" fmla="*/ 1 w 1188"/>
                  <a:gd name="T3" fmla="*/ 0 h 400"/>
                  <a:gd name="T4" fmla="*/ 1 w 1188"/>
                  <a:gd name="T5" fmla="*/ 0 h 400"/>
                  <a:gd name="T6" fmla="*/ 1 w 1188"/>
                  <a:gd name="T7" fmla="*/ 0 h 400"/>
                  <a:gd name="T8" fmla="*/ 1 w 1188"/>
                  <a:gd name="T9" fmla="*/ 0 h 400"/>
                  <a:gd name="T10" fmla="*/ 0 w 1188"/>
                  <a:gd name="T11" fmla="*/ 0 h 400"/>
                  <a:gd name="T12" fmla="*/ 0 w 1188"/>
                  <a:gd name="T13" fmla="*/ 0 h 400"/>
                  <a:gd name="T14" fmla="*/ 0 60000 65536"/>
                  <a:gd name="T15" fmla="*/ 0 60000 65536"/>
                  <a:gd name="T16" fmla="*/ 0 60000 65536"/>
                  <a:gd name="T17" fmla="*/ 0 60000 65536"/>
                  <a:gd name="T18" fmla="*/ 0 60000 65536"/>
                  <a:gd name="T19" fmla="*/ 0 60000 65536"/>
                  <a:gd name="T20" fmla="*/ 0 60000 65536"/>
                  <a:gd name="T21" fmla="*/ 0 w 1188"/>
                  <a:gd name="T22" fmla="*/ 0 h 400"/>
                  <a:gd name="T23" fmla="*/ 1188 w 1188"/>
                  <a:gd name="T24" fmla="*/ 400 h 4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8" h="400">
                    <a:moveTo>
                      <a:pt x="33" y="200"/>
                    </a:moveTo>
                    <a:lnTo>
                      <a:pt x="585" y="356"/>
                    </a:lnTo>
                    <a:lnTo>
                      <a:pt x="1145" y="0"/>
                    </a:lnTo>
                    <a:lnTo>
                      <a:pt x="1188" y="12"/>
                    </a:lnTo>
                    <a:lnTo>
                      <a:pt x="589" y="400"/>
                    </a:lnTo>
                    <a:lnTo>
                      <a:pt x="0" y="228"/>
                    </a:lnTo>
                    <a:lnTo>
                      <a:pt x="33" y="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6" name="Freeform 303"/>
              <p:cNvSpPr>
                <a:spLocks/>
              </p:cNvSpPr>
              <p:nvPr/>
            </p:nvSpPr>
            <p:spPr bwMode="auto">
              <a:xfrm>
                <a:off x="4751" y="2771"/>
                <a:ext cx="20" cy="8"/>
              </a:xfrm>
              <a:custGeom>
                <a:avLst/>
                <a:gdLst>
                  <a:gd name="T0" fmla="*/ 0 w 581"/>
                  <a:gd name="T1" fmla="*/ 0 h 222"/>
                  <a:gd name="T2" fmla="*/ 0 w 581"/>
                  <a:gd name="T3" fmla="*/ 0 h 222"/>
                  <a:gd name="T4" fmla="*/ 0 w 581"/>
                  <a:gd name="T5" fmla="*/ 0 h 222"/>
                  <a:gd name="T6" fmla="*/ 1 w 581"/>
                  <a:gd name="T7" fmla="*/ 0 h 222"/>
                  <a:gd name="T8" fmla="*/ 1 w 581"/>
                  <a:gd name="T9" fmla="*/ 0 h 222"/>
                  <a:gd name="T10" fmla="*/ 0 w 581"/>
                  <a:gd name="T11" fmla="*/ 0 h 222"/>
                  <a:gd name="T12" fmla="*/ 0 w 581"/>
                  <a:gd name="T13" fmla="*/ 0 h 222"/>
                  <a:gd name="T14" fmla="*/ 0 w 581"/>
                  <a:gd name="T15" fmla="*/ 0 h 222"/>
                  <a:gd name="T16" fmla="*/ 0 w 581"/>
                  <a:gd name="T17" fmla="*/ 0 h 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1"/>
                  <a:gd name="T28" fmla="*/ 0 h 222"/>
                  <a:gd name="T29" fmla="*/ 581 w 581"/>
                  <a:gd name="T30" fmla="*/ 222 h 2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1" h="222">
                    <a:moveTo>
                      <a:pt x="29" y="29"/>
                    </a:moveTo>
                    <a:lnTo>
                      <a:pt x="29" y="102"/>
                    </a:lnTo>
                    <a:lnTo>
                      <a:pt x="217" y="188"/>
                    </a:lnTo>
                    <a:lnTo>
                      <a:pt x="556" y="0"/>
                    </a:lnTo>
                    <a:lnTo>
                      <a:pt x="581" y="12"/>
                    </a:lnTo>
                    <a:lnTo>
                      <a:pt x="213" y="222"/>
                    </a:lnTo>
                    <a:lnTo>
                      <a:pt x="0" y="136"/>
                    </a:lnTo>
                    <a:lnTo>
                      <a:pt x="0" y="46"/>
                    </a:lnTo>
                    <a:lnTo>
                      <a:pt x="2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7" name="Freeform 304"/>
              <p:cNvSpPr>
                <a:spLocks/>
              </p:cNvSpPr>
              <p:nvPr/>
            </p:nvSpPr>
            <p:spPr bwMode="auto">
              <a:xfrm>
                <a:off x="4766" y="2764"/>
                <a:ext cx="18" cy="6"/>
              </a:xfrm>
              <a:custGeom>
                <a:avLst/>
                <a:gdLst>
                  <a:gd name="T0" fmla="*/ 0 w 531"/>
                  <a:gd name="T1" fmla="*/ 0 h 194"/>
                  <a:gd name="T2" fmla="*/ 0 w 531"/>
                  <a:gd name="T3" fmla="*/ 0 h 194"/>
                  <a:gd name="T4" fmla="*/ 0 w 531"/>
                  <a:gd name="T5" fmla="*/ 0 h 194"/>
                  <a:gd name="T6" fmla="*/ 1 w 531"/>
                  <a:gd name="T7" fmla="*/ 0 h 194"/>
                  <a:gd name="T8" fmla="*/ 1 w 531"/>
                  <a:gd name="T9" fmla="*/ 0 h 194"/>
                  <a:gd name="T10" fmla="*/ 0 w 531"/>
                  <a:gd name="T11" fmla="*/ 0 h 194"/>
                  <a:gd name="T12" fmla="*/ 0 w 531"/>
                  <a:gd name="T13" fmla="*/ 0 h 194"/>
                  <a:gd name="T14" fmla="*/ 0 w 531"/>
                  <a:gd name="T15" fmla="*/ 0 h 194"/>
                  <a:gd name="T16" fmla="*/ 0 w 531"/>
                  <a:gd name="T17" fmla="*/ 0 h 1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1"/>
                  <a:gd name="T28" fmla="*/ 0 h 194"/>
                  <a:gd name="T29" fmla="*/ 531 w 531"/>
                  <a:gd name="T30" fmla="*/ 194 h 1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1" h="194">
                    <a:moveTo>
                      <a:pt x="0" y="27"/>
                    </a:moveTo>
                    <a:lnTo>
                      <a:pt x="0" y="117"/>
                    </a:lnTo>
                    <a:lnTo>
                      <a:pt x="203" y="194"/>
                    </a:lnTo>
                    <a:lnTo>
                      <a:pt x="531" y="14"/>
                    </a:lnTo>
                    <a:lnTo>
                      <a:pt x="503" y="0"/>
                    </a:lnTo>
                    <a:lnTo>
                      <a:pt x="209" y="167"/>
                    </a:lnTo>
                    <a:lnTo>
                      <a:pt x="23" y="109"/>
                    </a:lnTo>
                    <a:lnTo>
                      <a:pt x="18" y="16"/>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8" name="Freeform 305"/>
              <p:cNvSpPr>
                <a:spLocks/>
              </p:cNvSpPr>
              <p:nvPr/>
            </p:nvSpPr>
            <p:spPr bwMode="auto">
              <a:xfrm>
                <a:off x="4779" y="2756"/>
                <a:ext cx="20" cy="7"/>
              </a:xfrm>
              <a:custGeom>
                <a:avLst/>
                <a:gdLst>
                  <a:gd name="T0" fmla="*/ 0 w 556"/>
                  <a:gd name="T1" fmla="*/ 0 h 216"/>
                  <a:gd name="T2" fmla="*/ 0 w 556"/>
                  <a:gd name="T3" fmla="*/ 0 h 216"/>
                  <a:gd name="T4" fmla="*/ 0 w 556"/>
                  <a:gd name="T5" fmla="*/ 0 h 216"/>
                  <a:gd name="T6" fmla="*/ 1 w 556"/>
                  <a:gd name="T7" fmla="*/ 0 h 216"/>
                  <a:gd name="T8" fmla="*/ 1 w 556"/>
                  <a:gd name="T9" fmla="*/ 0 h 216"/>
                  <a:gd name="T10" fmla="*/ 0 w 556"/>
                  <a:gd name="T11" fmla="*/ 0 h 216"/>
                  <a:gd name="T12" fmla="*/ 0 w 556"/>
                  <a:gd name="T13" fmla="*/ 0 h 216"/>
                  <a:gd name="T14" fmla="*/ 0 w 556"/>
                  <a:gd name="T15" fmla="*/ 0 h 216"/>
                  <a:gd name="T16" fmla="*/ 0 w 556"/>
                  <a:gd name="T17" fmla="*/ 0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6"/>
                  <a:gd name="T28" fmla="*/ 0 h 216"/>
                  <a:gd name="T29" fmla="*/ 556 w 556"/>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6" h="216">
                    <a:moveTo>
                      <a:pt x="0" y="46"/>
                    </a:moveTo>
                    <a:lnTo>
                      <a:pt x="0" y="136"/>
                    </a:lnTo>
                    <a:lnTo>
                      <a:pt x="196" y="216"/>
                    </a:lnTo>
                    <a:lnTo>
                      <a:pt x="556" y="15"/>
                    </a:lnTo>
                    <a:lnTo>
                      <a:pt x="529" y="0"/>
                    </a:lnTo>
                    <a:lnTo>
                      <a:pt x="204" y="183"/>
                    </a:lnTo>
                    <a:lnTo>
                      <a:pt x="30" y="118"/>
                    </a:lnTo>
                    <a:lnTo>
                      <a:pt x="30" y="23"/>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89" name="Freeform 306"/>
              <p:cNvSpPr>
                <a:spLocks/>
              </p:cNvSpPr>
              <p:nvPr/>
            </p:nvSpPr>
            <p:spPr bwMode="auto">
              <a:xfrm>
                <a:off x="4793" y="2749"/>
                <a:ext cx="19" cy="6"/>
              </a:xfrm>
              <a:custGeom>
                <a:avLst/>
                <a:gdLst>
                  <a:gd name="T0" fmla="*/ 0 w 531"/>
                  <a:gd name="T1" fmla="*/ 0 h 194"/>
                  <a:gd name="T2" fmla="*/ 0 w 531"/>
                  <a:gd name="T3" fmla="*/ 0 h 194"/>
                  <a:gd name="T4" fmla="*/ 0 w 531"/>
                  <a:gd name="T5" fmla="*/ 0 h 194"/>
                  <a:gd name="T6" fmla="*/ 1 w 531"/>
                  <a:gd name="T7" fmla="*/ 0 h 194"/>
                  <a:gd name="T8" fmla="*/ 1 w 531"/>
                  <a:gd name="T9" fmla="*/ 0 h 194"/>
                  <a:gd name="T10" fmla="*/ 0 w 531"/>
                  <a:gd name="T11" fmla="*/ 0 h 194"/>
                  <a:gd name="T12" fmla="*/ 0 w 531"/>
                  <a:gd name="T13" fmla="*/ 0 h 194"/>
                  <a:gd name="T14" fmla="*/ 0 w 531"/>
                  <a:gd name="T15" fmla="*/ 0 h 194"/>
                  <a:gd name="T16" fmla="*/ 0 w 531"/>
                  <a:gd name="T17" fmla="*/ 0 h 1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1"/>
                  <a:gd name="T28" fmla="*/ 0 h 194"/>
                  <a:gd name="T29" fmla="*/ 531 w 531"/>
                  <a:gd name="T30" fmla="*/ 194 h 1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1" h="194">
                    <a:moveTo>
                      <a:pt x="0" y="28"/>
                    </a:moveTo>
                    <a:lnTo>
                      <a:pt x="0" y="114"/>
                    </a:lnTo>
                    <a:lnTo>
                      <a:pt x="201" y="194"/>
                    </a:lnTo>
                    <a:lnTo>
                      <a:pt x="531" y="11"/>
                    </a:lnTo>
                    <a:lnTo>
                      <a:pt x="500" y="0"/>
                    </a:lnTo>
                    <a:lnTo>
                      <a:pt x="198" y="172"/>
                    </a:lnTo>
                    <a:lnTo>
                      <a:pt x="21" y="104"/>
                    </a:lnTo>
                    <a:lnTo>
                      <a:pt x="24" y="8"/>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0" name="Freeform 307"/>
              <p:cNvSpPr>
                <a:spLocks/>
              </p:cNvSpPr>
              <p:nvPr/>
            </p:nvSpPr>
            <p:spPr bwMode="auto">
              <a:xfrm>
                <a:off x="4807" y="2742"/>
                <a:ext cx="17" cy="6"/>
              </a:xfrm>
              <a:custGeom>
                <a:avLst/>
                <a:gdLst>
                  <a:gd name="T0" fmla="*/ 0 w 498"/>
                  <a:gd name="T1" fmla="*/ 0 h 180"/>
                  <a:gd name="T2" fmla="*/ 0 w 498"/>
                  <a:gd name="T3" fmla="*/ 0 h 180"/>
                  <a:gd name="T4" fmla="*/ 0 w 498"/>
                  <a:gd name="T5" fmla="*/ 0 h 180"/>
                  <a:gd name="T6" fmla="*/ 1 w 498"/>
                  <a:gd name="T7" fmla="*/ 0 h 180"/>
                  <a:gd name="T8" fmla="*/ 1 w 498"/>
                  <a:gd name="T9" fmla="*/ 0 h 180"/>
                  <a:gd name="T10" fmla="*/ 0 w 498"/>
                  <a:gd name="T11" fmla="*/ 0 h 180"/>
                  <a:gd name="T12" fmla="*/ 0 w 498"/>
                  <a:gd name="T13" fmla="*/ 0 h 180"/>
                  <a:gd name="T14" fmla="*/ 0 w 498"/>
                  <a:gd name="T15" fmla="*/ 0 h 180"/>
                  <a:gd name="T16" fmla="*/ 0 w 498"/>
                  <a:gd name="T17" fmla="*/ 0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8"/>
                  <a:gd name="T28" fmla="*/ 0 h 180"/>
                  <a:gd name="T29" fmla="*/ 498 w 498"/>
                  <a:gd name="T30" fmla="*/ 180 h 1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8" h="180">
                    <a:moveTo>
                      <a:pt x="0" y="16"/>
                    </a:moveTo>
                    <a:lnTo>
                      <a:pt x="0" y="102"/>
                    </a:lnTo>
                    <a:lnTo>
                      <a:pt x="189" y="180"/>
                    </a:lnTo>
                    <a:lnTo>
                      <a:pt x="498" y="11"/>
                    </a:lnTo>
                    <a:lnTo>
                      <a:pt x="475" y="0"/>
                    </a:lnTo>
                    <a:lnTo>
                      <a:pt x="192" y="159"/>
                    </a:lnTo>
                    <a:lnTo>
                      <a:pt x="22" y="93"/>
                    </a:lnTo>
                    <a:lnTo>
                      <a:pt x="22" y="6"/>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1" name="Freeform 308"/>
              <p:cNvSpPr>
                <a:spLocks/>
              </p:cNvSpPr>
              <p:nvPr/>
            </p:nvSpPr>
            <p:spPr bwMode="auto">
              <a:xfrm>
                <a:off x="4819" y="2735"/>
                <a:ext cx="17" cy="7"/>
              </a:xfrm>
              <a:custGeom>
                <a:avLst/>
                <a:gdLst>
                  <a:gd name="T0" fmla="*/ 0 w 489"/>
                  <a:gd name="T1" fmla="*/ 0 h 180"/>
                  <a:gd name="T2" fmla="*/ 0 w 489"/>
                  <a:gd name="T3" fmla="*/ 0 h 180"/>
                  <a:gd name="T4" fmla="*/ 0 w 489"/>
                  <a:gd name="T5" fmla="*/ 0 h 180"/>
                  <a:gd name="T6" fmla="*/ 1 w 489"/>
                  <a:gd name="T7" fmla="*/ 0 h 180"/>
                  <a:gd name="T8" fmla="*/ 1 w 489"/>
                  <a:gd name="T9" fmla="*/ 0 h 180"/>
                  <a:gd name="T10" fmla="*/ 0 w 489"/>
                  <a:gd name="T11" fmla="*/ 0 h 180"/>
                  <a:gd name="T12" fmla="*/ 0 w 489"/>
                  <a:gd name="T13" fmla="*/ 0 h 180"/>
                  <a:gd name="T14" fmla="*/ 0 w 489"/>
                  <a:gd name="T15" fmla="*/ 0 h 180"/>
                  <a:gd name="T16" fmla="*/ 0 w 489"/>
                  <a:gd name="T17" fmla="*/ 0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9"/>
                  <a:gd name="T28" fmla="*/ 0 h 180"/>
                  <a:gd name="T29" fmla="*/ 489 w 489"/>
                  <a:gd name="T30" fmla="*/ 180 h 1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9" h="180">
                    <a:moveTo>
                      <a:pt x="6" y="26"/>
                    </a:moveTo>
                    <a:lnTo>
                      <a:pt x="0" y="108"/>
                    </a:lnTo>
                    <a:lnTo>
                      <a:pt x="180" y="180"/>
                    </a:lnTo>
                    <a:lnTo>
                      <a:pt x="489" y="10"/>
                    </a:lnTo>
                    <a:lnTo>
                      <a:pt x="473" y="0"/>
                    </a:lnTo>
                    <a:lnTo>
                      <a:pt x="177" y="163"/>
                    </a:lnTo>
                    <a:lnTo>
                      <a:pt x="14" y="98"/>
                    </a:lnTo>
                    <a:lnTo>
                      <a:pt x="28" y="10"/>
                    </a:lnTo>
                    <a:lnTo>
                      <a:pt x="6"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2" name="Freeform 309"/>
              <p:cNvSpPr>
                <a:spLocks/>
              </p:cNvSpPr>
              <p:nvPr/>
            </p:nvSpPr>
            <p:spPr bwMode="auto">
              <a:xfrm>
                <a:off x="4832" y="2729"/>
                <a:ext cx="17" cy="6"/>
              </a:xfrm>
              <a:custGeom>
                <a:avLst/>
                <a:gdLst>
                  <a:gd name="T0" fmla="*/ 0 w 483"/>
                  <a:gd name="T1" fmla="*/ 0 h 190"/>
                  <a:gd name="T2" fmla="*/ 0 w 483"/>
                  <a:gd name="T3" fmla="*/ 0 h 190"/>
                  <a:gd name="T4" fmla="*/ 0 w 483"/>
                  <a:gd name="T5" fmla="*/ 0 h 190"/>
                  <a:gd name="T6" fmla="*/ 1 w 483"/>
                  <a:gd name="T7" fmla="*/ 0 h 190"/>
                  <a:gd name="T8" fmla="*/ 1 w 483"/>
                  <a:gd name="T9" fmla="*/ 0 h 190"/>
                  <a:gd name="T10" fmla="*/ 0 w 483"/>
                  <a:gd name="T11" fmla="*/ 0 h 190"/>
                  <a:gd name="T12" fmla="*/ 0 w 483"/>
                  <a:gd name="T13" fmla="*/ 0 h 190"/>
                  <a:gd name="T14" fmla="*/ 0 w 483"/>
                  <a:gd name="T15" fmla="*/ 0 h 190"/>
                  <a:gd name="T16" fmla="*/ 0 w 483"/>
                  <a:gd name="T17" fmla="*/ 0 h 1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3"/>
                  <a:gd name="T28" fmla="*/ 0 h 190"/>
                  <a:gd name="T29" fmla="*/ 483 w 483"/>
                  <a:gd name="T30" fmla="*/ 190 h 1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3" h="190">
                    <a:moveTo>
                      <a:pt x="9" y="25"/>
                    </a:moveTo>
                    <a:lnTo>
                      <a:pt x="0" y="103"/>
                    </a:lnTo>
                    <a:lnTo>
                      <a:pt x="153" y="190"/>
                    </a:lnTo>
                    <a:lnTo>
                      <a:pt x="483" y="10"/>
                    </a:lnTo>
                    <a:lnTo>
                      <a:pt x="462" y="0"/>
                    </a:lnTo>
                    <a:lnTo>
                      <a:pt x="156" y="163"/>
                    </a:lnTo>
                    <a:lnTo>
                      <a:pt x="25" y="95"/>
                    </a:lnTo>
                    <a:lnTo>
                      <a:pt x="33" y="8"/>
                    </a:lnTo>
                    <a:lnTo>
                      <a:pt x="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3" name="Freeform 310"/>
              <p:cNvSpPr>
                <a:spLocks/>
              </p:cNvSpPr>
              <p:nvPr/>
            </p:nvSpPr>
            <p:spPr bwMode="auto">
              <a:xfrm>
                <a:off x="4845" y="2721"/>
                <a:ext cx="17" cy="7"/>
              </a:xfrm>
              <a:custGeom>
                <a:avLst/>
                <a:gdLst>
                  <a:gd name="T0" fmla="*/ 0 w 475"/>
                  <a:gd name="T1" fmla="*/ 0 h 201"/>
                  <a:gd name="T2" fmla="*/ 0 w 475"/>
                  <a:gd name="T3" fmla="*/ 0 h 201"/>
                  <a:gd name="T4" fmla="*/ 0 w 475"/>
                  <a:gd name="T5" fmla="*/ 0 h 201"/>
                  <a:gd name="T6" fmla="*/ 1 w 475"/>
                  <a:gd name="T7" fmla="*/ 0 h 201"/>
                  <a:gd name="T8" fmla="*/ 1 w 475"/>
                  <a:gd name="T9" fmla="*/ 0 h 201"/>
                  <a:gd name="T10" fmla="*/ 0 w 475"/>
                  <a:gd name="T11" fmla="*/ 0 h 201"/>
                  <a:gd name="T12" fmla="*/ 0 w 475"/>
                  <a:gd name="T13" fmla="*/ 0 h 201"/>
                  <a:gd name="T14" fmla="*/ 0 w 475"/>
                  <a:gd name="T15" fmla="*/ 0 h 201"/>
                  <a:gd name="T16" fmla="*/ 0 w 475"/>
                  <a:gd name="T17" fmla="*/ 0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5"/>
                  <a:gd name="T28" fmla="*/ 0 h 201"/>
                  <a:gd name="T29" fmla="*/ 475 w 475"/>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5" h="201">
                    <a:moveTo>
                      <a:pt x="8" y="41"/>
                    </a:moveTo>
                    <a:lnTo>
                      <a:pt x="0" y="119"/>
                    </a:lnTo>
                    <a:lnTo>
                      <a:pt x="142" y="201"/>
                    </a:lnTo>
                    <a:lnTo>
                      <a:pt x="475" y="16"/>
                    </a:lnTo>
                    <a:lnTo>
                      <a:pt x="454" y="0"/>
                    </a:lnTo>
                    <a:lnTo>
                      <a:pt x="142" y="180"/>
                    </a:lnTo>
                    <a:lnTo>
                      <a:pt x="34" y="114"/>
                    </a:lnTo>
                    <a:lnTo>
                      <a:pt x="39" y="24"/>
                    </a:lnTo>
                    <a:lnTo>
                      <a:pt x="8"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4" name="Freeform 311"/>
              <p:cNvSpPr>
                <a:spLocks/>
              </p:cNvSpPr>
              <p:nvPr/>
            </p:nvSpPr>
            <p:spPr bwMode="auto">
              <a:xfrm>
                <a:off x="4858" y="2715"/>
                <a:ext cx="14" cy="6"/>
              </a:xfrm>
              <a:custGeom>
                <a:avLst/>
                <a:gdLst>
                  <a:gd name="T0" fmla="*/ 0 w 406"/>
                  <a:gd name="T1" fmla="*/ 0 h 172"/>
                  <a:gd name="T2" fmla="*/ 0 w 406"/>
                  <a:gd name="T3" fmla="*/ 0 h 172"/>
                  <a:gd name="T4" fmla="*/ 0 w 406"/>
                  <a:gd name="T5" fmla="*/ 0 h 172"/>
                  <a:gd name="T6" fmla="*/ 0 w 406"/>
                  <a:gd name="T7" fmla="*/ 0 h 172"/>
                  <a:gd name="T8" fmla="*/ 0 w 406"/>
                  <a:gd name="T9" fmla="*/ 0 h 172"/>
                  <a:gd name="T10" fmla="*/ 0 w 406"/>
                  <a:gd name="T11" fmla="*/ 0 h 172"/>
                  <a:gd name="T12" fmla="*/ 0 w 406"/>
                  <a:gd name="T13" fmla="*/ 0 h 172"/>
                  <a:gd name="T14" fmla="*/ 0 w 406"/>
                  <a:gd name="T15" fmla="*/ 0 h 172"/>
                  <a:gd name="T16" fmla="*/ 0 w 406"/>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
                  <a:gd name="T28" fmla="*/ 0 h 172"/>
                  <a:gd name="T29" fmla="*/ 406 w 406"/>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 h="172">
                    <a:moveTo>
                      <a:pt x="8" y="17"/>
                    </a:moveTo>
                    <a:lnTo>
                      <a:pt x="0" y="95"/>
                    </a:lnTo>
                    <a:lnTo>
                      <a:pt x="133" y="172"/>
                    </a:lnTo>
                    <a:lnTo>
                      <a:pt x="406" y="22"/>
                    </a:lnTo>
                    <a:lnTo>
                      <a:pt x="379" y="5"/>
                    </a:lnTo>
                    <a:lnTo>
                      <a:pt x="130" y="144"/>
                    </a:lnTo>
                    <a:lnTo>
                      <a:pt x="27" y="82"/>
                    </a:lnTo>
                    <a:lnTo>
                      <a:pt x="35" y="0"/>
                    </a:ln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5" name="Freeform 312"/>
              <p:cNvSpPr>
                <a:spLocks/>
              </p:cNvSpPr>
              <p:nvPr/>
            </p:nvSpPr>
            <p:spPr bwMode="auto">
              <a:xfrm>
                <a:off x="4868" y="2710"/>
                <a:ext cx="15" cy="6"/>
              </a:xfrm>
              <a:custGeom>
                <a:avLst/>
                <a:gdLst>
                  <a:gd name="T0" fmla="*/ 0 w 428"/>
                  <a:gd name="T1" fmla="*/ 0 h 171"/>
                  <a:gd name="T2" fmla="*/ 0 w 428"/>
                  <a:gd name="T3" fmla="*/ 0 h 171"/>
                  <a:gd name="T4" fmla="*/ 0 w 428"/>
                  <a:gd name="T5" fmla="*/ 0 h 171"/>
                  <a:gd name="T6" fmla="*/ 1 w 428"/>
                  <a:gd name="T7" fmla="*/ 0 h 171"/>
                  <a:gd name="T8" fmla="*/ 0 w 428"/>
                  <a:gd name="T9" fmla="*/ 0 h 171"/>
                  <a:gd name="T10" fmla="*/ 0 w 428"/>
                  <a:gd name="T11" fmla="*/ 0 h 171"/>
                  <a:gd name="T12" fmla="*/ 0 w 428"/>
                  <a:gd name="T13" fmla="*/ 0 h 171"/>
                  <a:gd name="T14" fmla="*/ 0 w 428"/>
                  <a:gd name="T15" fmla="*/ 0 h 171"/>
                  <a:gd name="T16" fmla="*/ 0 w 428"/>
                  <a:gd name="T17" fmla="*/ 0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8"/>
                  <a:gd name="T28" fmla="*/ 0 h 171"/>
                  <a:gd name="T29" fmla="*/ 428 w 428"/>
                  <a:gd name="T30" fmla="*/ 171 h 1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8" h="171">
                    <a:moveTo>
                      <a:pt x="11" y="29"/>
                    </a:moveTo>
                    <a:lnTo>
                      <a:pt x="0" y="87"/>
                    </a:lnTo>
                    <a:lnTo>
                      <a:pt x="142" y="171"/>
                    </a:lnTo>
                    <a:lnTo>
                      <a:pt x="428" y="13"/>
                    </a:lnTo>
                    <a:lnTo>
                      <a:pt x="404" y="0"/>
                    </a:lnTo>
                    <a:lnTo>
                      <a:pt x="139" y="150"/>
                    </a:lnTo>
                    <a:lnTo>
                      <a:pt x="28" y="79"/>
                    </a:lnTo>
                    <a:lnTo>
                      <a:pt x="39" y="13"/>
                    </a:lnTo>
                    <a:lnTo>
                      <a:pt x="11"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6" name="Freeform 313"/>
              <p:cNvSpPr>
                <a:spLocks/>
              </p:cNvSpPr>
              <p:nvPr/>
            </p:nvSpPr>
            <p:spPr bwMode="auto">
              <a:xfrm>
                <a:off x="4880" y="2703"/>
                <a:ext cx="15" cy="7"/>
              </a:xfrm>
              <a:custGeom>
                <a:avLst/>
                <a:gdLst>
                  <a:gd name="T0" fmla="*/ 0 w 430"/>
                  <a:gd name="T1" fmla="*/ 0 h 180"/>
                  <a:gd name="T2" fmla="*/ 0 w 430"/>
                  <a:gd name="T3" fmla="*/ 0 h 180"/>
                  <a:gd name="T4" fmla="*/ 0 w 430"/>
                  <a:gd name="T5" fmla="*/ 0 h 180"/>
                  <a:gd name="T6" fmla="*/ 1 w 430"/>
                  <a:gd name="T7" fmla="*/ 0 h 180"/>
                  <a:gd name="T8" fmla="*/ 0 w 430"/>
                  <a:gd name="T9" fmla="*/ 0 h 180"/>
                  <a:gd name="T10" fmla="*/ 0 w 430"/>
                  <a:gd name="T11" fmla="*/ 0 h 180"/>
                  <a:gd name="T12" fmla="*/ 0 w 430"/>
                  <a:gd name="T13" fmla="*/ 0 h 180"/>
                  <a:gd name="T14" fmla="*/ 0 w 430"/>
                  <a:gd name="T15" fmla="*/ 0 h 180"/>
                  <a:gd name="T16" fmla="*/ 0 w 430"/>
                  <a:gd name="T17" fmla="*/ 0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180"/>
                  <a:gd name="T29" fmla="*/ 430 w 430"/>
                  <a:gd name="T30" fmla="*/ 180 h 1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180">
                    <a:moveTo>
                      <a:pt x="7" y="40"/>
                    </a:moveTo>
                    <a:lnTo>
                      <a:pt x="0" y="110"/>
                    </a:lnTo>
                    <a:lnTo>
                      <a:pt x="121" y="180"/>
                    </a:lnTo>
                    <a:lnTo>
                      <a:pt x="430" y="13"/>
                    </a:lnTo>
                    <a:lnTo>
                      <a:pt x="408" y="0"/>
                    </a:lnTo>
                    <a:lnTo>
                      <a:pt x="118" y="161"/>
                    </a:lnTo>
                    <a:lnTo>
                      <a:pt x="23" y="98"/>
                    </a:lnTo>
                    <a:lnTo>
                      <a:pt x="31" y="19"/>
                    </a:lnTo>
                    <a:lnTo>
                      <a:pt x="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7" name="Freeform 314"/>
              <p:cNvSpPr>
                <a:spLocks/>
              </p:cNvSpPr>
              <p:nvPr/>
            </p:nvSpPr>
            <p:spPr bwMode="auto">
              <a:xfrm>
                <a:off x="4892" y="2697"/>
                <a:ext cx="15" cy="6"/>
              </a:xfrm>
              <a:custGeom>
                <a:avLst/>
                <a:gdLst>
                  <a:gd name="T0" fmla="*/ 0 w 436"/>
                  <a:gd name="T1" fmla="*/ 0 h 186"/>
                  <a:gd name="T2" fmla="*/ 0 w 436"/>
                  <a:gd name="T3" fmla="*/ 0 h 186"/>
                  <a:gd name="T4" fmla="*/ 0 w 436"/>
                  <a:gd name="T5" fmla="*/ 0 h 186"/>
                  <a:gd name="T6" fmla="*/ 1 w 436"/>
                  <a:gd name="T7" fmla="*/ 0 h 186"/>
                  <a:gd name="T8" fmla="*/ 0 w 436"/>
                  <a:gd name="T9" fmla="*/ 0 h 186"/>
                  <a:gd name="T10" fmla="*/ 0 w 436"/>
                  <a:gd name="T11" fmla="*/ 0 h 186"/>
                  <a:gd name="T12" fmla="*/ 0 w 436"/>
                  <a:gd name="T13" fmla="*/ 0 h 186"/>
                  <a:gd name="T14" fmla="*/ 0 w 436"/>
                  <a:gd name="T15" fmla="*/ 0 h 186"/>
                  <a:gd name="T16" fmla="*/ 0 w 436"/>
                  <a:gd name="T17" fmla="*/ 0 h 1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6"/>
                  <a:gd name="T28" fmla="*/ 0 h 186"/>
                  <a:gd name="T29" fmla="*/ 436 w 436"/>
                  <a:gd name="T30" fmla="*/ 186 h 1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6" h="186">
                    <a:moveTo>
                      <a:pt x="7" y="48"/>
                    </a:moveTo>
                    <a:lnTo>
                      <a:pt x="0" y="112"/>
                    </a:lnTo>
                    <a:lnTo>
                      <a:pt x="116" y="186"/>
                    </a:lnTo>
                    <a:lnTo>
                      <a:pt x="436" y="11"/>
                    </a:lnTo>
                    <a:lnTo>
                      <a:pt x="416" y="0"/>
                    </a:lnTo>
                    <a:lnTo>
                      <a:pt x="122" y="164"/>
                    </a:lnTo>
                    <a:lnTo>
                      <a:pt x="24" y="101"/>
                    </a:lnTo>
                    <a:lnTo>
                      <a:pt x="29" y="33"/>
                    </a:lnTo>
                    <a:lnTo>
                      <a:pt x="7"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8" name="Freeform 315"/>
              <p:cNvSpPr>
                <a:spLocks/>
              </p:cNvSpPr>
              <p:nvPr/>
            </p:nvSpPr>
            <p:spPr bwMode="auto">
              <a:xfrm>
                <a:off x="4903" y="2690"/>
                <a:ext cx="17" cy="7"/>
              </a:xfrm>
              <a:custGeom>
                <a:avLst/>
                <a:gdLst>
                  <a:gd name="T0" fmla="*/ 0 w 491"/>
                  <a:gd name="T1" fmla="*/ 0 h 212"/>
                  <a:gd name="T2" fmla="*/ 0 w 491"/>
                  <a:gd name="T3" fmla="*/ 0 h 212"/>
                  <a:gd name="T4" fmla="*/ 0 w 491"/>
                  <a:gd name="T5" fmla="*/ 0 h 212"/>
                  <a:gd name="T6" fmla="*/ 1 w 491"/>
                  <a:gd name="T7" fmla="*/ 0 h 212"/>
                  <a:gd name="T8" fmla="*/ 1 w 491"/>
                  <a:gd name="T9" fmla="*/ 0 h 212"/>
                  <a:gd name="T10" fmla="*/ 0 w 491"/>
                  <a:gd name="T11" fmla="*/ 0 h 212"/>
                  <a:gd name="T12" fmla="*/ 0 w 491"/>
                  <a:gd name="T13" fmla="*/ 0 h 212"/>
                  <a:gd name="T14" fmla="*/ 0 w 491"/>
                  <a:gd name="T15" fmla="*/ 0 h 212"/>
                  <a:gd name="T16" fmla="*/ 0 w 491"/>
                  <a:gd name="T17" fmla="*/ 0 h 2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1"/>
                  <a:gd name="T28" fmla="*/ 0 h 212"/>
                  <a:gd name="T29" fmla="*/ 491 w 491"/>
                  <a:gd name="T30" fmla="*/ 212 h 2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1" h="212">
                    <a:moveTo>
                      <a:pt x="9" y="80"/>
                    </a:moveTo>
                    <a:lnTo>
                      <a:pt x="0" y="138"/>
                    </a:lnTo>
                    <a:lnTo>
                      <a:pt x="123" y="212"/>
                    </a:lnTo>
                    <a:lnTo>
                      <a:pt x="491" y="8"/>
                    </a:lnTo>
                    <a:lnTo>
                      <a:pt x="474" y="0"/>
                    </a:lnTo>
                    <a:lnTo>
                      <a:pt x="128" y="190"/>
                    </a:lnTo>
                    <a:lnTo>
                      <a:pt x="30" y="127"/>
                    </a:lnTo>
                    <a:lnTo>
                      <a:pt x="38" y="51"/>
                    </a:lnTo>
                    <a:lnTo>
                      <a:pt x="9"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99" name="Freeform 316"/>
              <p:cNvSpPr>
                <a:spLocks/>
              </p:cNvSpPr>
              <p:nvPr/>
            </p:nvSpPr>
            <p:spPr bwMode="auto">
              <a:xfrm>
                <a:off x="4917" y="2683"/>
                <a:ext cx="15" cy="6"/>
              </a:xfrm>
              <a:custGeom>
                <a:avLst/>
                <a:gdLst>
                  <a:gd name="T0" fmla="*/ 0 w 431"/>
                  <a:gd name="T1" fmla="*/ 0 h 169"/>
                  <a:gd name="T2" fmla="*/ 0 w 431"/>
                  <a:gd name="T3" fmla="*/ 0 h 169"/>
                  <a:gd name="T4" fmla="*/ 0 w 431"/>
                  <a:gd name="T5" fmla="*/ 0 h 169"/>
                  <a:gd name="T6" fmla="*/ 1 w 431"/>
                  <a:gd name="T7" fmla="*/ 0 h 169"/>
                  <a:gd name="T8" fmla="*/ 0 w 431"/>
                  <a:gd name="T9" fmla="*/ 0 h 169"/>
                  <a:gd name="T10" fmla="*/ 0 w 431"/>
                  <a:gd name="T11" fmla="*/ 0 h 169"/>
                  <a:gd name="T12" fmla="*/ 0 w 431"/>
                  <a:gd name="T13" fmla="*/ 0 h 169"/>
                  <a:gd name="T14" fmla="*/ 0 w 431"/>
                  <a:gd name="T15" fmla="*/ 0 h 169"/>
                  <a:gd name="T16" fmla="*/ 0 w 431"/>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1"/>
                  <a:gd name="T28" fmla="*/ 0 h 169"/>
                  <a:gd name="T29" fmla="*/ 431 w 431"/>
                  <a:gd name="T30" fmla="*/ 169 h 1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1" h="169">
                    <a:moveTo>
                      <a:pt x="7" y="33"/>
                    </a:moveTo>
                    <a:lnTo>
                      <a:pt x="0" y="97"/>
                    </a:lnTo>
                    <a:lnTo>
                      <a:pt x="128" y="169"/>
                    </a:lnTo>
                    <a:lnTo>
                      <a:pt x="431" y="11"/>
                    </a:lnTo>
                    <a:lnTo>
                      <a:pt x="412" y="0"/>
                    </a:lnTo>
                    <a:lnTo>
                      <a:pt x="128" y="147"/>
                    </a:lnTo>
                    <a:lnTo>
                      <a:pt x="24" y="85"/>
                    </a:lnTo>
                    <a:lnTo>
                      <a:pt x="30" y="16"/>
                    </a:lnTo>
                    <a:lnTo>
                      <a:pt x="7"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0" name="Freeform 317"/>
              <p:cNvSpPr>
                <a:spLocks/>
              </p:cNvSpPr>
              <p:nvPr/>
            </p:nvSpPr>
            <p:spPr bwMode="auto">
              <a:xfrm>
                <a:off x="4928" y="2678"/>
                <a:ext cx="13" cy="5"/>
              </a:xfrm>
              <a:custGeom>
                <a:avLst/>
                <a:gdLst>
                  <a:gd name="T0" fmla="*/ 0 w 378"/>
                  <a:gd name="T1" fmla="*/ 0 h 164"/>
                  <a:gd name="T2" fmla="*/ 0 w 378"/>
                  <a:gd name="T3" fmla="*/ 0 h 164"/>
                  <a:gd name="T4" fmla="*/ 0 w 378"/>
                  <a:gd name="T5" fmla="*/ 0 h 164"/>
                  <a:gd name="T6" fmla="*/ 0 w 378"/>
                  <a:gd name="T7" fmla="*/ 0 h 164"/>
                  <a:gd name="T8" fmla="*/ 0 w 378"/>
                  <a:gd name="T9" fmla="*/ 0 h 164"/>
                  <a:gd name="T10" fmla="*/ 0 w 378"/>
                  <a:gd name="T11" fmla="*/ 0 h 164"/>
                  <a:gd name="T12" fmla="*/ 0 w 378"/>
                  <a:gd name="T13" fmla="*/ 0 h 164"/>
                  <a:gd name="T14" fmla="*/ 0 w 378"/>
                  <a:gd name="T15" fmla="*/ 0 h 164"/>
                  <a:gd name="T16" fmla="*/ 0 w 378"/>
                  <a:gd name="T17" fmla="*/ 0 h 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8"/>
                  <a:gd name="T28" fmla="*/ 0 h 164"/>
                  <a:gd name="T29" fmla="*/ 378 w 378"/>
                  <a:gd name="T30" fmla="*/ 164 h 1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8" h="164">
                    <a:moveTo>
                      <a:pt x="7" y="14"/>
                    </a:moveTo>
                    <a:lnTo>
                      <a:pt x="0" y="86"/>
                    </a:lnTo>
                    <a:lnTo>
                      <a:pt x="135" y="164"/>
                    </a:lnTo>
                    <a:lnTo>
                      <a:pt x="378" y="33"/>
                    </a:lnTo>
                    <a:lnTo>
                      <a:pt x="359" y="19"/>
                    </a:lnTo>
                    <a:lnTo>
                      <a:pt x="138" y="139"/>
                    </a:lnTo>
                    <a:lnTo>
                      <a:pt x="21" y="77"/>
                    </a:lnTo>
                    <a:lnTo>
                      <a:pt x="32" y="0"/>
                    </a:lnTo>
                    <a:lnTo>
                      <a:pt x="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1" name="Freeform 318"/>
              <p:cNvSpPr>
                <a:spLocks/>
              </p:cNvSpPr>
              <p:nvPr/>
            </p:nvSpPr>
            <p:spPr bwMode="auto">
              <a:xfrm>
                <a:off x="4937" y="2672"/>
                <a:ext cx="15" cy="6"/>
              </a:xfrm>
              <a:custGeom>
                <a:avLst/>
                <a:gdLst>
                  <a:gd name="T0" fmla="*/ 0 w 437"/>
                  <a:gd name="T1" fmla="*/ 0 h 175"/>
                  <a:gd name="T2" fmla="*/ 0 w 437"/>
                  <a:gd name="T3" fmla="*/ 0 h 175"/>
                  <a:gd name="T4" fmla="*/ 0 w 437"/>
                  <a:gd name="T5" fmla="*/ 0 h 175"/>
                  <a:gd name="T6" fmla="*/ 1 w 437"/>
                  <a:gd name="T7" fmla="*/ 0 h 175"/>
                  <a:gd name="T8" fmla="*/ 0 w 437"/>
                  <a:gd name="T9" fmla="*/ 0 h 175"/>
                  <a:gd name="T10" fmla="*/ 0 w 437"/>
                  <a:gd name="T11" fmla="*/ 0 h 175"/>
                  <a:gd name="T12" fmla="*/ 0 w 437"/>
                  <a:gd name="T13" fmla="*/ 0 h 175"/>
                  <a:gd name="T14" fmla="*/ 0 w 437"/>
                  <a:gd name="T15" fmla="*/ 0 h 175"/>
                  <a:gd name="T16" fmla="*/ 0 w 437"/>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7"/>
                  <a:gd name="T28" fmla="*/ 0 h 175"/>
                  <a:gd name="T29" fmla="*/ 437 w 437"/>
                  <a:gd name="T30" fmla="*/ 175 h 1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7" h="175">
                    <a:moveTo>
                      <a:pt x="8" y="8"/>
                    </a:moveTo>
                    <a:lnTo>
                      <a:pt x="0" y="89"/>
                    </a:lnTo>
                    <a:lnTo>
                      <a:pt x="136" y="175"/>
                    </a:lnTo>
                    <a:lnTo>
                      <a:pt x="437" y="8"/>
                    </a:lnTo>
                    <a:lnTo>
                      <a:pt x="408" y="3"/>
                    </a:lnTo>
                    <a:lnTo>
                      <a:pt x="141" y="150"/>
                    </a:lnTo>
                    <a:lnTo>
                      <a:pt x="24" y="79"/>
                    </a:lnTo>
                    <a:lnTo>
                      <a:pt x="32" y="0"/>
                    </a:lnTo>
                    <a:lnTo>
                      <a:pt x="8"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2802" name="Picture 319"/>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7" y="2445"/>
                <a:ext cx="30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03" name="Freeform 320"/>
              <p:cNvSpPr>
                <a:spLocks/>
              </p:cNvSpPr>
              <p:nvPr/>
            </p:nvSpPr>
            <p:spPr bwMode="auto">
              <a:xfrm>
                <a:off x="4617" y="2445"/>
                <a:ext cx="303" cy="304"/>
              </a:xfrm>
              <a:custGeom>
                <a:avLst/>
                <a:gdLst>
                  <a:gd name="T0" fmla="*/ 9 w 8783"/>
                  <a:gd name="T1" fmla="*/ 0 h 8810"/>
                  <a:gd name="T2" fmla="*/ 0 w 8783"/>
                  <a:gd name="T3" fmla="*/ 1 h 8810"/>
                  <a:gd name="T4" fmla="*/ 2 w 8783"/>
                  <a:gd name="T5" fmla="*/ 10 h 8810"/>
                  <a:gd name="T6" fmla="*/ 10 w 8783"/>
                  <a:gd name="T7" fmla="*/ 7 h 8810"/>
                  <a:gd name="T8" fmla="*/ 9 w 8783"/>
                  <a:gd name="T9" fmla="*/ 0 h 8810"/>
                  <a:gd name="T10" fmla="*/ 0 60000 65536"/>
                  <a:gd name="T11" fmla="*/ 0 60000 65536"/>
                  <a:gd name="T12" fmla="*/ 0 60000 65536"/>
                  <a:gd name="T13" fmla="*/ 0 60000 65536"/>
                  <a:gd name="T14" fmla="*/ 0 60000 65536"/>
                  <a:gd name="T15" fmla="*/ 0 w 8783"/>
                  <a:gd name="T16" fmla="*/ 0 h 8810"/>
                  <a:gd name="T17" fmla="*/ 8783 w 8783"/>
                  <a:gd name="T18" fmla="*/ 8810 h 8810"/>
                </a:gdLst>
                <a:ahLst/>
                <a:cxnLst>
                  <a:cxn ang="T10">
                    <a:pos x="T0" y="T1"/>
                  </a:cxn>
                  <a:cxn ang="T11">
                    <a:pos x="T2" y="T3"/>
                  </a:cxn>
                  <a:cxn ang="T12">
                    <a:pos x="T4" y="T5"/>
                  </a:cxn>
                  <a:cxn ang="T13">
                    <a:pos x="T6" y="T7"/>
                  </a:cxn>
                  <a:cxn ang="T14">
                    <a:pos x="T8" y="T9"/>
                  </a:cxn>
                </a:cxnLst>
                <a:rect l="T15" t="T16" r="T17" b="T18"/>
                <a:pathLst>
                  <a:path w="8783" h="8810">
                    <a:moveTo>
                      <a:pt x="7327" y="0"/>
                    </a:moveTo>
                    <a:lnTo>
                      <a:pt x="0" y="1169"/>
                    </a:lnTo>
                    <a:lnTo>
                      <a:pt x="2053" y="8810"/>
                    </a:lnTo>
                    <a:lnTo>
                      <a:pt x="8783" y="5772"/>
                    </a:lnTo>
                    <a:lnTo>
                      <a:pt x="7327" y="0"/>
                    </a:lnTo>
                    <a:close/>
                  </a:path>
                </a:pathLst>
              </a:custGeom>
              <a:noFill/>
              <a:ln w="158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04" name="Freeform 321"/>
              <p:cNvSpPr>
                <a:spLocks/>
              </p:cNvSpPr>
              <p:nvPr/>
            </p:nvSpPr>
            <p:spPr bwMode="auto">
              <a:xfrm>
                <a:off x="4706" y="2666"/>
                <a:ext cx="225" cy="159"/>
              </a:xfrm>
              <a:custGeom>
                <a:avLst/>
                <a:gdLst>
                  <a:gd name="T0" fmla="*/ 3 w 6530"/>
                  <a:gd name="T1" fmla="*/ 5 h 4612"/>
                  <a:gd name="T2" fmla="*/ 3 w 6530"/>
                  <a:gd name="T3" fmla="*/ 5 h 4612"/>
                  <a:gd name="T4" fmla="*/ 2 w 6530"/>
                  <a:gd name="T5" fmla="*/ 5 h 4612"/>
                  <a:gd name="T6" fmla="*/ 1 w 6530"/>
                  <a:gd name="T7" fmla="*/ 4 h 4612"/>
                  <a:gd name="T8" fmla="*/ 0 w 6530"/>
                  <a:gd name="T9" fmla="*/ 4 h 4612"/>
                  <a:gd name="T10" fmla="*/ 0 w 6530"/>
                  <a:gd name="T11" fmla="*/ 4 h 4612"/>
                  <a:gd name="T12" fmla="*/ 0 w 6530"/>
                  <a:gd name="T13" fmla="*/ 4 h 4612"/>
                  <a:gd name="T14" fmla="*/ 0 w 6530"/>
                  <a:gd name="T15" fmla="*/ 4 h 4612"/>
                  <a:gd name="T16" fmla="*/ 0 w 6530"/>
                  <a:gd name="T17" fmla="*/ 4 h 4612"/>
                  <a:gd name="T18" fmla="*/ 0 w 6530"/>
                  <a:gd name="T19" fmla="*/ 4 h 4612"/>
                  <a:gd name="T20" fmla="*/ 0 w 6530"/>
                  <a:gd name="T21" fmla="*/ 4 h 4612"/>
                  <a:gd name="T22" fmla="*/ 0 w 6530"/>
                  <a:gd name="T23" fmla="*/ 4 h 4612"/>
                  <a:gd name="T24" fmla="*/ 0 w 6530"/>
                  <a:gd name="T25" fmla="*/ 4 h 4612"/>
                  <a:gd name="T26" fmla="*/ 1 w 6530"/>
                  <a:gd name="T27" fmla="*/ 3 h 4612"/>
                  <a:gd name="T28" fmla="*/ 3 w 6530"/>
                  <a:gd name="T29" fmla="*/ 2 h 4612"/>
                  <a:gd name="T30" fmla="*/ 5 w 6530"/>
                  <a:gd name="T31" fmla="*/ 1 h 4612"/>
                  <a:gd name="T32" fmla="*/ 7 w 6530"/>
                  <a:gd name="T33" fmla="*/ 1 h 4612"/>
                  <a:gd name="T34" fmla="*/ 8 w 6530"/>
                  <a:gd name="T35" fmla="*/ 0 h 4612"/>
                  <a:gd name="T36" fmla="*/ 8 w 6530"/>
                  <a:gd name="T37" fmla="*/ 0 h 4612"/>
                  <a:gd name="T38" fmla="*/ 8 w 6530"/>
                  <a:gd name="T39" fmla="*/ 0 h 4612"/>
                  <a:gd name="T40" fmla="*/ 8 w 6530"/>
                  <a:gd name="T41" fmla="*/ 0 h 4612"/>
                  <a:gd name="T42" fmla="*/ 8 w 6530"/>
                  <a:gd name="T43" fmla="*/ 0 h 4612"/>
                  <a:gd name="T44" fmla="*/ 6 w 6530"/>
                  <a:gd name="T45" fmla="*/ 1 h 4612"/>
                  <a:gd name="T46" fmla="*/ 5 w 6530"/>
                  <a:gd name="T47" fmla="*/ 1 h 4612"/>
                  <a:gd name="T48" fmla="*/ 3 w 6530"/>
                  <a:gd name="T49" fmla="*/ 2 h 4612"/>
                  <a:gd name="T50" fmla="*/ 1 w 6530"/>
                  <a:gd name="T51" fmla="*/ 3 h 4612"/>
                  <a:gd name="T52" fmla="*/ 0 w 6530"/>
                  <a:gd name="T53" fmla="*/ 4 h 4612"/>
                  <a:gd name="T54" fmla="*/ 0 w 6530"/>
                  <a:gd name="T55" fmla="*/ 4 h 4612"/>
                  <a:gd name="T56" fmla="*/ 0 w 6530"/>
                  <a:gd name="T57" fmla="*/ 4 h 4612"/>
                  <a:gd name="T58" fmla="*/ 0 w 6530"/>
                  <a:gd name="T59" fmla="*/ 4 h 4612"/>
                  <a:gd name="T60" fmla="*/ 0 w 6530"/>
                  <a:gd name="T61" fmla="*/ 4 h 4612"/>
                  <a:gd name="T62" fmla="*/ 0 w 6530"/>
                  <a:gd name="T63" fmla="*/ 4 h 4612"/>
                  <a:gd name="T64" fmla="*/ 0 w 6530"/>
                  <a:gd name="T65" fmla="*/ 4 h 4612"/>
                  <a:gd name="T66" fmla="*/ 0 w 6530"/>
                  <a:gd name="T67" fmla="*/ 4 h 4612"/>
                  <a:gd name="T68" fmla="*/ 0 w 6530"/>
                  <a:gd name="T69" fmla="*/ 4 h 4612"/>
                  <a:gd name="T70" fmla="*/ 1 w 6530"/>
                  <a:gd name="T71" fmla="*/ 4 h 4612"/>
                  <a:gd name="T72" fmla="*/ 2 w 6530"/>
                  <a:gd name="T73" fmla="*/ 5 h 4612"/>
                  <a:gd name="T74" fmla="*/ 3 w 6530"/>
                  <a:gd name="T75" fmla="*/ 5 h 4612"/>
                  <a:gd name="T76" fmla="*/ 3 w 6530"/>
                  <a:gd name="T77" fmla="*/ 5 h 4612"/>
                  <a:gd name="T78" fmla="*/ 3 w 6530"/>
                  <a:gd name="T79" fmla="*/ 5 h 4612"/>
                  <a:gd name="T80" fmla="*/ 3 w 6530"/>
                  <a:gd name="T81" fmla="*/ 5 h 4612"/>
                  <a:gd name="T82" fmla="*/ 4 w 6530"/>
                  <a:gd name="T83" fmla="*/ 5 h 4612"/>
                  <a:gd name="T84" fmla="*/ 4 w 6530"/>
                  <a:gd name="T85" fmla="*/ 5 h 4612"/>
                  <a:gd name="T86" fmla="*/ 4 w 6530"/>
                  <a:gd name="T87" fmla="*/ 5 h 4612"/>
                  <a:gd name="T88" fmla="*/ 4 w 6530"/>
                  <a:gd name="T89" fmla="*/ 5 h 4612"/>
                  <a:gd name="T90" fmla="*/ 3 w 6530"/>
                  <a:gd name="T91" fmla="*/ 5 h 461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530"/>
                  <a:gd name="T139" fmla="*/ 0 h 4612"/>
                  <a:gd name="T140" fmla="*/ 6530 w 6530"/>
                  <a:gd name="T141" fmla="*/ 4612 h 461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530" h="4612">
                    <a:moveTo>
                      <a:pt x="2910" y="4561"/>
                    </a:moveTo>
                    <a:lnTo>
                      <a:pt x="2841" y="4530"/>
                    </a:lnTo>
                    <a:lnTo>
                      <a:pt x="2725" y="4479"/>
                    </a:lnTo>
                    <a:lnTo>
                      <a:pt x="2568" y="4407"/>
                    </a:lnTo>
                    <a:lnTo>
                      <a:pt x="2378" y="4320"/>
                    </a:lnTo>
                    <a:lnTo>
                      <a:pt x="2163" y="4221"/>
                    </a:lnTo>
                    <a:lnTo>
                      <a:pt x="1928" y="4113"/>
                    </a:lnTo>
                    <a:lnTo>
                      <a:pt x="1681" y="3999"/>
                    </a:lnTo>
                    <a:lnTo>
                      <a:pt x="1431" y="3882"/>
                    </a:lnTo>
                    <a:lnTo>
                      <a:pt x="1183" y="3767"/>
                    </a:lnTo>
                    <a:lnTo>
                      <a:pt x="945" y="3657"/>
                    </a:lnTo>
                    <a:lnTo>
                      <a:pt x="723" y="3554"/>
                    </a:lnTo>
                    <a:lnTo>
                      <a:pt x="526" y="3462"/>
                    </a:lnTo>
                    <a:lnTo>
                      <a:pt x="361" y="3385"/>
                    </a:lnTo>
                    <a:lnTo>
                      <a:pt x="234" y="3325"/>
                    </a:lnTo>
                    <a:lnTo>
                      <a:pt x="152" y="3287"/>
                    </a:lnTo>
                    <a:lnTo>
                      <a:pt x="124" y="3274"/>
                    </a:lnTo>
                    <a:lnTo>
                      <a:pt x="117" y="3271"/>
                    </a:lnTo>
                    <a:lnTo>
                      <a:pt x="99" y="3261"/>
                    </a:lnTo>
                    <a:lnTo>
                      <a:pt x="88" y="3253"/>
                    </a:lnTo>
                    <a:lnTo>
                      <a:pt x="78" y="3244"/>
                    </a:lnTo>
                    <a:lnTo>
                      <a:pt x="68" y="3235"/>
                    </a:lnTo>
                    <a:lnTo>
                      <a:pt x="59" y="3224"/>
                    </a:lnTo>
                    <a:lnTo>
                      <a:pt x="56" y="3218"/>
                    </a:lnTo>
                    <a:lnTo>
                      <a:pt x="53" y="3212"/>
                    </a:lnTo>
                    <a:lnTo>
                      <a:pt x="51" y="3206"/>
                    </a:lnTo>
                    <a:lnTo>
                      <a:pt x="50" y="3199"/>
                    </a:lnTo>
                    <a:lnTo>
                      <a:pt x="49" y="3192"/>
                    </a:lnTo>
                    <a:lnTo>
                      <a:pt x="50" y="3185"/>
                    </a:lnTo>
                    <a:lnTo>
                      <a:pt x="52" y="3178"/>
                    </a:lnTo>
                    <a:lnTo>
                      <a:pt x="54" y="3171"/>
                    </a:lnTo>
                    <a:lnTo>
                      <a:pt x="59" y="3163"/>
                    </a:lnTo>
                    <a:lnTo>
                      <a:pt x="64" y="3154"/>
                    </a:lnTo>
                    <a:lnTo>
                      <a:pt x="72" y="3147"/>
                    </a:lnTo>
                    <a:lnTo>
                      <a:pt x="80" y="3138"/>
                    </a:lnTo>
                    <a:lnTo>
                      <a:pt x="91" y="3130"/>
                    </a:lnTo>
                    <a:lnTo>
                      <a:pt x="103" y="3122"/>
                    </a:lnTo>
                    <a:lnTo>
                      <a:pt x="118" y="3113"/>
                    </a:lnTo>
                    <a:lnTo>
                      <a:pt x="135" y="3105"/>
                    </a:lnTo>
                    <a:lnTo>
                      <a:pt x="236" y="3054"/>
                    </a:lnTo>
                    <a:lnTo>
                      <a:pt x="460" y="2945"/>
                    </a:lnTo>
                    <a:lnTo>
                      <a:pt x="788" y="2784"/>
                    </a:lnTo>
                    <a:lnTo>
                      <a:pt x="1204" y="2582"/>
                    </a:lnTo>
                    <a:lnTo>
                      <a:pt x="1687" y="2346"/>
                    </a:lnTo>
                    <a:lnTo>
                      <a:pt x="2222" y="2085"/>
                    </a:lnTo>
                    <a:lnTo>
                      <a:pt x="2792" y="1807"/>
                    </a:lnTo>
                    <a:lnTo>
                      <a:pt x="3375" y="1522"/>
                    </a:lnTo>
                    <a:lnTo>
                      <a:pt x="3957" y="1238"/>
                    </a:lnTo>
                    <a:lnTo>
                      <a:pt x="4519" y="964"/>
                    </a:lnTo>
                    <a:lnTo>
                      <a:pt x="5043" y="708"/>
                    </a:lnTo>
                    <a:lnTo>
                      <a:pt x="5512" y="480"/>
                    </a:lnTo>
                    <a:lnTo>
                      <a:pt x="5908" y="287"/>
                    </a:lnTo>
                    <a:lnTo>
                      <a:pt x="6212" y="138"/>
                    </a:lnTo>
                    <a:lnTo>
                      <a:pt x="6408" y="42"/>
                    </a:lnTo>
                    <a:lnTo>
                      <a:pt x="6477" y="9"/>
                    </a:lnTo>
                    <a:lnTo>
                      <a:pt x="6480" y="8"/>
                    </a:lnTo>
                    <a:lnTo>
                      <a:pt x="6490" y="6"/>
                    </a:lnTo>
                    <a:lnTo>
                      <a:pt x="6506" y="4"/>
                    </a:lnTo>
                    <a:lnTo>
                      <a:pt x="6530" y="2"/>
                    </a:lnTo>
                    <a:lnTo>
                      <a:pt x="6506" y="0"/>
                    </a:lnTo>
                    <a:lnTo>
                      <a:pt x="6486" y="2"/>
                    </a:lnTo>
                    <a:lnTo>
                      <a:pt x="6468" y="3"/>
                    </a:lnTo>
                    <a:lnTo>
                      <a:pt x="6454" y="4"/>
                    </a:lnTo>
                    <a:lnTo>
                      <a:pt x="6435" y="8"/>
                    </a:lnTo>
                    <a:lnTo>
                      <a:pt x="6429" y="9"/>
                    </a:lnTo>
                    <a:lnTo>
                      <a:pt x="6359" y="42"/>
                    </a:lnTo>
                    <a:lnTo>
                      <a:pt x="6164" y="138"/>
                    </a:lnTo>
                    <a:lnTo>
                      <a:pt x="5859" y="287"/>
                    </a:lnTo>
                    <a:lnTo>
                      <a:pt x="5463" y="480"/>
                    </a:lnTo>
                    <a:lnTo>
                      <a:pt x="4994" y="708"/>
                    </a:lnTo>
                    <a:lnTo>
                      <a:pt x="4471" y="964"/>
                    </a:lnTo>
                    <a:lnTo>
                      <a:pt x="3908" y="1238"/>
                    </a:lnTo>
                    <a:lnTo>
                      <a:pt x="3327" y="1522"/>
                    </a:lnTo>
                    <a:lnTo>
                      <a:pt x="2742" y="1807"/>
                    </a:lnTo>
                    <a:lnTo>
                      <a:pt x="2174" y="2085"/>
                    </a:lnTo>
                    <a:lnTo>
                      <a:pt x="1639" y="2346"/>
                    </a:lnTo>
                    <a:lnTo>
                      <a:pt x="1154" y="2582"/>
                    </a:lnTo>
                    <a:lnTo>
                      <a:pt x="740" y="2784"/>
                    </a:lnTo>
                    <a:lnTo>
                      <a:pt x="411" y="2945"/>
                    </a:lnTo>
                    <a:lnTo>
                      <a:pt x="187" y="3054"/>
                    </a:lnTo>
                    <a:lnTo>
                      <a:pt x="85" y="3105"/>
                    </a:lnTo>
                    <a:lnTo>
                      <a:pt x="69" y="3113"/>
                    </a:lnTo>
                    <a:lnTo>
                      <a:pt x="55" y="3122"/>
                    </a:lnTo>
                    <a:lnTo>
                      <a:pt x="42" y="3130"/>
                    </a:lnTo>
                    <a:lnTo>
                      <a:pt x="32" y="3138"/>
                    </a:lnTo>
                    <a:lnTo>
                      <a:pt x="23" y="3147"/>
                    </a:lnTo>
                    <a:lnTo>
                      <a:pt x="15" y="3154"/>
                    </a:lnTo>
                    <a:lnTo>
                      <a:pt x="9" y="3163"/>
                    </a:lnTo>
                    <a:lnTo>
                      <a:pt x="5" y="3171"/>
                    </a:lnTo>
                    <a:lnTo>
                      <a:pt x="2" y="3178"/>
                    </a:lnTo>
                    <a:lnTo>
                      <a:pt x="0" y="3185"/>
                    </a:lnTo>
                    <a:lnTo>
                      <a:pt x="0" y="3192"/>
                    </a:lnTo>
                    <a:lnTo>
                      <a:pt x="0" y="3199"/>
                    </a:lnTo>
                    <a:lnTo>
                      <a:pt x="1" y="3206"/>
                    </a:lnTo>
                    <a:lnTo>
                      <a:pt x="3" y="3212"/>
                    </a:lnTo>
                    <a:lnTo>
                      <a:pt x="6" y="3218"/>
                    </a:lnTo>
                    <a:lnTo>
                      <a:pt x="10" y="3224"/>
                    </a:lnTo>
                    <a:lnTo>
                      <a:pt x="18" y="3235"/>
                    </a:lnTo>
                    <a:lnTo>
                      <a:pt x="29" y="3244"/>
                    </a:lnTo>
                    <a:lnTo>
                      <a:pt x="40" y="3253"/>
                    </a:lnTo>
                    <a:lnTo>
                      <a:pt x="50" y="3261"/>
                    </a:lnTo>
                    <a:lnTo>
                      <a:pt x="67" y="3271"/>
                    </a:lnTo>
                    <a:lnTo>
                      <a:pt x="74" y="3274"/>
                    </a:lnTo>
                    <a:lnTo>
                      <a:pt x="103" y="3287"/>
                    </a:lnTo>
                    <a:lnTo>
                      <a:pt x="184" y="3325"/>
                    </a:lnTo>
                    <a:lnTo>
                      <a:pt x="312" y="3385"/>
                    </a:lnTo>
                    <a:lnTo>
                      <a:pt x="478" y="3462"/>
                    </a:lnTo>
                    <a:lnTo>
                      <a:pt x="675" y="3554"/>
                    </a:lnTo>
                    <a:lnTo>
                      <a:pt x="895" y="3657"/>
                    </a:lnTo>
                    <a:lnTo>
                      <a:pt x="1134" y="3767"/>
                    </a:lnTo>
                    <a:lnTo>
                      <a:pt x="1382" y="3882"/>
                    </a:lnTo>
                    <a:lnTo>
                      <a:pt x="1633" y="3999"/>
                    </a:lnTo>
                    <a:lnTo>
                      <a:pt x="1878" y="4113"/>
                    </a:lnTo>
                    <a:lnTo>
                      <a:pt x="2113" y="4221"/>
                    </a:lnTo>
                    <a:lnTo>
                      <a:pt x="2329" y="4320"/>
                    </a:lnTo>
                    <a:lnTo>
                      <a:pt x="2519" y="4407"/>
                    </a:lnTo>
                    <a:lnTo>
                      <a:pt x="2675" y="4479"/>
                    </a:lnTo>
                    <a:lnTo>
                      <a:pt x="2793" y="4530"/>
                    </a:lnTo>
                    <a:lnTo>
                      <a:pt x="2861" y="4561"/>
                    </a:lnTo>
                    <a:lnTo>
                      <a:pt x="2882" y="4569"/>
                    </a:lnTo>
                    <a:lnTo>
                      <a:pt x="2903" y="4576"/>
                    </a:lnTo>
                    <a:lnTo>
                      <a:pt x="2923" y="4582"/>
                    </a:lnTo>
                    <a:lnTo>
                      <a:pt x="2943" y="4588"/>
                    </a:lnTo>
                    <a:lnTo>
                      <a:pt x="2964" y="4593"/>
                    </a:lnTo>
                    <a:lnTo>
                      <a:pt x="2984" y="4597"/>
                    </a:lnTo>
                    <a:lnTo>
                      <a:pt x="3004" y="4601"/>
                    </a:lnTo>
                    <a:lnTo>
                      <a:pt x="3024" y="4604"/>
                    </a:lnTo>
                    <a:lnTo>
                      <a:pt x="3062" y="4608"/>
                    </a:lnTo>
                    <a:lnTo>
                      <a:pt x="3099" y="4611"/>
                    </a:lnTo>
                    <a:lnTo>
                      <a:pt x="3135" y="4612"/>
                    </a:lnTo>
                    <a:lnTo>
                      <a:pt x="3167" y="4611"/>
                    </a:lnTo>
                    <a:lnTo>
                      <a:pt x="3138" y="4610"/>
                    </a:lnTo>
                    <a:lnTo>
                      <a:pt x="3107" y="4608"/>
                    </a:lnTo>
                    <a:lnTo>
                      <a:pt x="3076" y="4604"/>
                    </a:lnTo>
                    <a:lnTo>
                      <a:pt x="3043" y="4599"/>
                    </a:lnTo>
                    <a:lnTo>
                      <a:pt x="3011" y="4592"/>
                    </a:lnTo>
                    <a:lnTo>
                      <a:pt x="2978" y="4584"/>
                    </a:lnTo>
                    <a:lnTo>
                      <a:pt x="2944" y="4573"/>
                    </a:lnTo>
                    <a:lnTo>
                      <a:pt x="2910" y="45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2554" name="Line 322"/>
            <p:cNvSpPr>
              <a:spLocks noChangeShapeType="1"/>
            </p:cNvSpPr>
            <p:nvPr/>
          </p:nvSpPr>
          <p:spPr bwMode="auto">
            <a:xfrm>
              <a:off x="4251325" y="4016375"/>
              <a:ext cx="0" cy="53340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22555" name="Picture 323" descr="流媒体服务器"/>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70325" y="4473575"/>
              <a:ext cx="7620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6" name="Line 324"/>
            <p:cNvSpPr>
              <a:spLocks noChangeShapeType="1"/>
            </p:cNvSpPr>
            <p:nvPr/>
          </p:nvSpPr>
          <p:spPr bwMode="auto">
            <a:xfrm>
              <a:off x="4251325" y="4016375"/>
              <a:ext cx="685800" cy="68580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57" name="Line 325"/>
            <p:cNvSpPr>
              <a:spLocks noChangeShapeType="1"/>
            </p:cNvSpPr>
            <p:nvPr/>
          </p:nvSpPr>
          <p:spPr bwMode="auto">
            <a:xfrm>
              <a:off x="4327525" y="4092575"/>
              <a:ext cx="685800"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nvGrpSpPr>
            <p:cNvPr id="22558" name="Group 326"/>
            <p:cNvGrpSpPr>
              <a:grpSpLocks/>
            </p:cNvGrpSpPr>
            <p:nvPr/>
          </p:nvGrpSpPr>
          <p:grpSpPr bwMode="auto">
            <a:xfrm>
              <a:off x="4724400" y="3863975"/>
              <a:ext cx="669925" cy="381000"/>
              <a:chOff x="1508" y="2382"/>
              <a:chExt cx="702" cy="436"/>
            </a:xfrm>
          </p:grpSpPr>
          <p:sp>
            <p:nvSpPr>
              <p:cNvPr id="22690" name="Freeform 327"/>
              <p:cNvSpPr>
                <a:spLocks/>
              </p:cNvSpPr>
              <p:nvPr/>
            </p:nvSpPr>
            <p:spPr bwMode="auto">
              <a:xfrm>
                <a:off x="1508" y="2382"/>
                <a:ext cx="702" cy="436"/>
              </a:xfrm>
              <a:custGeom>
                <a:avLst/>
                <a:gdLst>
                  <a:gd name="T0" fmla="*/ 30 w 15369"/>
                  <a:gd name="T1" fmla="*/ 0 h 9540"/>
                  <a:gd name="T2" fmla="*/ 31 w 15369"/>
                  <a:gd name="T3" fmla="*/ 0 h 9540"/>
                  <a:gd name="T4" fmla="*/ 31 w 15369"/>
                  <a:gd name="T5" fmla="*/ 0 h 9540"/>
                  <a:gd name="T6" fmla="*/ 31 w 15369"/>
                  <a:gd name="T7" fmla="*/ 0 h 9540"/>
                  <a:gd name="T8" fmla="*/ 32 w 15369"/>
                  <a:gd name="T9" fmla="*/ 1 h 9540"/>
                  <a:gd name="T10" fmla="*/ 32 w 15369"/>
                  <a:gd name="T11" fmla="*/ 1 h 9540"/>
                  <a:gd name="T12" fmla="*/ 32 w 15369"/>
                  <a:gd name="T13" fmla="*/ 1 h 9540"/>
                  <a:gd name="T14" fmla="*/ 32 w 15369"/>
                  <a:gd name="T15" fmla="*/ 1 h 9540"/>
                  <a:gd name="T16" fmla="*/ 32 w 15369"/>
                  <a:gd name="T17" fmla="*/ 2 h 9540"/>
                  <a:gd name="T18" fmla="*/ 32 w 15369"/>
                  <a:gd name="T19" fmla="*/ 2 h 9540"/>
                  <a:gd name="T20" fmla="*/ 32 w 15369"/>
                  <a:gd name="T21" fmla="*/ 2 h 9540"/>
                  <a:gd name="T22" fmla="*/ 21 w 15369"/>
                  <a:gd name="T23" fmla="*/ 18 h 9540"/>
                  <a:gd name="T24" fmla="*/ 21 w 15369"/>
                  <a:gd name="T25" fmla="*/ 18 h 9540"/>
                  <a:gd name="T26" fmla="*/ 20 w 15369"/>
                  <a:gd name="T27" fmla="*/ 18 h 9540"/>
                  <a:gd name="T28" fmla="*/ 20 w 15369"/>
                  <a:gd name="T29" fmla="*/ 19 h 9540"/>
                  <a:gd name="T30" fmla="*/ 20 w 15369"/>
                  <a:gd name="T31" fmla="*/ 19 h 9540"/>
                  <a:gd name="T32" fmla="*/ 19 w 15369"/>
                  <a:gd name="T33" fmla="*/ 19 h 9540"/>
                  <a:gd name="T34" fmla="*/ 19 w 15369"/>
                  <a:gd name="T35" fmla="*/ 19 h 9540"/>
                  <a:gd name="T36" fmla="*/ 18 w 15369"/>
                  <a:gd name="T37" fmla="*/ 20 h 9540"/>
                  <a:gd name="T38" fmla="*/ 18 w 15369"/>
                  <a:gd name="T39" fmla="*/ 20 h 9540"/>
                  <a:gd name="T40" fmla="*/ 18 w 15369"/>
                  <a:gd name="T41" fmla="*/ 20 h 9540"/>
                  <a:gd name="T42" fmla="*/ 17 w 15369"/>
                  <a:gd name="T43" fmla="*/ 20 h 9540"/>
                  <a:gd name="T44" fmla="*/ 2 w 15369"/>
                  <a:gd name="T45" fmla="*/ 20 h 9540"/>
                  <a:gd name="T46" fmla="*/ 1 w 15369"/>
                  <a:gd name="T47" fmla="*/ 20 h 9540"/>
                  <a:gd name="T48" fmla="*/ 1 w 15369"/>
                  <a:gd name="T49" fmla="*/ 20 h 9540"/>
                  <a:gd name="T50" fmla="*/ 1 w 15369"/>
                  <a:gd name="T51" fmla="*/ 20 h 9540"/>
                  <a:gd name="T52" fmla="*/ 0 w 15369"/>
                  <a:gd name="T53" fmla="*/ 19 h 9540"/>
                  <a:gd name="T54" fmla="*/ 0 w 15369"/>
                  <a:gd name="T55" fmla="*/ 19 h 9540"/>
                  <a:gd name="T56" fmla="*/ 0 w 15369"/>
                  <a:gd name="T57" fmla="*/ 19 h 9540"/>
                  <a:gd name="T58" fmla="*/ 0 w 15369"/>
                  <a:gd name="T59" fmla="*/ 19 h 9540"/>
                  <a:gd name="T60" fmla="*/ 0 w 15369"/>
                  <a:gd name="T61" fmla="*/ 18 h 9540"/>
                  <a:gd name="T62" fmla="*/ 0 w 15369"/>
                  <a:gd name="T63" fmla="*/ 18 h 9540"/>
                  <a:gd name="T64" fmla="*/ 0 w 15369"/>
                  <a:gd name="T65" fmla="*/ 18 h 9540"/>
                  <a:gd name="T66" fmla="*/ 11 w 15369"/>
                  <a:gd name="T67" fmla="*/ 2 h 9540"/>
                  <a:gd name="T68" fmla="*/ 12 w 15369"/>
                  <a:gd name="T69" fmla="*/ 2 h 9540"/>
                  <a:gd name="T70" fmla="*/ 12 w 15369"/>
                  <a:gd name="T71" fmla="*/ 2 h 9540"/>
                  <a:gd name="T72" fmla="*/ 12 w 15369"/>
                  <a:gd name="T73" fmla="*/ 1 h 9540"/>
                  <a:gd name="T74" fmla="*/ 13 w 15369"/>
                  <a:gd name="T75" fmla="*/ 1 h 9540"/>
                  <a:gd name="T76" fmla="*/ 13 w 15369"/>
                  <a:gd name="T77" fmla="*/ 1 h 9540"/>
                  <a:gd name="T78" fmla="*/ 13 w 15369"/>
                  <a:gd name="T79" fmla="*/ 1 h 9540"/>
                  <a:gd name="T80" fmla="*/ 14 w 15369"/>
                  <a:gd name="T81" fmla="*/ 0 h 9540"/>
                  <a:gd name="T82" fmla="*/ 14 w 15369"/>
                  <a:gd name="T83" fmla="*/ 0 h 9540"/>
                  <a:gd name="T84" fmla="*/ 14 w 15369"/>
                  <a:gd name="T85" fmla="*/ 0 h 9540"/>
                  <a:gd name="T86" fmla="*/ 15 w 15369"/>
                  <a:gd name="T87" fmla="*/ 0 h 95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369"/>
                  <a:gd name="T133" fmla="*/ 0 h 9540"/>
                  <a:gd name="T134" fmla="*/ 15369 w 15369"/>
                  <a:gd name="T135" fmla="*/ 9540 h 95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369" h="9540">
                    <a:moveTo>
                      <a:pt x="7128" y="0"/>
                    </a:moveTo>
                    <a:lnTo>
                      <a:pt x="14531" y="0"/>
                    </a:lnTo>
                    <a:lnTo>
                      <a:pt x="14593" y="2"/>
                    </a:lnTo>
                    <a:lnTo>
                      <a:pt x="14653" y="7"/>
                    </a:lnTo>
                    <a:lnTo>
                      <a:pt x="14712" y="15"/>
                    </a:lnTo>
                    <a:lnTo>
                      <a:pt x="14769" y="25"/>
                    </a:lnTo>
                    <a:lnTo>
                      <a:pt x="14823" y="40"/>
                    </a:lnTo>
                    <a:lnTo>
                      <a:pt x="14876" y="57"/>
                    </a:lnTo>
                    <a:lnTo>
                      <a:pt x="14927" y="76"/>
                    </a:lnTo>
                    <a:lnTo>
                      <a:pt x="14976" y="98"/>
                    </a:lnTo>
                    <a:lnTo>
                      <a:pt x="15022" y="122"/>
                    </a:lnTo>
                    <a:lnTo>
                      <a:pt x="15066" y="149"/>
                    </a:lnTo>
                    <a:lnTo>
                      <a:pt x="15107" y="179"/>
                    </a:lnTo>
                    <a:lnTo>
                      <a:pt x="15146" y="209"/>
                    </a:lnTo>
                    <a:lnTo>
                      <a:pt x="15181" y="243"/>
                    </a:lnTo>
                    <a:lnTo>
                      <a:pt x="15215" y="278"/>
                    </a:lnTo>
                    <a:lnTo>
                      <a:pt x="15244" y="315"/>
                    </a:lnTo>
                    <a:lnTo>
                      <a:pt x="15272" y="354"/>
                    </a:lnTo>
                    <a:lnTo>
                      <a:pt x="15296" y="395"/>
                    </a:lnTo>
                    <a:lnTo>
                      <a:pt x="15317" y="436"/>
                    </a:lnTo>
                    <a:lnTo>
                      <a:pt x="15335" y="480"/>
                    </a:lnTo>
                    <a:lnTo>
                      <a:pt x="15348" y="524"/>
                    </a:lnTo>
                    <a:lnTo>
                      <a:pt x="15359" y="570"/>
                    </a:lnTo>
                    <a:lnTo>
                      <a:pt x="15366" y="617"/>
                    </a:lnTo>
                    <a:lnTo>
                      <a:pt x="15369" y="666"/>
                    </a:lnTo>
                    <a:lnTo>
                      <a:pt x="15369" y="714"/>
                    </a:lnTo>
                    <a:lnTo>
                      <a:pt x="15364" y="763"/>
                    </a:lnTo>
                    <a:lnTo>
                      <a:pt x="15356" y="814"/>
                    </a:lnTo>
                    <a:lnTo>
                      <a:pt x="15343" y="865"/>
                    </a:lnTo>
                    <a:lnTo>
                      <a:pt x="15326" y="917"/>
                    </a:lnTo>
                    <a:lnTo>
                      <a:pt x="15304" y="968"/>
                    </a:lnTo>
                    <a:lnTo>
                      <a:pt x="15279" y="1020"/>
                    </a:lnTo>
                    <a:lnTo>
                      <a:pt x="15249" y="1072"/>
                    </a:lnTo>
                    <a:lnTo>
                      <a:pt x="15214" y="1124"/>
                    </a:lnTo>
                    <a:lnTo>
                      <a:pt x="9987" y="8416"/>
                    </a:lnTo>
                    <a:lnTo>
                      <a:pt x="9949" y="8468"/>
                    </a:lnTo>
                    <a:lnTo>
                      <a:pt x="9909" y="8520"/>
                    </a:lnTo>
                    <a:lnTo>
                      <a:pt x="9868" y="8572"/>
                    </a:lnTo>
                    <a:lnTo>
                      <a:pt x="9825" y="8623"/>
                    </a:lnTo>
                    <a:lnTo>
                      <a:pt x="9781" y="8675"/>
                    </a:lnTo>
                    <a:lnTo>
                      <a:pt x="9735" y="8726"/>
                    </a:lnTo>
                    <a:lnTo>
                      <a:pt x="9689" y="8777"/>
                    </a:lnTo>
                    <a:lnTo>
                      <a:pt x="9640" y="8826"/>
                    </a:lnTo>
                    <a:lnTo>
                      <a:pt x="9591" y="8874"/>
                    </a:lnTo>
                    <a:lnTo>
                      <a:pt x="9541" y="8923"/>
                    </a:lnTo>
                    <a:lnTo>
                      <a:pt x="9488" y="8970"/>
                    </a:lnTo>
                    <a:lnTo>
                      <a:pt x="9436" y="9016"/>
                    </a:lnTo>
                    <a:lnTo>
                      <a:pt x="9382" y="9060"/>
                    </a:lnTo>
                    <a:lnTo>
                      <a:pt x="9328" y="9104"/>
                    </a:lnTo>
                    <a:lnTo>
                      <a:pt x="9272" y="9146"/>
                    </a:lnTo>
                    <a:lnTo>
                      <a:pt x="9215" y="9186"/>
                    </a:lnTo>
                    <a:lnTo>
                      <a:pt x="9159" y="9225"/>
                    </a:lnTo>
                    <a:lnTo>
                      <a:pt x="9101" y="9262"/>
                    </a:lnTo>
                    <a:lnTo>
                      <a:pt x="9042" y="9297"/>
                    </a:lnTo>
                    <a:lnTo>
                      <a:pt x="8982" y="9331"/>
                    </a:lnTo>
                    <a:lnTo>
                      <a:pt x="8922" y="9361"/>
                    </a:lnTo>
                    <a:lnTo>
                      <a:pt x="8862" y="9391"/>
                    </a:lnTo>
                    <a:lnTo>
                      <a:pt x="8802" y="9418"/>
                    </a:lnTo>
                    <a:lnTo>
                      <a:pt x="8741" y="9442"/>
                    </a:lnTo>
                    <a:lnTo>
                      <a:pt x="8679" y="9464"/>
                    </a:lnTo>
                    <a:lnTo>
                      <a:pt x="8617" y="9483"/>
                    </a:lnTo>
                    <a:lnTo>
                      <a:pt x="8555" y="9500"/>
                    </a:lnTo>
                    <a:lnTo>
                      <a:pt x="8493" y="9515"/>
                    </a:lnTo>
                    <a:lnTo>
                      <a:pt x="8430" y="9525"/>
                    </a:lnTo>
                    <a:lnTo>
                      <a:pt x="8367" y="9533"/>
                    </a:lnTo>
                    <a:lnTo>
                      <a:pt x="8305" y="9538"/>
                    </a:lnTo>
                    <a:lnTo>
                      <a:pt x="8242" y="9540"/>
                    </a:lnTo>
                    <a:lnTo>
                      <a:pt x="839" y="9540"/>
                    </a:lnTo>
                    <a:lnTo>
                      <a:pt x="777" y="9538"/>
                    </a:lnTo>
                    <a:lnTo>
                      <a:pt x="718" y="9533"/>
                    </a:lnTo>
                    <a:lnTo>
                      <a:pt x="659" y="9525"/>
                    </a:lnTo>
                    <a:lnTo>
                      <a:pt x="602" y="9515"/>
                    </a:lnTo>
                    <a:lnTo>
                      <a:pt x="547" y="9500"/>
                    </a:lnTo>
                    <a:lnTo>
                      <a:pt x="494" y="9483"/>
                    </a:lnTo>
                    <a:lnTo>
                      <a:pt x="444" y="9464"/>
                    </a:lnTo>
                    <a:lnTo>
                      <a:pt x="395" y="9442"/>
                    </a:lnTo>
                    <a:lnTo>
                      <a:pt x="349" y="9418"/>
                    </a:lnTo>
                    <a:lnTo>
                      <a:pt x="305" y="9391"/>
                    </a:lnTo>
                    <a:lnTo>
                      <a:pt x="264" y="9361"/>
                    </a:lnTo>
                    <a:lnTo>
                      <a:pt x="225" y="9331"/>
                    </a:lnTo>
                    <a:lnTo>
                      <a:pt x="189" y="9297"/>
                    </a:lnTo>
                    <a:lnTo>
                      <a:pt x="156" y="9262"/>
                    </a:lnTo>
                    <a:lnTo>
                      <a:pt x="125" y="9225"/>
                    </a:lnTo>
                    <a:lnTo>
                      <a:pt x="98" y="9186"/>
                    </a:lnTo>
                    <a:lnTo>
                      <a:pt x="74" y="9146"/>
                    </a:lnTo>
                    <a:lnTo>
                      <a:pt x="53" y="9104"/>
                    </a:lnTo>
                    <a:lnTo>
                      <a:pt x="36" y="9060"/>
                    </a:lnTo>
                    <a:lnTo>
                      <a:pt x="21" y="9016"/>
                    </a:lnTo>
                    <a:lnTo>
                      <a:pt x="11" y="8970"/>
                    </a:lnTo>
                    <a:lnTo>
                      <a:pt x="4" y="8923"/>
                    </a:lnTo>
                    <a:lnTo>
                      <a:pt x="0" y="8874"/>
                    </a:lnTo>
                    <a:lnTo>
                      <a:pt x="1" y="8826"/>
                    </a:lnTo>
                    <a:lnTo>
                      <a:pt x="6" y="8777"/>
                    </a:lnTo>
                    <a:lnTo>
                      <a:pt x="15" y="8726"/>
                    </a:lnTo>
                    <a:lnTo>
                      <a:pt x="28" y="8675"/>
                    </a:lnTo>
                    <a:lnTo>
                      <a:pt x="45" y="8623"/>
                    </a:lnTo>
                    <a:lnTo>
                      <a:pt x="66" y="8572"/>
                    </a:lnTo>
                    <a:lnTo>
                      <a:pt x="92" y="8520"/>
                    </a:lnTo>
                    <a:lnTo>
                      <a:pt x="122" y="8468"/>
                    </a:lnTo>
                    <a:lnTo>
                      <a:pt x="157" y="8416"/>
                    </a:lnTo>
                    <a:lnTo>
                      <a:pt x="5383" y="1124"/>
                    </a:lnTo>
                    <a:lnTo>
                      <a:pt x="5422" y="1072"/>
                    </a:lnTo>
                    <a:lnTo>
                      <a:pt x="5461" y="1020"/>
                    </a:lnTo>
                    <a:lnTo>
                      <a:pt x="5502" y="968"/>
                    </a:lnTo>
                    <a:lnTo>
                      <a:pt x="5545" y="917"/>
                    </a:lnTo>
                    <a:lnTo>
                      <a:pt x="5590" y="865"/>
                    </a:lnTo>
                    <a:lnTo>
                      <a:pt x="5635" y="814"/>
                    </a:lnTo>
                    <a:lnTo>
                      <a:pt x="5682" y="763"/>
                    </a:lnTo>
                    <a:lnTo>
                      <a:pt x="5730" y="714"/>
                    </a:lnTo>
                    <a:lnTo>
                      <a:pt x="5780" y="666"/>
                    </a:lnTo>
                    <a:lnTo>
                      <a:pt x="5830" y="617"/>
                    </a:lnTo>
                    <a:lnTo>
                      <a:pt x="5881" y="570"/>
                    </a:lnTo>
                    <a:lnTo>
                      <a:pt x="5934" y="524"/>
                    </a:lnTo>
                    <a:lnTo>
                      <a:pt x="5988" y="480"/>
                    </a:lnTo>
                    <a:lnTo>
                      <a:pt x="6043" y="436"/>
                    </a:lnTo>
                    <a:lnTo>
                      <a:pt x="6098" y="394"/>
                    </a:lnTo>
                    <a:lnTo>
                      <a:pt x="6154" y="354"/>
                    </a:lnTo>
                    <a:lnTo>
                      <a:pt x="6212" y="315"/>
                    </a:lnTo>
                    <a:lnTo>
                      <a:pt x="6270" y="278"/>
                    </a:lnTo>
                    <a:lnTo>
                      <a:pt x="6329" y="243"/>
                    </a:lnTo>
                    <a:lnTo>
                      <a:pt x="6388" y="209"/>
                    </a:lnTo>
                    <a:lnTo>
                      <a:pt x="6447" y="179"/>
                    </a:lnTo>
                    <a:lnTo>
                      <a:pt x="6508" y="149"/>
                    </a:lnTo>
                    <a:lnTo>
                      <a:pt x="6568" y="122"/>
                    </a:lnTo>
                    <a:lnTo>
                      <a:pt x="6630" y="98"/>
                    </a:lnTo>
                    <a:lnTo>
                      <a:pt x="6691" y="76"/>
                    </a:lnTo>
                    <a:lnTo>
                      <a:pt x="6753" y="57"/>
                    </a:lnTo>
                    <a:lnTo>
                      <a:pt x="6816" y="40"/>
                    </a:lnTo>
                    <a:lnTo>
                      <a:pt x="6878" y="25"/>
                    </a:lnTo>
                    <a:lnTo>
                      <a:pt x="6940" y="15"/>
                    </a:lnTo>
                    <a:lnTo>
                      <a:pt x="7003" y="7"/>
                    </a:lnTo>
                    <a:lnTo>
                      <a:pt x="7066" y="2"/>
                    </a:lnTo>
                    <a:lnTo>
                      <a:pt x="7128" y="0"/>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1" name="Freeform 328"/>
              <p:cNvSpPr>
                <a:spLocks/>
              </p:cNvSpPr>
              <p:nvPr/>
            </p:nvSpPr>
            <p:spPr bwMode="auto">
              <a:xfrm>
                <a:off x="1509" y="2383"/>
                <a:ext cx="700" cy="434"/>
              </a:xfrm>
              <a:custGeom>
                <a:avLst/>
                <a:gdLst>
                  <a:gd name="T0" fmla="*/ 18 w 15309"/>
                  <a:gd name="T1" fmla="*/ 0 h 9502"/>
                  <a:gd name="T2" fmla="*/ 22 w 15309"/>
                  <a:gd name="T3" fmla="*/ 0 h 9502"/>
                  <a:gd name="T4" fmla="*/ 25 w 15309"/>
                  <a:gd name="T5" fmla="*/ 0 h 9502"/>
                  <a:gd name="T6" fmla="*/ 29 w 15309"/>
                  <a:gd name="T7" fmla="*/ 0 h 9502"/>
                  <a:gd name="T8" fmla="*/ 31 w 15309"/>
                  <a:gd name="T9" fmla="*/ 0 h 9502"/>
                  <a:gd name="T10" fmla="*/ 31 w 15309"/>
                  <a:gd name="T11" fmla="*/ 0 h 9502"/>
                  <a:gd name="T12" fmla="*/ 31 w 15309"/>
                  <a:gd name="T13" fmla="*/ 0 h 9502"/>
                  <a:gd name="T14" fmla="*/ 32 w 15309"/>
                  <a:gd name="T15" fmla="*/ 1 h 9502"/>
                  <a:gd name="T16" fmla="*/ 32 w 15309"/>
                  <a:gd name="T17" fmla="*/ 1 h 9502"/>
                  <a:gd name="T18" fmla="*/ 32 w 15309"/>
                  <a:gd name="T19" fmla="*/ 1 h 9502"/>
                  <a:gd name="T20" fmla="*/ 32 w 15309"/>
                  <a:gd name="T21" fmla="*/ 2 h 9502"/>
                  <a:gd name="T22" fmla="*/ 32 w 15309"/>
                  <a:gd name="T23" fmla="*/ 2 h 9502"/>
                  <a:gd name="T24" fmla="*/ 30 w 15309"/>
                  <a:gd name="T25" fmla="*/ 5 h 9502"/>
                  <a:gd name="T26" fmla="*/ 27 w 15309"/>
                  <a:gd name="T27" fmla="*/ 9 h 9502"/>
                  <a:gd name="T28" fmla="*/ 24 w 15309"/>
                  <a:gd name="T29" fmla="*/ 13 h 9502"/>
                  <a:gd name="T30" fmla="*/ 21 w 15309"/>
                  <a:gd name="T31" fmla="*/ 17 h 9502"/>
                  <a:gd name="T32" fmla="*/ 21 w 15309"/>
                  <a:gd name="T33" fmla="*/ 18 h 9502"/>
                  <a:gd name="T34" fmla="*/ 20 w 15309"/>
                  <a:gd name="T35" fmla="*/ 18 h 9502"/>
                  <a:gd name="T36" fmla="*/ 20 w 15309"/>
                  <a:gd name="T37" fmla="*/ 19 h 9502"/>
                  <a:gd name="T38" fmla="*/ 19 w 15309"/>
                  <a:gd name="T39" fmla="*/ 19 h 9502"/>
                  <a:gd name="T40" fmla="*/ 19 w 15309"/>
                  <a:gd name="T41" fmla="*/ 19 h 9502"/>
                  <a:gd name="T42" fmla="*/ 18 w 15309"/>
                  <a:gd name="T43" fmla="*/ 20 h 9502"/>
                  <a:gd name="T44" fmla="*/ 18 w 15309"/>
                  <a:gd name="T45" fmla="*/ 20 h 9502"/>
                  <a:gd name="T46" fmla="*/ 17 w 15309"/>
                  <a:gd name="T47" fmla="*/ 20 h 9502"/>
                  <a:gd name="T48" fmla="*/ 14 w 15309"/>
                  <a:gd name="T49" fmla="*/ 20 h 9502"/>
                  <a:gd name="T50" fmla="*/ 10 w 15309"/>
                  <a:gd name="T51" fmla="*/ 20 h 9502"/>
                  <a:gd name="T52" fmla="*/ 7 w 15309"/>
                  <a:gd name="T53" fmla="*/ 20 h 9502"/>
                  <a:gd name="T54" fmla="*/ 3 w 15309"/>
                  <a:gd name="T55" fmla="*/ 20 h 9502"/>
                  <a:gd name="T56" fmla="*/ 1 w 15309"/>
                  <a:gd name="T57" fmla="*/ 20 h 9502"/>
                  <a:gd name="T58" fmla="*/ 1 w 15309"/>
                  <a:gd name="T59" fmla="*/ 20 h 9502"/>
                  <a:gd name="T60" fmla="*/ 1 w 15309"/>
                  <a:gd name="T61" fmla="*/ 19 h 9502"/>
                  <a:gd name="T62" fmla="*/ 0 w 15309"/>
                  <a:gd name="T63" fmla="*/ 19 h 9502"/>
                  <a:gd name="T64" fmla="*/ 0 w 15309"/>
                  <a:gd name="T65" fmla="*/ 19 h 9502"/>
                  <a:gd name="T66" fmla="*/ 0 w 15309"/>
                  <a:gd name="T67" fmla="*/ 18 h 9502"/>
                  <a:gd name="T68" fmla="*/ 0 w 15309"/>
                  <a:gd name="T69" fmla="*/ 18 h 9502"/>
                  <a:gd name="T70" fmla="*/ 0 w 15309"/>
                  <a:gd name="T71" fmla="*/ 18 h 9502"/>
                  <a:gd name="T72" fmla="*/ 2 w 15309"/>
                  <a:gd name="T73" fmla="*/ 15 h 9502"/>
                  <a:gd name="T74" fmla="*/ 5 w 15309"/>
                  <a:gd name="T75" fmla="*/ 11 h 9502"/>
                  <a:gd name="T76" fmla="*/ 8 w 15309"/>
                  <a:gd name="T77" fmla="*/ 7 h 9502"/>
                  <a:gd name="T78" fmla="*/ 11 w 15309"/>
                  <a:gd name="T79" fmla="*/ 3 h 9502"/>
                  <a:gd name="T80" fmla="*/ 11 w 15309"/>
                  <a:gd name="T81" fmla="*/ 2 h 9502"/>
                  <a:gd name="T82" fmla="*/ 12 w 15309"/>
                  <a:gd name="T83" fmla="*/ 2 h 9502"/>
                  <a:gd name="T84" fmla="*/ 12 w 15309"/>
                  <a:gd name="T85" fmla="*/ 1 h 9502"/>
                  <a:gd name="T86" fmla="*/ 13 w 15309"/>
                  <a:gd name="T87" fmla="*/ 1 h 9502"/>
                  <a:gd name="T88" fmla="*/ 13 w 15309"/>
                  <a:gd name="T89" fmla="*/ 1 h 9502"/>
                  <a:gd name="T90" fmla="*/ 14 w 15309"/>
                  <a:gd name="T91" fmla="*/ 0 h 9502"/>
                  <a:gd name="T92" fmla="*/ 14 w 15309"/>
                  <a:gd name="T93" fmla="*/ 0 h 9502"/>
                  <a:gd name="T94" fmla="*/ 15 w 15309"/>
                  <a:gd name="T95" fmla="*/ 0 h 95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309"/>
                  <a:gd name="T145" fmla="*/ 0 h 9502"/>
                  <a:gd name="T146" fmla="*/ 15309 w 15309"/>
                  <a:gd name="T147" fmla="*/ 9502 h 95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309" h="9502">
                    <a:moveTo>
                      <a:pt x="7099" y="0"/>
                    </a:moveTo>
                    <a:lnTo>
                      <a:pt x="7560" y="0"/>
                    </a:lnTo>
                    <a:lnTo>
                      <a:pt x="8021" y="0"/>
                    </a:lnTo>
                    <a:lnTo>
                      <a:pt x="8482" y="0"/>
                    </a:lnTo>
                    <a:lnTo>
                      <a:pt x="8943" y="0"/>
                    </a:lnTo>
                    <a:lnTo>
                      <a:pt x="9404" y="0"/>
                    </a:lnTo>
                    <a:lnTo>
                      <a:pt x="9865" y="0"/>
                    </a:lnTo>
                    <a:lnTo>
                      <a:pt x="10326" y="0"/>
                    </a:lnTo>
                    <a:lnTo>
                      <a:pt x="10787" y="0"/>
                    </a:lnTo>
                    <a:lnTo>
                      <a:pt x="11247" y="0"/>
                    </a:lnTo>
                    <a:lnTo>
                      <a:pt x="11708" y="0"/>
                    </a:lnTo>
                    <a:lnTo>
                      <a:pt x="12169" y="0"/>
                    </a:lnTo>
                    <a:lnTo>
                      <a:pt x="12630" y="0"/>
                    </a:lnTo>
                    <a:lnTo>
                      <a:pt x="13091" y="0"/>
                    </a:lnTo>
                    <a:lnTo>
                      <a:pt x="13552" y="0"/>
                    </a:lnTo>
                    <a:lnTo>
                      <a:pt x="14013" y="0"/>
                    </a:lnTo>
                    <a:lnTo>
                      <a:pt x="14473" y="0"/>
                    </a:lnTo>
                    <a:lnTo>
                      <a:pt x="14535" y="1"/>
                    </a:lnTo>
                    <a:lnTo>
                      <a:pt x="14595" y="6"/>
                    </a:lnTo>
                    <a:lnTo>
                      <a:pt x="14654" y="14"/>
                    </a:lnTo>
                    <a:lnTo>
                      <a:pt x="14710" y="25"/>
                    </a:lnTo>
                    <a:lnTo>
                      <a:pt x="14765" y="39"/>
                    </a:lnTo>
                    <a:lnTo>
                      <a:pt x="14817" y="56"/>
                    </a:lnTo>
                    <a:lnTo>
                      <a:pt x="14868" y="75"/>
                    </a:lnTo>
                    <a:lnTo>
                      <a:pt x="14916" y="97"/>
                    </a:lnTo>
                    <a:lnTo>
                      <a:pt x="14962" y="121"/>
                    </a:lnTo>
                    <a:lnTo>
                      <a:pt x="15005" y="148"/>
                    </a:lnTo>
                    <a:lnTo>
                      <a:pt x="15047" y="177"/>
                    </a:lnTo>
                    <a:lnTo>
                      <a:pt x="15085" y="208"/>
                    </a:lnTo>
                    <a:lnTo>
                      <a:pt x="15121" y="242"/>
                    </a:lnTo>
                    <a:lnTo>
                      <a:pt x="15155" y="276"/>
                    </a:lnTo>
                    <a:lnTo>
                      <a:pt x="15185" y="313"/>
                    </a:lnTo>
                    <a:lnTo>
                      <a:pt x="15211" y="352"/>
                    </a:lnTo>
                    <a:lnTo>
                      <a:pt x="15235" y="393"/>
                    </a:lnTo>
                    <a:lnTo>
                      <a:pt x="15256" y="434"/>
                    </a:lnTo>
                    <a:lnTo>
                      <a:pt x="15274" y="478"/>
                    </a:lnTo>
                    <a:lnTo>
                      <a:pt x="15288" y="522"/>
                    </a:lnTo>
                    <a:lnTo>
                      <a:pt x="15298" y="568"/>
                    </a:lnTo>
                    <a:lnTo>
                      <a:pt x="15306" y="614"/>
                    </a:lnTo>
                    <a:lnTo>
                      <a:pt x="15309" y="662"/>
                    </a:lnTo>
                    <a:lnTo>
                      <a:pt x="15308" y="711"/>
                    </a:lnTo>
                    <a:lnTo>
                      <a:pt x="15304" y="760"/>
                    </a:lnTo>
                    <a:lnTo>
                      <a:pt x="15295" y="810"/>
                    </a:lnTo>
                    <a:lnTo>
                      <a:pt x="15283" y="861"/>
                    </a:lnTo>
                    <a:lnTo>
                      <a:pt x="15266" y="912"/>
                    </a:lnTo>
                    <a:lnTo>
                      <a:pt x="15244" y="964"/>
                    </a:lnTo>
                    <a:lnTo>
                      <a:pt x="15219" y="1015"/>
                    </a:lnTo>
                    <a:lnTo>
                      <a:pt x="15188" y="1068"/>
                    </a:lnTo>
                    <a:lnTo>
                      <a:pt x="15153" y="1119"/>
                    </a:lnTo>
                    <a:lnTo>
                      <a:pt x="14828" y="1573"/>
                    </a:lnTo>
                    <a:lnTo>
                      <a:pt x="14502" y="2027"/>
                    </a:lnTo>
                    <a:lnTo>
                      <a:pt x="14177" y="2481"/>
                    </a:lnTo>
                    <a:lnTo>
                      <a:pt x="13851" y="2935"/>
                    </a:lnTo>
                    <a:lnTo>
                      <a:pt x="13526" y="3389"/>
                    </a:lnTo>
                    <a:lnTo>
                      <a:pt x="13202" y="3843"/>
                    </a:lnTo>
                    <a:lnTo>
                      <a:pt x="12876" y="4297"/>
                    </a:lnTo>
                    <a:lnTo>
                      <a:pt x="12551" y="4751"/>
                    </a:lnTo>
                    <a:lnTo>
                      <a:pt x="12225" y="5205"/>
                    </a:lnTo>
                    <a:lnTo>
                      <a:pt x="11900" y="5659"/>
                    </a:lnTo>
                    <a:lnTo>
                      <a:pt x="11574" y="6113"/>
                    </a:lnTo>
                    <a:lnTo>
                      <a:pt x="11249" y="6567"/>
                    </a:lnTo>
                    <a:lnTo>
                      <a:pt x="10923" y="7021"/>
                    </a:lnTo>
                    <a:lnTo>
                      <a:pt x="10598" y="7475"/>
                    </a:lnTo>
                    <a:lnTo>
                      <a:pt x="10273" y="7929"/>
                    </a:lnTo>
                    <a:lnTo>
                      <a:pt x="9948" y="8383"/>
                    </a:lnTo>
                    <a:lnTo>
                      <a:pt x="9909" y="8434"/>
                    </a:lnTo>
                    <a:lnTo>
                      <a:pt x="9870" y="8487"/>
                    </a:lnTo>
                    <a:lnTo>
                      <a:pt x="9829" y="8538"/>
                    </a:lnTo>
                    <a:lnTo>
                      <a:pt x="9786" y="8590"/>
                    </a:lnTo>
                    <a:lnTo>
                      <a:pt x="9742" y="8641"/>
                    </a:lnTo>
                    <a:lnTo>
                      <a:pt x="9697" y="8692"/>
                    </a:lnTo>
                    <a:lnTo>
                      <a:pt x="9649" y="8742"/>
                    </a:lnTo>
                    <a:lnTo>
                      <a:pt x="9602" y="8791"/>
                    </a:lnTo>
                    <a:lnTo>
                      <a:pt x="9553" y="8840"/>
                    </a:lnTo>
                    <a:lnTo>
                      <a:pt x="9502" y="8888"/>
                    </a:lnTo>
                    <a:lnTo>
                      <a:pt x="9451" y="8934"/>
                    </a:lnTo>
                    <a:lnTo>
                      <a:pt x="9398" y="8980"/>
                    </a:lnTo>
                    <a:lnTo>
                      <a:pt x="9345" y="9024"/>
                    </a:lnTo>
                    <a:lnTo>
                      <a:pt x="9290" y="9068"/>
                    </a:lnTo>
                    <a:lnTo>
                      <a:pt x="9235" y="9109"/>
                    </a:lnTo>
                    <a:lnTo>
                      <a:pt x="9179" y="9150"/>
                    </a:lnTo>
                    <a:lnTo>
                      <a:pt x="9121" y="9189"/>
                    </a:lnTo>
                    <a:lnTo>
                      <a:pt x="9063" y="9226"/>
                    </a:lnTo>
                    <a:lnTo>
                      <a:pt x="9006" y="9260"/>
                    </a:lnTo>
                    <a:lnTo>
                      <a:pt x="8947" y="9294"/>
                    </a:lnTo>
                    <a:lnTo>
                      <a:pt x="8887" y="9326"/>
                    </a:lnTo>
                    <a:lnTo>
                      <a:pt x="8827" y="9354"/>
                    </a:lnTo>
                    <a:lnTo>
                      <a:pt x="8766" y="9381"/>
                    </a:lnTo>
                    <a:lnTo>
                      <a:pt x="8705" y="9405"/>
                    </a:lnTo>
                    <a:lnTo>
                      <a:pt x="8643" y="9427"/>
                    </a:lnTo>
                    <a:lnTo>
                      <a:pt x="8583" y="9446"/>
                    </a:lnTo>
                    <a:lnTo>
                      <a:pt x="8521" y="9463"/>
                    </a:lnTo>
                    <a:lnTo>
                      <a:pt x="8459" y="9477"/>
                    </a:lnTo>
                    <a:lnTo>
                      <a:pt x="8396" y="9487"/>
                    </a:lnTo>
                    <a:lnTo>
                      <a:pt x="8334" y="9496"/>
                    </a:lnTo>
                    <a:lnTo>
                      <a:pt x="8272" y="9501"/>
                    </a:lnTo>
                    <a:lnTo>
                      <a:pt x="8209" y="9502"/>
                    </a:lnTo>
                    <a:lnTo>
                      <a:pt x="7748" y="9502"/>
                    </a:lnTo>
                    <a:lnTo>
                      <a:pt x="7287" y="9502"/>
                    </a:lnTo>
                    <a:lnTo>
                      <a:pt x="6826" y="9502"/>
                    </a:lnTo>
                    <a:lnTo>
                      <a:pt x="6365" y="9502"/>
                    </a:lnTo>
                    <a:lnTo>
                      <a:pt x="5904" y="9502"/>
                    </a:lnTo>
                    <a:lnTo>
                      <a:pt x="5443" y="9502"/>
                    </a:lnTo>
                    <a:lnTo>
                      <a:pt x="4983" y="9502"/>
                    </a:lnTo>
                    <a:lnTo>
                      <a:pt x="4522" y="9502"/>
                    </a:lnTo>
                    <a:lnTo>
                      <a:pt x="4061" y="9502"/>
                    </a:lnTo>
                    <a:lnTo>
                      <a:pt x="3600" y="9502"/>
                    </a:lnTo>
                    <a:lnTo>
                      <a:pt x="3139" y="9502"/>
                    </a:lnTo>
                    <a:lnTo>
                      <a:pt x="2678" y="9502"/>
                    </a:lnTo>
                    <a:lnTo>
                      <a:pt x="2217" y="9502"/>
                    </a:lnTo>
                    <a:lnTo>
                      <a:pt x="1757" y="9502"/>
                    </a:lnTo>
                    <a:lnTo>
                      <a:pt x="1296" y="9502"/>
                    </a:lnTo>
                    <a:lnTo>
                      <a:pt x="835" y="9502"/>
                    </a:lnTo>
                    <a:lnTo>
                      <a:pt x="773" y="9501"/>
                    </a:lnTo>
                    <a:lnTo>
                      <a:pt x="713" y="9496"/>
                    </a:lnTo>
                    <a:lnTo>
                      <a:pt x="655" y="9487"/>
                    </a:lnTo>
                    <a:lnTo>
                      <a:pt x="598" y="9477"/>
                    </a:lnTo>
                    <a:lnTo>
                      <a:pt x="544" y="9463"/>
                    </a:lnTo>
                    <a:lnTo>
                      <a:pt x="491" y="9446"/>
                    </a:lnTo>
                    <a:lnTo>
                      <a:pt x="441" y="9427"/>
                    </a:lnTo>
                    <a:lnTo>
                      <a:pt x="393" y="9405"/>
                    </a:lnTo>
                    <a:lnTo>
                      <a:pt x="346" y="9381"/>
                    </a:lnTo>
                    <a:lnTo>
                      <a:pt x="302" y="9354"/>
                    </a:lnTo>
                    <a:lnTo>
                      <a:pt x="261" y="9326"/>
                    </a:lnTo>
                    <a:lnTo>
                      <a:pt x="222" y="9294"/>
                    </a:lnTo>
                    <a:lnTo>
                      <a:pt x="187" y="9260"/>
                    </a:lnTo>
                    <a:lnTo>
                      <a:pt x="154" y="9226"/>
                    </a:lnTo>
                    <a:lnTo>
                      <a:pt x="124" y="9189"/>
                    </a:lnTo>
                    <a:lnTo>
                      <a:pt x="96" y="9150"/>
                    </a:lnTo>
                    <a:lnTo>
                      <a:pt x="72" y="9109"/>
                    </a:lnTo>
                    <a:lnTo>
                      <a:pt x="51" y="9068"/>
                    </a:lnTo>
                    <a:lnTo>
                      <a:pt x="35" y="9024"/>
                    </a:lnTo>
                    <a:lnTo>
                      <a:pt x="20" y="8980"/>
                    </a:lnTo>
                    <a:lnTo>
                      <a:pt x="9" y="8934"/>
                    </a:lnTo>
                    <a:lnTo>
                      <a:pt x="3" y="8888"/>
                    </a:lnTo>
                    <a:lnTo>
                      <a:pt x="0" y="8840"/>
                    </a:lnTo>
                    <a:lnTo>
                      <a:pt x="0" y="8791"/>
                    </a:lnTo>
                    <a:lnTo>
                      <a:pt x="5" y="8742"/>
                    </a:lnTo>
                    <a:lnTo>
                      <a:pt x="14" y="8692"/>
                    </a:lnTo>
                    <a:lnTo>
                      <a:pt x="26" y="8641"/>
                    </a:lnTo>
                    <a:lnTo>
                      <a:pt x="43" y="8590"/>
                    </a:lnTo>
                    <a:lnTo>
                      <a:pt x="64" y="8538"/>
                    </a:lnTo>
                    <a:lnTo>
                      <a:pt x="90" y="8487"/>
                    </a:lnTo>
                    <a:lnTo>
                      <a:pt x="120" y="8434"/>
                    </a:lnTo>
                    <a:lnTo>
                      <a:pt x="155" y="8383"/>
                    </a:lnTo>
                    <a:lnTo>
                      <a:pt x="481" y="7929"/>
                    </a:lnTo>
                    <a:lnTo>
                      <a:pt x="805" y="7475"/>
                    </a:lnTo>
                    <a:lnTo>
                      <a:pt x="1131" y="7021"/>
                    </a:lnTo>
                    <a:lnTo>
                      <a:pt x="1456" y="6567"/>
                    </a:lnTo>
                    <a:lnTo>
                      <a:pt x="1782" y="6113"/>
                    </a:lnTo>
                    <a:lnTo>
                      <a:pt x="2107" y="5659"/>
                    </a:lnTo>
                    <a:lnTo>
                      <a:pt x="2433" y="5205"/>
                    </a:lnTo>
                    <a:lnTo>
                      <a:pt x="2758" y="4751"/>
                    </a:lnTo>
                    <a:lnTo>
                      <a:pt x="3084" y="4297"/>
                    </a:lnTo>
                    <a:lnTo>
                      <a:pt x="3409" y="3843"/>
                    </a:lnTo>
                    <a:lnTo>
                      <a:pt x="3734" y="3389"/>
                    </a:lnTo>
                    <a:lnTo>
                      <a:pt x="4059" y="2935"/>
                    </a:lnTo>
                    <a:lnTo>
                      <a:pt x="4385" y="2481"/>
                    </a:lnTo>
                    <a:lnTo>
                      <a:pt x="4710" y="2027"/>
                    </a:lnTo>
                    <a:lnTo>
                      <a:pt x="5036" y="1573"/>
                    </a:lnTo>
                    <a:lnTo>
                      <a:pt x="5361" y="1119"/>
                    </a:lnTo>
                    <a:lnTo>
                      <a:pt x="5399" y="1068"/>
                    </a:lnTo>
                    <a:lnTo>
                      <a:pt x="5439" y="1015"/>
                    </a:lnTo>
                    <a:lnTo>
                      <a:pt x="5480" y="964"/>
                    </a:lnTo>
                    <a:lnTo>
                      <a:pt x="5523" y="912"/>
                    </a:lnTo>
                    <a:lnTo>
                      <a:pt x="5566" y="861"/>
                    </a:lnTo>
                    <a:lnTo>
                      <a:pt x="5612" y="810"/>
                    </a:lnTo>
                    <a:lnTo>
                      <a:pt x="5658" y="760"/>
                    </a:lnTo>
                    <a:lnTo>
                      <a:pt x="5707" y="711"/>
                    </a:lnTo>
                    <a:lnTo>
                      <a:pt x="5756" y="662"/>
                    </a:lnTo>
                    <a:lnTo>
                      <a:pt x="5806" y="614"/>
                    </a:lnTo>
                    <a:lnTo>
                      <a:pt x="5858" y="568"/>
                    </a:lnTo>
                    <a:lnTo>
                      <a:pt x="5910" y="522"/>
                    </a:lnTo>
                    <a:lnTo>
                      <a:pt x="5964" y="478"/>
                    </a:lnTo>
                    <a:lnTo>
                      <a:pt x="6018" y="434"/>
                    </a:lnTo>
                    <a:lnTo>
                      <a:pt x="6073" y="393"/>
                    </a:lnTo>
                    <a:lnTo>
                      <a:pt x="6130" y="352"/>
                    </a:lnTo>
                    <a:lnTo>
                      <a:pt x="6186" y="313"/>
                    </a:lnTo>
                    <a:lnTo>
                      <a:pt x="6244" y="276"/>
                    </a:lnTo>
                    <a:lnTo>
                      <a:pt x="6303" y="242"/>
                    </a:lnTo>
                    <a:lnTo>
                      <a:pt x="6362" y="208"/>
                    </a:lnTo>
                    <a:lnTo>
                      <a:pt x="6422" y="177"/>
                    </a:lnTo>
                    <a:lnTo>
                      <a:pt x="6482" y="148"/>
                    </a:lnTo>
                    <a:lnTo>
                      <a:pt x="6542" y="121"/>
                    </a:lnTo>
                    <a:lnTo>
                      <a:pt x="6603" y="97"/>
                    </a:lnTo>
                    <a:lnTo>
                      <a:pt x="6664" y="75"/>
                    </a:lnTo>
                    <a:lnTo>
                      <a:pt x="6726" y="56"/>
                    </a:lnTo>
                    <a:lnTo>
                      <a:pt x="6788" y="39"/>
                    </a:lnTo>
                    <a:lnTo>
                      <a:pt x="6850" y="25"/>
                    </a:lnTo>
                    <a:lnTo>
                      <a:pt x="6912" y="14"/>
                    </a:lnTo>
                    <a:lnTo>
                      <a:pt x="6975" y="6"/>
                    </a:lnTo>
                    <a:lnTo>
                      <a:pt x="7037" y="1"/>
                    </a:lnTo>
                    <a:lnTo>
                      <a:pt x="7099" y="0"/>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2" name="Freeform 329"/>
              <p:cNvSpPr>
                <a:spLocks/>
              </p:cNvSpPr>
              <p:nvPr/>
            </p:nvSpPr>
            <p:spPr bwMode="auto">
              <a:xfrm>
                <a:off x="1510" y="2384"/>
                <a:ext cx="697" cy="433"/>
              </a:xfrm>
              <a:custGeom>
                <a:avLst/>
                <a:gdLst>
                  <a:gd name="T0" fmla="*/ 18 w 15249"/>
                  <a:gd name="T1" fmla="*/ 0 h 9466"/>
                  <a:gd name="T2" fmla="*/ 21 w 15249"/>
                  <a:gd name="T3" fmla="*/ 0 h 9466"/>
                  <a:gd name="T4" fmla="*/ 25 w 15249"/>
                  <a:gd name="T5" fmla="*/ 0 h 9466"/>
                  <a:gd name="T6" fmla="*/ 29 w 15249"/>
                  <a:gd name="T7" fmla="*/ 0 h 9466"/>
                  <a:gd name="T8" fmla="*/ 30 w 15249"/>
                  <a:gd name="T9" fmla="*/ 0 h 9466"/>
                  <a:gd name="T10" fmla="*/ 31 w 15249"/>
                  <a:gd name="T11" fmla="*/ 0 h 9466"/>
                  <a:gd name="T12" fmla="*/ 31 w 15249"/>
                  <a:gd name="T13" fmla="*/ 0 h 9466"/>
                  <a:gd name="T14" fmla="*/ 32 w 15249"/>
                  <a:gd name="T15" fmla="*/ 1 h 9466"/>
                  <a:gd name="T16" fmla="*/ 32 w 15249"/>
                  <a:gd name="T17" fmla="*/ 1 h 9466"/>
                  <a:gd name="T18" fmla="*/ 32 w 15249"/>
                  <a:gd name="T19" fmla="*/ 1 h 9466"/>
                  <a:gd name="T20" fmla="*/ 32 w 15249"/>
                  <a:gd name="T21" fmla="*/ 2 h 9466"/>
                  <a:gd name="T22" fmla="*/ 32 w 15249"/>
                  <a:gd name="T23" fmla="*/ 2 h 9466"/>
                  <a:gd name="T24" fmla="*/ 30 w 15249"/>
                  <a:gd name="T25" fmla="*/ 5 h 9466"/>
                  <a:gd name="T26" fmla="*/ 27 w 15249"/>
                  <a:gd name="T27" fmla="*/ 9 h 9466"/>
                  <a:gd name="T28" fmla="*/ 24 w 15249"/>
                  <a:gd name="T29" fmla="*/ 13 h 9466"/>
                  <a:gd name="T30" fmla="*/ 21 w 15249"/>
                  <a:gd name="T31" fmla="*/ 17 h 9466"/>
                  <a:gd name="T32" fmla="*/ 20 w 15249"/>
                  <a:gd name="T33" fmla="*/ 18 h 9466"/>
                  <a:gd name="T34" fmla="*/ 20 w 15249"/>
                  <a:gd name="T35" fmla="*/ 18 h 9466"/>
                  <a:gd name="T36" fmla="*/ 20 w 15249"/>
                  <a:gd name="T37" fmla="*/ 19 h 9466"/>
                  <a:gd name="T38" fmla="*/ 19 w 15249"/>
                  <a:gd name="T39" fmla="*/ 19 h 9466"/>
                  <a:gd name="T40" fmla="*/ 19 w 15249"/>
                  <a:gd name="T41" fmla="*/ 19 h 9466"/>
                  <a:gd name="T42" fmla="*/ 18 w 15249"/>
                  <a:gd name="T43" fmla="*/ 20 h 9466"/>
                  <a:gd name="T44" fmla="*/ 18 w 15249"/>
                  <a:gd name="T45" fmla="*/ 20 h 9466"/>
                  <a:gd name="T46" fmla="*/ 17 w 15249"/>
                  <a:gd name="T47" fmla="*/ 20 h 9466"/>
                  <a:gd name="T48" fmla="*/ 14 w 15249"/>
                  <a:gd name="T49" fmla="*/ 20 h 9466"/>
                  <a:gd name="T50" fmla="*/ 10 w 15249"/>
                  <a:gd name="T51" fmla="*/ 20 h 9466"/>
                  <a:gd name="T52" fmla="*/ 7 w 15249"/>
                  <a:gd name="T53" fmla="*/ 20 h 9466"/>
                  <a:gd name="T54" fmla="*/ 3 w 15249"/>
                  <a:gd name="T55" fmla="*/ 20 h 9466"/>
                  <a:gd name="T56" fmla="*/ 1 w 15249"/>
                  <a:gd name="T57" fmla="*/ 20 h 9466"/>
                  <a:gd name="T58" fmla="*/ 1 w 15249"/>
                  <a:gd name="T59" fmla="*/ 20 h 9466"/>
                  <a:gd name="T60" fmla="*/ 1 w 15249"/>
                  <a:gd name="T61" fmla="*/ 19 h 9466"/>
                  <a:gd name="T62" fmla="*/ 0 w 15249"/>
                  <a:gd name="T63" fmla="*/ 19 h 9466"/>
                  <a:gd name="T64" fmla="*/ 0 w 15249"/>
                  <a:gd name="T65" fmla="*/ 19 h 9466"/>
                  <a:gd name="T66" fmla="*/ 0 w 15249"/>
                  <a:gd name="T67" fmla="*/ 18 h 9466"/>
                  <a:gd name="T68" fmla="*/ 0 w 15249"/>
                  <a:gd name="T69" fmla="*/ 18 h 9466"/>
                  <a:gd name="T70" fmla="*/ 0 w 15249"/>
                  <a:gd name="T71" fmla="*/ 18 h 9466"/>
                  <a:gd name="T72" fmla="*/ 2 w 15249"/>
                  <a:gd name="T73" fmla="*/ 15 h 9466"/>
                  <a:gd name="T74" fmla="*/ 5 w 15249"/>
                  <a:gd name="T75" fmla="*/ 11 h 9466"/>
                  <a:gd name="T76" fmla="*/ 8 w 15249"/>
                  <a:gd name="T77" fmla="*/ 7 h 9466"/>
                  <a:gd name="T78" fmla="*/ 10 w 15249"/>
                  <a:gd name="T79" fmla="*/ 3 h 9466"/>
                  <a:gd name="T80" fmla="*/ 11 w 15249"/>
                  <a:gd name="T81" fmla="*/ 2 h 9466"/>
                  <a:gd name="T82" fmla="*/ 12 w 15249"/>
                  <a:gd name="T83" fmla="*/ 2 h 9466"/>
                  <a:gd name="T84" fmla="*/ 12 w 15249"/>
                  <a:gd name="T85" fmla="*/ 1 h 9466"/>
                  <a:gd name="T86" fmla="*/ 13 w 15249"/>
                  <a:gd name="T87" fmla="*/ 1 h 9466"/>
                  <a:gd name="T88" fmla="*/ 13 w 15249"/>
                  <a:gd name="T89" fmla="*/ 1 h 9466"/>
                  <a:gd name="T90" fmla="*/ 14 w 15249"/>
                  <a:gd name="T91" fmla="*/ 0 h 9466"/>
                  <a:gd name="T92" fmla="*/ 14 w 15249"/>
                  <a:gd name="T93" fmla="*/ 0 h 9466"/>
                  <a:gd name="T94" fmla="*/ 15 w 15249"/>
                  <a:gd name="T95" fmla="*/ 0 h 946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249"/>
                  <a:gd name="T145" fmla="*/ 0 h 9466"/>
                  <a:gd name="T146" fmla="*/ 15249 w 15249"/>
                  <a:gd name="T147" fmla="*/ 9466 h 946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249" h="9466">
                    <a:moveTo>
                      <a:pt x="7072" y="0"/>
                    </a:moveTo>
                    <a:lnTo>
                      <a:pt x="7532" y="0"/>
                    </a:lnTo>
                    <a:lnTo>
                      <a:pt x="7991" y="0"/>
                    </a:lnTo>
                    <a:lnTo>
                      <a:pt x="8450" y="0"/>
                    </a:lnTo>
                    <a:lnTo>
                      <a:pt x="8908" y="0"/>
                    </a:lnTo>
                    <a:lnTo>
                      <a:pt x="9368" y="0"/>
                    </a:lnTo>
                    <a:lnTo>
                      <a:pt x="9827" y="0"/>
                    </a:lnTo>
                    <a:lnTo>
                      <a:pt x="10286" y="0"/>
                    </a:lnTo>
                    <a:lnTo>
                      <a:pt x="10745" y="0"/>
                    </a:lnTo>
                    <a:lnTo>
                      <a:pt x="11205" y="0"/>
                    </a:lnTo>
                    <a:lnTo>
                      <a:pt x="11664" y="0"/>
                    </a:lnTo>
                    <a:lnTo>
                      <a:pt x="12123" y="0"/>
                    </a:lnTo>
                    <a:lnTo>
                      <a:pt x="12581" y="0"/>
                    </a:lnTo>
                    <a:lnTo>
                      <a:pt x="13041" y="0"/>
                    </a:lnTo>
                    <a:lnTo>
                      <a:pt x="13500" y="0"/>
                    </a:lnTo>
                    <a:lnTo>
                      <a:pt x="13959" y="0"/>
                    </a:lnTo>
                    <a:lnTo>
                      <a:pt x="14418" y="0"/>
                    </a:lnTo>
                    <a:lnTo>
                      <a:pt x="14480" y="2"/>
                    </a:lnTo>
                    <a:lnTo>
                      <a:pt x="14540" y="6"/>
                    </a:lnTo>
                    <a:lnTo>
                      <a:pt x="14597" y="15"/>
                    </a:lnTo>
                    <a:lnTo>
                      <a:pt x="14654" y="25"/>
                    </a:lnTo>
                    <a:lnTo>
                      <a:pt x="14708" y="40"/>
                    </a:lnTo>
                    <a:lnTo>
                      <a:pt x="14760" y="56"/>
                    </a:lnTo>
                    <a:lnTo>
                      <a:pt x="14811" y="76"/>
                    </a:lnTo>
                    <a:lnTo>
                      <a:pt x="14859" y="97"/>
                    </a:lnTo>
                    <a:lnTo>
                      <a:pt x="14905" y="122"/>
                    </a:lnTo>
                    <a:lnTo>
                      <a:pt x="14948" y="148"/>
                    </a:lnTo>
                    <a:lnTo>
                      <a:pt x="14989" y="176"/>
                    </a:lnTo>
                    <a:lnTo>
                      <a:pt x="15028" y="208"/>
                    </a:lnTo>
                    <a:lnTo>
                      <a:pt x="15064" y="240"/>
                    </a:lnTo>
                    <a:lnTo>
                      <a:pt x="15096" y="276"/>
                    </a:lnTo>
                    <a:lnTo>
                      <a:pt x="15127" y="313"/>
                    </a:lnTo>
                    <a:lnTo>
                      <a:pt x="15153" y="352"/>
                    </a:lnTo>
                    <a:lnTo>
                      <a:pt x="15177" y="392"/>
                    </a:lnTo>
                    <a:lnTo>
                      <a:pt x="15198" y="432"/>
                    </a:lnTo>
                    <a:lnTo>
                      <a:pt x="15216" y="475"/>
                    </a:lnTo>
                    <a:lnTo>
                      <a:pt x="15229" y="521"/>
                    </a:lnTo>
                    <a:lnTo>
                      <a:pt x="15240" y="566"/>
                    </a:lnTo>
                    <a:lnTo>
                      <a:pt x="15246" y="613"/>
                    </a:lnTo>
                    <a:lnTo>
                      <a:pt x="15249" y="660"/>
                    </a:lnTo>
                    <a:lnTo>
                      <a:pt x="15249" y="708"/>
                    </a:lnTo>
                    <a:lnTo>
                      <a:pt x="15245" y="758"/>
                    </a:lnTo>
                    <a:lnTo>
                      <a:pt x="15236" y="808"/>
                    </a:lnTo>
                    <a:lnTo>
                      <a:pt x="15223" y="859"/>
                    </a:lnTo>
                    <a:lnTo>
                      <a:pt x="15206" y="909"/>
                    </a:lnTo>
                    <a:lnTo>
                      <a:pt x="15185" y="960"/>
                    </a:lnTo>
                    <a:lnTo>
                      <a:pt x="15160" y="1012"/>
                    </a:lnTo>
                    <a:lnTo>
                      <a:pt x="15130" y="1063"/>
                    </a:lnTo>
                    <a:lnTo>
                      <a:pt x="15095" y="1116"/>
                    </a:lnTo>
                    <a:lnTo>
                      <a:pt x="14771" y="1568"/>
                    </a:lnTo>
                    <a:lnTo>
                      <a:pt x="14447" y="2019"/>
                    </a:lnTo>
                    <a:lnTo>
                      <a:pt x="14123" y="2472"/>
                    </a:lnTo>
                    <a:lnTo>
                      <a:pt x="13798" y="2924"/>
                    </a:lnTo>
                    <a:lnTo>
                      <a:pt x="13475" y="3376"/>
                    </a:lnTo>
                    <a:lnTo>
                      <a:pt x="13150" y="3829"/>
                    </a:lnTo>
                    <a:lnTo>
                      <a:pt x="12826" y="4281"/>
                    </a:lnTo>
                    <a:lnTo>
                      <a:pt x="12503" y="4734"/>
                    </a:lnTo>
                    <a:lnTo>
                      <a:pt x="12178" y="5185"/>
                    </a:lnTo>
                    <a:lnTo>
                      <a:pt x="11854" y="5637"/>
                    </a:lnTo>
                    <a:lnTo>
                      <a:pt x="11530" y="6090"/>
                    </a:lnTo>
                    <a:lnTo>
                      <a:pt x="11206" y="6542"/>
                    </a:lnTo>
                    <a:lnTo>
                      <a:pt x="10881" y="6994"/>
                    </a:lnTo>
                    <a:lnTo>
                      <a:pt x="10558" y="7447"/>
                    </a:lnTo>
                    <a:lnTo>
                      <a:pt x="10234" y="7898"/>
                    </a:lnTo>
                    <a:lnTo>
                      <a:pt x="9909" y="8350"/>
                    </a:lnTo>
                    <a:lnTo>
                      <a:pt x="9871" y="8403"/>
                    </a:lnTo>
                    <a:lnTo>
                      <a:pt x="9832" y="8454"/>
                    </a:lnTo>
                    <a:lnTo>
                      <a:pt x="9792" y="8506"/>
                    </a:lnTo>
                    <a:lnTo>
                      <a:pt x="9748" y="8557"/>
                    </a:lnTo>
                    <a:lnTo>
                      <a:pt x="9704" y="8607"/>
                    </a:lnTo>
                    <a:lnTo>
                      <a:pt x="9659" y="8658"/>
                    </a:lnTo>
                    <a:lnTo>
                      <a:pt x="9613" y="8708"/>
                    </a:lnTo>
                    <a:lnTo>
                      <a:pt x="9565" y="8758"/>
                    </a:lnTo>
                    <a:lnTo>
                      <a:pt x="9516" y="8806"/>
                    </a:lnTo>
                    <a:lnTo>
                      <a:pt x="9466" y="8853"/>
                    </a:lnTo>
                    <a:lnTo>
                      <a:pt x="9415" y="8900"/>
                    </a:lnTo>
                    <a:lnTo>
                      <a:pt x="9362" y="8945"/>
                    </a:lnTo>
                    <a:lnTo>
                      <a:pt x="9310" y="8991"/>
                    </a:lnTo>
                    <a:lnTo>
                      <a:pt x="9255" y="9034"/>
                    </a:lnTo>
                    <a:lnTo>
                      <a:pt x="9199" y="9075"/>
                    </a:lnTo>
                    <a:lnTo>
                      <a:pt x="9144" y="9114"/>
                    </a:lnTo>
                    <a:lnTo>
                      <a:pt x="9087" y="9153"/>
                    </a:lnTo>
                    <a:lnTo>
                      <a:pt x="9029" y="9190"/>
                    </a:lnTo>
                    <a:lnTo>
                      <a:pt x="8971" y="9226"/>
                    </a:lnTo>
                    <a:lnTo>
                      <a:pt x="8913" y="9258"/>
                    </a:lnTo>
                    <a:lnTo>
                      <a:pt x="8853" y="9290"/>
                    </a:lnTo>
                    <a:lnTo>
                      <a:pt x="8793" y="9318"/>
                    </a:lnTo>
                    <a:lnTo>
                      <a:pt x="8733" y="9344"/>
                    </a:lnTo>
                    <a:lnTo>
                      <a:pt x="8672" y="9369"/>
                    </a:lnTo>
                    <a:lnTo>
                      <a:pt x="8611" y="9390"/>
                    </a:lnTo>
                    <a:lnTo>
                      <a:pt x="8549" y="9410"/>
                    </a:lnTo>
                    <a:lnTo>
                      <a:pt x="8488" y="9426"/>
                    </a:lnTo>
                    <a:lnTo>
                      <a:pt x="8427" y="9441"/>
                    </a:lnTo>
                    <a:lnTo>
                      <a:pt x="8365" y="9451"/>
                    </a:lnTo>
                    <a:lnTo>
                      <a:pt x="8302" y="9460"/>
                    </a:lnTo>
                    <a:lnTo>
                      <a:pt x="8240" y="9464"/>
                    </a:lnTo>
                    <a:lnTo>
                      <a:pt x="8178" y="9466"/>
                    </a:lnTo>
                    <a:lnTo>
                      <a:pt x="7719" y="9466"/>
                    </a:lnTo>
                    <a:lnTo>
                      <a:pt x="7260" y="9466"/>
                    </a:lnTo>
                    <a:lnTo>
                      <a:pt x="6800" y="9466"/>
                    </a:lnTo>
                    <a:lnTo>
                      <a:pt x="6341" y="9466"/>
                    </a:lnTo>
                    <a:lnTo>
                      <a:pt x="5882" y="9466"/>
                    </a:lnTo>
                    <a:lnTo>
                      <a:pt x="5424" y="9466"/>
                    </a:lnTo>
                    <a:lnTo>
                      <a:pt x="4964" y="9466"/>
                    </a:lnTo>
                    <a:lnTo>
                      <a:pt x="4505" y="9466"/>
                    </a:lnTo>
                    <a:lnTo>
                      <a:pt x="4046" y="9466"/>
                    </a:lnTo>
                    <a:lnTo>
                      <a:pt x="3587" y="9466"/>
                    </a:lnTo>
                    <a:lnTo>
                      <a:pt x="3127" y="9466"/>
                    </a:lnTo>
                    <a:lnTo>
                      <a:pt x="2668" y="9466"/>
                    </a:lnTo>
                    <a:lnTo>
                      <a:pt x="2209" y="9466"/>
                    </a:lnTo>
                    <a:lnTo>
                      <a:pt x="1751" y="9466"/>
                    </a:lnTo>
                    <a:lnTo>
                      <a:pt x="1292" y="9466"/>
                    </a:lnTo>
                    <a:lnTo>
                      <a:pt x="832" y="9466"/>
                    </a:lnTo>
                    <a:lnTo>
                      <a:pt x="771" y="9464"/>
                    </a:lnTo>
                    <a:lnTo>
                      <a:pt x="711" y="9460"/>
                    </a:lnTo>
                    <a:lnTo>
                      <a:pt x="653" y="9451"/>
                    </a:lnTo>
                    <a:lnTo>
                      <a:pt x="597" y="9441"/>
                    </a:lnTo>
                    <a:lnTo>
                      <a:pt x="542" y="9426"/>
                    </a:lnTo>
                    <a:lnTo>
                      <a:pt x="490" y="9410"/>
                    </a:lnTo>
                    <a:lnTo>
                      <a:pt x="439" y="9390"/>
                    </a:lnTo>
                    <a:lnTo>
                      <a:pt x="391" y="9369"/>
                    </a:lnTo>
                    <a:lnTo>
                      <a:pt x="346" y="9344"/>
                    </a:lnTo>
                    <a:lnTo>
                      <a:pt x="302" y="9318"/>
                    </a:lnTo>
                    <a:lnTo>
                      <a:pt x="261" y="9290"/>
                    </a:lnTo>
                    <a:lnTo>
                      <a:pt x="223" y="9258"/>
                    </a:lnTo>
                    <a:lnTo>
                      <a:pt x="187" y="9226"/>
                    </a:lnTo>
                    <a:lnTo>
                      <a:pt x="154" y="9190"/>
                    </a:lnTo>
                    <a:lnTo>
                      <a:pt x="124" y="9153"/>
                    </a:lnTo>
                    <a:lnTo>
                      <a:pt x="97" y="9114"/>
                    </a:lnTo>
                    <a:lnTo>
                      <a:pt x="73" y="9075"/>
                    </a:lnTo>
                    <a:lnTo>
                      <a:pt x="53" y="9034"/>
                    </a:lnTo>
                    <a:lnTo>
                      <a:pt x="35" y="8991"/>
                    </a:lnTo>
                    <a:lnTo>
                      <a:pt x="21" y="8945"/>
                    </a:lnTo>
                    <a:lnTo>
                      <a:pt x="11" y="8900"/>
                    </a:lnTo>
                    <a:lnTo>
                      <a:pt x="3" y="8853"/>
                    </a:lnTo>
                    <a:lnTo>
                      <a:pt x="0" y="8806"/>
                    </a:lnTo>
                    <a:lnTo>
                      <a:pt x="1" y="8758"/>
                    </a:lnTo>
                    <a:lnTo>
                      <a:pt x="6" y="8708"/>
                    </a:lnTo>
                    <a:lnTo>
                      <a:pt x="14" y="8658"/>
                    </a:lnTo>
                    <a:lnTo>
                      <a:pt x="27" y="8607"/>
                    </a:lnTo>
                    <a:lnTo>
                      <a:pt x="43" y="8557"/>
                    </a:lnTo>
                    <a:lnTo>
                      <a:pt x="64" y="8506"/>
                    </a:lnTo>
                    <a:lnTo>
                      <a:pt x="91" y="8454"/>
                    </a:lnTo>
                    <a:lnTo>
                      <a:pt x="120" y="8403"/>
                    </a:lnTo>
                    <a:lnTo>
                      <a:pt x="155" y="8350"/>
                    </a:lnTo>
                    <a:lnTo>
                      <a:pt x="479" y="7898"/>
                    </a:lnTo>
                    <a:lnTo>
                      <a:pt x="804" y="7447"/>
                    </a:lnTo>
                    <a:lnTo>
                      <a:pt x="1127" y="6994"/>
                    </a:lnTo>
                    <a:lnTo>
                      <a:pt x="1451" y="6542"/>
                    </a:lnTo>
                    <a:lnTo>
                      <a:pt x="1776" y="6090"/>
                    </a:lnTo>
                    <a:lnTo>
                      <a:pt x="2100" y="5637"/>
                    </a:lnTo>
                    <a:lnTo>
                      <a:pt x="2424" y="5185"/>
                    </a:lnTo>
                    <a:lnTo>
                      <a:pt x="2748" y="4734"/>
                    </a:lnTo>
                    <a:lnTo>
                      <a:pt x="3073" y="4281"/>
                    </a:lnTo>
                    <a:lnTo>
                      <a:pt x="3396" y="3829"/>
                    </a:lnTo>
                    <a:lnTo>
                      <a:pt x="3720" y="3376"/>
                    </a:lnTo>
                    <a:lnTo>
                      <a:pt x="4045" y="2924"/>
                    </a:lnTo>
                    <a:lnTo>
                      <a:pt x="4368" y="2472"/>
                    </a:lnTo>
                    <a:lnTo>
                      <a:pt x="4693" y="2019"/>
                    </a:lnTo>
                    <a:lnTo>
                      <a:pt x="5017" y="1568"/>
                    </a:lnTo>
                    <a:lnTo>
                      <a:pt x="5341" y="1116"/>
                    </a:lnTo>
                    <a:lnTo>
                      <a:pt x="5378" y="1063"/>
                    </a:lnTo>
                    <a:lnTo>
                      <a:pt x="5418" y="1012"/>
                    </a:lnTo>
                    <a:lnTo>
                      <a:pt x="5459" y="960"/>
                    </a:lnTo>
                    <a:lnTo>
                      <a:pt x="5501" y="909"/>
                    </a:lnTo>
                    <a:lnTo>
                      <a:pt x="5545" y="859"/>
                    </a:lnTo>
                    <a:lnTo>
                      <a:pt x="5590" y="808"/>
                    </a:lnTo>
                    <a:lnTo>
                      <a:pt x="5638" y="758"/>
                    </a:lnTo>
                    <a:lnTo>
                      <a:pt x="5685" y="708"/>
                    </a:lnTo>
                    <a:lnTo>
                      <a:pt x="5734" y="660"/>
                    </a:lnTo>
                    <a:lnTo>
                      <a:pt x="5785" y="613"/>
                    </a:lnTo>
                    <a:lnTo>
                      <a:pt x="5835" y="566"/>
                    </a:lnTo>
                    <a:lnTo>
                      <a:pt x="5888" y="521"/>
                    </a:lnTo>
                    <a:lnTo>
                      <a:pt x="5941" y="475"/>
                    </a:lnTo>
                    <a:lnTo>
                      <a:pt x="5996" y="432"/>
                    </a:lnTo>
                    <a:lnTo>
                      <a:pt x="6050" y="392"/>
                    </a:lnTo>
                    <a:lnTo>
                      <a:pt x="6106" y="351"/>
                    </a:lnTo>
                    <a:lnTo>
                      <a:pt x="6164" y="313"/>
                    </a:lnTo>
                    <a:lnTo>
                      <a:pt x="6220" y="276"/>
                    </a:lnTo>
                    <a:lnTo>
                      <a:pt x="6279" y="240"/>
                    </a:lnTo>
                    <a:lnTo>
                      <a:pt x="6338" y="208"/>
                    </a:lnTo>
                    <a:lnTo>
                      <a:pt x="6397" y="176"/>
                    </a:lnTo>
                    <a:lnTo>
                      <a:pt x="6457" y="148"/>
                    </a:lnTo>
                    <a:lnTo>
                      <a:pt x="6518" y="122"/>
                    </a:lnTo>
                    <a:lnTo>
                      <a:pt x="6579" y="97"/>
                    </a:lnTo>
                    <a:lnTo>
                      <a:pt x="6639" y="76"/>
                    </a:lnTo>
                    <a:lnTo>
                      <a:pt x="6700" y="56"/>
                    </a:lnTo>
                    <a:lnTo>
                      <a:pt x="6762" y="40"/>
                    </a:lnTo>
                    <a:lnTo>
                      <a:pt x="6824" y="25"/>
                    </a:lnTo>
                    <a:lnTo>
                      <a:pt x="6886" y="15"/>
                    </a:lnTo>
                    <a:lnTo>
                      <a:pt x="6948" y="6"/>
                    </a:lnTo>
                    <a:lnTo>
                      <a:pt x="7010" y="2"/>
                    </a:lnTo>
                    <a:lnTo>
                      <a:pt x="7072" y="0"/>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3" name="Freeform 330"/>
              <p:cNvSpPr>
                <a:spLocks/>
              </p:cNvSpPr>
              <p:nvPr/>
            </p:nvSpPr>
            <p:spPr bwMode="auto">
              <a:xfrm>
                <a:off x="1512" y="2385"/>
                <a:ext cx="694" cy="431"/>
              </a:xfrm>
              <a:custGeom>
                <a:avLst/>
                <a:gdLst>
                  <a:gd name="T0" fmla="*/ 18 w 15190"/>
                  <a:gd name="T1" fmla="*/ 0 h 9428"/>
                  <a:gd name="T2" fmla="*/ 21 w 15190"/>
                  <a:gd name="T3" fmla="*/ 0 h 9428"/>
                  <a:gd name="T4" fmla="*/ 25 w 15190"/>
                  <a:gd name="T5" fmla="*/ 0 h 9428"/>
                  <a:gd name="T6" fmla="*/ 29 w 15190"/>
                  <a:gd name="T7" fmla="*/ 0 h 9428"/>
                  <a:gd name="T8" fmla="*/ 30 w 15190"/>
                  <a:gd name="T9" fmla="*/ 0 h 9428"/>
                  <a:gd name="T10" fmla="*/ 31 w 15190"/>
                  <a:gd name="T11" fmla="*/ 0 h 9428"/>
                  <a:gd name="T12" fmla="*/ 31 w 15190"/>
                  <a:gd name="T13" fmla="*/ 0 h 9428"/>
                  <a:gd name="T14" fmla="*/ 31 w 15190"/>
                  <a:gd name="T15" fmla="*/ 1 h 9428"/>
                  <a:gd name="T16" fmla="*/ 32 w 15190"/>
                  <a:gd name="T17" fmla="*/ 1 h 9428"/>
                  <a:gd name="T18" fmla="*/ 32 w 15190"/>
                  <a:gd name="T19" fmla="*/ 1 h 9428"/>
                  <a:gd name="T20" fmla="*/ 32 w 15190"/>
                  <a:gd name="T21" fmla="*/ 2 h 9428"/>
                  <a:gd name="T22" fmla="*/ 31 w 15190"/>
                  <a:gd name="T23" fmla="*/ 2 h 9428"/>
                  <a:gd name="T24" fmla="*/ 29 w 15190"/>
                  <a:gd name="T25" fmla="*/ 5 h 9428"/>
                  <a:gd name="T26" fmla="*/ 27 w 15190"/>
                  <a:gd name="T27" fmla="*/ 9 h 9428"/>
                  <a:gd name="T28" fmla="*/ 24 w 15190"/>
                  <a:gd name="T29" fmla="*/ 13 h 9428"/>
                  <a:gd name="T30" fmla="*/ 21 w 15190"/>
                  <a:gd name="T31" fmla="*/ 16 h 9428"/>
                  <a:gd name="T32" fmla="*/ 20 w 15190"/>
                  <a:gd name="T33" fmla="*/ 18 h 9428"/>
                  <a:gd name="T34" fmla="*/ 20 w 15190"/>
                  <a:gd name="T35" fmla="*/ 18 h 9428"/>
                  <a:gd name="T36" fmla="*/ 20 w 15190"/>
                  <a:gd name="T37" fmla="*/ 19 h 9428"/>
                  <a:gd name="T38" fmla="*/ 19 w 15190"/>
                  <a:gd name="T39" fmla="*/ 19 h 9428"/>
                  <a:gd name="T40" fmla="*/ 19 w 15190"/>
                  <a:gd name="T41" fmla="*/ 19 h 9428"/>
                  <a:gd name="T42" fmla="*/ 18 w 15190"/>
                  <a:gd name="T43" fmla="*/ 19 h 9428"/>
                  <a:gd name="T44" fmla="*/ 18 w 15190"/>
                  <a:gd name="T45" fmla="*/ 20 h 9428"/>
                  <a:gd name="T46" fmla="*/ 17 w 15190"/>
                  <a:gd name="T47" fmla="*/ 20 h 9428"/>
                  <a:gd name="T48" fmla="*/ 14 w 15190"/>
                  <a:gd name="T49" fmla="*/ 20 h 9428"/>
                  <a:gd name="T50" fmla="*/ 10 w 15190"/>
                  <a:gd name="T51" fmla="*/ 20 h 9428"/>
                  <a:gd name="T52" fmla="*/ 6 w 15190"/>
                  <a:gd name="T53" fmla="*/ 20 h 9428"/>
                  <a:gd name="T54" fmla="*/ 3 w 15190"/>
                  <a:gd name="T55" fmla="*/ 20 h 9428"/>
                  <a:gd name="T56" fmla="*/ 1 w 15190"/>
                  <a:gd name="T57" fmla="*/ 20 h 9428"/>
                  <a:gd name="T58" fmla="*/ 1 w 15190"/>
                  <a:gd name="T59" fmla="*/ 20 h 9428"/>
                  <a:gd name="T60" fmla="*/ 1 w 15190"/>
                  <a:gd name="T61" fmla="*/ 19 h 9428"/>
                  <a:gd name="T62" fmla="*/ 0 w 15190"/>
                  <a:gd name="T63" fmla="*/ 19 h 9428"/>
                  <a:gd name="T64" fmla="*/ 0 w 15190"/>
                  <a:gd name="T65" fmla="*/ 19 h 9428"/>
                  <a:gd name="T66" fmla="*/ 0 w 15190"/>
                  <a:gd name="T67" fmla="*/ 18 h 9428"/>
                  <a:gd name="T68" fmla="*/ 0 w 15190"/>
                  <a:gd name="T69" fmla="*/ 18 h 9428"/>
                  <a:gd name="T70" fmla="*/ 0 w 15190"/>
                  <a:gd name="T71" fmla="*/ 18 h 9428"/>
                  <a:gd name="T72" fmla="*/ 2 w 15190"/>
                  <a:gd name="T73" fmla="*/ 15 h 9428"/>
                  <a:gd name="T74" fmla="*/ 5 w 15190"/>
                  <a:gd name="T75" fmla="*/ 11 h 9428"/>
                  <a:gd name="T76" fmla="*/ 8 w 15190"/>
                  <a:gd name="T77" fmla="*/ 7 h 9428"/>
                  <a:gd name="T78" fmla="*/ 10 w 15190"/>
                  <a:gd name="T79" fmla="*/ 3 h 9428"/>
                  <a:gd name="T80" fmla="*/ 11 w 15190"/>
                  <a:gd name="T81" fmla="*/ 2 h 9428"/>
                  <a:gd name="T82" fmla="*/ 12 w 15190"/>
                  <a:gd name="T83" fmla="*/ 2 h 9428"/>
                  <a:gd name="T84" fmla="*/ 12 w 15190"/>
                  <a:gd name="T85" fmla="*/ 1 h 9428"/>
                  <a:gd name="T86" fmla="*/ 13 w 15190"/>
                  <a:gd name="T87" fmla="*/ 1 h 9428"/>
                  <a:gd name="T88" fmla="*/ 13 w 15190"/>
                  <a:gd name="T89" fmla="*/ 1 h 9428"/>
                  <a:gd name="T90" fmla="*/ 14 w 15190"/>
                  <a:gd name="T91" fmla="*/ 0 h 9428"/>
                  <a:gd name="T92" fmla="*/ 14 w 15190"/>
                  <a:gd name="T93" fmla="*/ 0 h 9428"/>
                  <a:gd name="T94" fmla="*/ 15 w 15190"/>
                  <a:gd name="T95" fmla="*/ 0 h 942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90"/>
                  <a:gd name="T145" fmla="*/ 0 h 9428"/>
                  <a:gd name="T146" fmla="*/ 15190 w 15190"/>
                  <a:gd name="T147" fmla="*/ 9428 h 942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90" h="9428">
                    <a:moveTo>
                      <a:pt x="7045" y="0"/>
                    </a:moveTo>
                    <a:lnTo>
                      <a:pt x="7502" y="0"/>
                    </a:lnTo>
                    <a:lnTo>
                      <a:pt x="7960" y="0"/>
                    </a:lnTo>
                    <a:lnTo>
                      <a:pt x="8416" y="0"/>
                    </a:lnTo>
                    <a:lnTo>
                      <a:pt x="8874" y="0"/>
                    </a:lnTo>
                    <a:lnTo>
                      <a:pt x="9331" y="0"/>
                    </a:lnTo>
                    <a:lnTo>
                      <a:pt x="9789" y="0"/>
                    </a:lnTo>
                    <a:lnTo>
                      <a:pt x="10246" y="0"/>
                    </a:lnTo>
                    <a:lnTo>
                      <a:pt x="10703" y="0"/>
                    </a:lnTo>
                    <a:lnTo>
                      <a:pt x="11160" y="0"/>
                    </a:lnTo>
                    <a:lnTo>
                      <a:pt x="11618" y="0"/>
                    </a:lnTo>
                    <a:lnTo>
                      <a:pt x="12075" y="0"/>
                    </a:lnTo>
                    <a:lnTo>
                      <a:pt x="12532" y="0"/>
                    </a:lnTo>
                    <a:lnTo>
                      <a:pt x="12989" y="0"/>
                    </a:lnTo>
                    <a:lnTo>
                      <a:pt x="13447" y="0"/>
                    </a:lnTo>
                    <a:lnTo>
                      <a:pt x="13905" y="0"/>
                    </a:lnTo>
                    <a:lnTo>
                      <a:pt x="14362" y="0"/>
                    </a:lnTo>
                    <a:lnTo>
                      <a:pt x="14422" y="1"/>
                    </a:lnTo>
                    <a:lnTo>
                      <a:pt x="14482" y="6"/>
                    </a:lnTo>
                    <a:lnTo>
                      <a:pt x="14540" y="15"/>
                    </a:lnTo>
                    <a:lnTo>
                      <a:pt x="14596" y="25"/>
                    </a:lnTo>
                    <a:lnTo>
                      <a:pt x="14650" y="39"/>
                    </a:lnTo>
                    <a:lnTo>
                      <a:pt x="14703" y="56"/>
                    </a:lnTo>
                    <a:lnTo>
                      <a:pt x="14753" y="74"/>
                    </a:lnTo>
                    <a:lnTo>
                      <a:pt x="14800" y="96"/>
                    </a:lnTo>
                    <a:lnTo>
                      <a:pt x="14847" y="121"/>
                    </a:lnTo>
                    <a:lnTo>
                      <a:pt x="14890" y="147"/>
                    </a:lnTo>
                    <a:lnTo>
                      <a:pt x="14931" y="175"/>
                    </a:lnTo>
                    <a:lnTo>
                      <a:pt x="14968" y="207"/>
                    </a:lnTo>
                    <a:lnTo>
                      <a:pt x="15004" y="239"/>
                    </a:lnTo>
                    <a:lnTo>
                      <a:pt x="15037" y="274"/>
                    </a:lnTo>
                    <a:lnTo>
                      <a:pt x="15067" y="311"/>
                    </a:lnTo>
                    <a:lnTo>
                      <a:pt x="15093" y="349"/>
                    </a:lnTo>
                    <a:lnTo>
                      <a:pt x="15118" y="389"/>
                    </a:lnTo>
                    <a:lnTo>
                      <a:pt x="15139" y="430"/>
                    </a:lnTo>
                    <a:lnTo>
                      <a:pt x="15155" y="473"/>
                    </a:lnTo>
                    <a:lnTo>
                      <a:pt x="15170" y="517"/>
                    </a:lnTo>
                    <a:lnTo>
                      <a:pt x="15181" y="564"/>
                    </a:lnTo>
                    <a:lnTo>
                      <a:pt x="15187" y="610"/>
                    </a:lnTo>
                    <a:lnTo>
                      <a:pt x="15190" y="657"/>
                    </a:lnTo>
                    <a:lnTo>
                      <a:pt x="15190" y="705"/>
                    </a:lnTo>
                    <a:lnTo>
                      <a:pt x="15185" y="755"/>
                    </a:lnTo>
                    <a:lnTo>
                      <a:pt x="15176" y="804"/>
                    </a:lnTo>
                    <a:lnTo>
                      <a:pt x="15164" y="854"/>
                    </a:lnTo>
                    <a:lnTo>
                      <a:pt x="15147" y="905"/>
                    </a:lnTo>
                    <a:lnTo>
                      <a:pt x="15126" y="956"/>
                    </a:lnTo>
                    <a:lnTo>
                      <a:pt x="15101" y="1008"/>
                    </a:lnTo>
                    <a:lnTo>
                      <a:pt x="15070" y="1059"/>
                    </a:lnTo>
                    <a:lnTo>
                      <a:pt x="15036" y="1110"/>
                    </a:lnTo>
                    <a:lnTo>
                      <a:pt x="14713" y="1561"/>
                    </a:lnTo>
                    <a:lnTo>
                      <a:pt x="14390" y="2012"/>
                    </a:lnTo>
                    <a:lnTo>
                      <a:pt x="14068" y="2462"/>
                    </a:lnTo>
                    <a:lnTo>
                      <a:pt x="13744" y="2912"/>
                    </a:lnTo>
                    <a:lnTo>
                      <a:pt x="13422" y="3363"/>
                    </a:lnTo>
                    <a:lnTo>
                      <a:pt x="13099" y="3813"/>
                    </a:lnTo>
                    <a:lnTo>
                      <a:pt x="12776" y="4263"/>
                    </a:lnTo>
                    <a:lnTo>
                      <a:pt x="12454" y="4714"/>
                    </a:lnTo>
                    <a:lnTo>
                      <a:pt x="12130" y="5165"/>
                    </a:lnTo>
                    <a:lnTo>
                      <a:pt x="11808" y="5615"/>
                    </a:lnTo>
                    <a:lnTo>
                      <a:pt x="11485" y="6065"/>
                    </a:lnTo>
                    <a:lnTo>
                      <a:pt x="11162" y="6516"/>
                    </a:lnTo>
                    <a:lnTo>
                      <a:pt x="10839" y="6966"/>
                    </a:lnTo>
                    <a:lnTo>
                      <a:pt x="10516" y="7416"/>
                    </a:lnTo>
                    <a:lnTo>
                      <a:pt x="10193" y="7867"/>
                    </a:lnTo>
                    <a:lnTo>
                      <a:pt x="9871" y="8318"/>
                    </a:lnTo>
                    <a:lnTo>
                      <a:pt x="9833" y="8369"/>
                    </a:lnTo>
                    <a:lnTo>
                      <a:pt x="9793" y="8421"/>
                    </a:lnTo>
                    <a:lnTo>
                      <a:pt x="9752" y="8472"/>
                    </a:lnTo>
                    <a:lnTo>
                      <a:pt x="9710" y="8523"/>
                    </a:lnTo>
                    <a:lnTo>
                      <a:pt x="9667" y="8574"/>
                    </a:lnTo>
                    <a:lnTo>
                      <a:pt x="9622" y="8624"/>
                    </a:lnTo>
                    <a:lnTo>
                      <a:pt x="9576" y="8673"/>
                    </a:lnTo>
                    <a:lnTo>
                      <a:pt x="9527" y="8723"/>
                    </a:lnTo>
                    <a:lnTo>
                      <a:pt x="9479" y="8771"/>
                    </a:lnTo>
                    <a:lnTo>
                      <a:pt x="9429" y="8818"/>
                    </a:lnTo>
                    <a:lnTo>
                      <a:pt x="9377" y="8865"/>
                    </a:lnTo>
                    <a:lnTo>
                      <a:pt x="9326" y="8911"/>
                    </a:lnTo>
                    <a:lnTo>
                      <a:pt x="9272" y="8955"/>
                    </a:lnTo>
                    <a:lnTo>
                      <a:pt x="9219" y="8998"/>
                    </a:lnTo>
                    <a:lnTo>
                      <a:pt x="9164" y="9039"/>
                    </a:lnTo>
                    <a:lnTo>
                      <a:pt x="9107" y="9079"/>
                    </a:lnTo>
                    <a:lnTo>
                      <a:pt x="9052" y="9117"/>
                    </a:lnTo>
                    <a:lnTo>
                      <a:pt x="8994" y="9154"/>
                    </a:lnTo>
                    <a:lnTo>
                      <a:pt x="8936" y="9189"/>
                    </a:lnTo>
                    <a:lnTo>
                      <a:pt x="8877" y="9221"/>
                    </a:lnTo>
                    <a:lnTo>
                      <a:pt x="8819" y="9253"/>
                    </a:lnTo>
                    <a:lnTo>
                      <a:pt x="8759" y="9281"/>
                    </a:lnTo>
                    <a:lnTo>
                      <a:pt x="8699" y="9307"/>
                    </a:lnTo>
                    <a:lnTo>
                      <a:pt x="8638" y="9332"/>
                    </a:lnTo>
                    <a:lnTo>
                      <a:pt x="8577" y="9354"/>
                    </a:lnTo>
                    <a:lnTo>
                      <a:pt x="8516" y="9372"/>
                    </a:lnTo>
                    <a:lnTo>
                      <a:pt x="8454" y="9389"/>
                    </a:lnTo>
                    <a:lnTo>
                      <a:pt x="8393" y="9403"/>
                    </a:lnTo>
                    <a:lnTo>
                      <a:pt x="8331" y="9413"/>
                    </a:lnTo>
                    <a:lnTo>
                      <a:pt x="8269" y="9422"/>
                    </a:lnTo>
                    <a:lnTo>
                      <a:pt x="8208" y="9427"/>
                    </a:lnTo>
                    <a:lnTo>
                      <a:pt x="8146" y="9428"/>
                    </a:lnTo>
                    <a:lnTo>
                      <a:pt x="7689" y="9428"/>
                    </a:lnTo>
                    <a:lnTo>
                      <a:pt x="7231" y="9428"/>
                    </a:lnTo>
                    <a:lnTo>
                      <a:pt x="6773" y="9428"/>
                    </a:lnTo>
                    <a:lnTo>
                      <a:pt x="6316" y="9428"/>
                    </a:lnTo>
                    <a:lnTo>
                      <a:pt x="5859" y="9428"/>
                    </a:lnTo>
                    <a:lnTo>
                      <a:pt x="5402" y="9428"/>
                    </a:lnTo>
                    <a:lnTo>
                      <a:pt x="4944" y="9428"/>
                    </a:lnTo>
                    <a:lnTo>
                      <a:pt x="4487" y="9428"/>
                    </a:lnTo>
                    <a:lnTo>
                      <a:pt x="4030" y="9428"/>
                    </a:lnTo>
                    <a:lnTo>
                      <a:pt x="3573" y="9428"/>
                    </a:lnTo>
                    <a:lnTo>
                      <a:pt x="3115" y="9428"/>
                    </a:lnTo>
                    <a:lnTo>
                      <a:pt x="2658" y="9428"/>
                    </a:lnTo>
                    <a:lnTo>
                      <a:pt x="2200" y="9428"/>
                    </a:lnTo>
                    <a:lnTo>
                      <a:pt x="1744" y="9428"/>
                    </a:lnTo>
                    <a:lnTo>
                      <a:pt x="1286" y="9428"/>
                    </a:lnTo>
                    <a:lnTo>
                      <a:pt x="829" y="9428"/>
                    </a:lnTo>
                    <a:lnTo>
                      <a:pt x="767" y="9427"/>
                    </a:lnTo>
                    <a:lnTo>
                      <a:pt x="708" y="9422"/>
                    </a:lnTo>
                    <a:lnTo>
                      <a:pt x="651" y="9413"/>
                    </a:lnTo>
                    <a:lnTo>
                      <a:pt x="594" y="9403"/>
                    </a:lnTo>
                    <a:lnTo>
                      <a:pt x="540" y="9389"/>
                    </a:lnTo>
                    <a:lnTo>
                      <a:pt x="488" y="9372"/>
                    </a:lnTo>
                    <a:lnTo>
                      <a:pt x="438" y="9354"/>
                    </a:lnTo>
                    <a:lnTo>
                      <a:pt x="389" y="9332"/>
                    </a:lnTo>
                    <a:lnTo>
                      <a:pt x="344" y="9307"/>
                    </a:lnTo>
                    <a:lnTo>
                      <a:pt x="301" y="9281"/>
                    </a:lnTo>
                    <a:lnTo>
                      <a:pt x="260" y="9253"/>
                    </a:lnTo>
                    <a:lnTo>
                      <a:pt x="221" y="9221"/>
                    </a:lnTo>
                    <a:lnTo>
                      <a:pt x="186" y="9189"/>
                    </a:lnTo>
                    <a:lnTo>
                      <a:pt x="153" y="9154"/>
                    </a:lnTo>
                    <a:lnTo>
                      <a:pt x="124" y="9117"/>
                    </a:lnTo>
                    <a:lnTo>
                      <a:pt x="96" y="9079"/>
                    </a:lnTo>
                    <a:lnTo>
                      <a:pt x="72" y="9039"/>
                    </a:lnTo>
                    <a:lnTo>
                      <a:pt x="52" y="8998"/>
                    </a:lnTo>
                    <a:lnTo>
                      <a:pt x="34" y="8955"/>
                    </a:lnTo>
                    <a:lnTo>
                      <a:pt x="21" y="8911"/>
                    </a:lnTo>
                    <a:lnTo>
                      <a:pt x="10" y="8865"/>
                    </a:lnTo>
                    <a:lnTo>
                      <a:pt x="3" y="8818"/>
                    </a:lnTo>
                    <a:lnTo>
                      <a:pt x="0" y="8771"/>
                    </a:lnTo>
                    <a:lnTo>
                      <a:pt x="1" y="8723"/>
                    </a:lnTo>
                    <a:lnTo>
                      <a:pt x="5" y="8673"/>
                    </a:lnTo>
                    <a:lnTo>
                      <a:pt x="13" y="8624"/>
                    </a:lnTo>
                    <a:lnTo>
                      <a:pt x="26" y="8574"/>
                    </a:lnTo>
                    <a:lnTo>
                      <a:pt x="43" y="8523"/>
                    </a:lnTo>
                    <a:lnTo>
                      <a:pt x="64" y="8472"/>
                    </a:lnTo>
                    <a:lnTo>
                      <a:pt x="90" y="8421"/>
                    </a:lnTo>
                    <a:lnTo>
                      <a:pt x="119" y="8369"/>
                    </a:lnTo>
                    <a:lnTo>
                      <a:pt x="154" y="8318"/>
                    </a:lnTo>
                    <a:lnTo>
                      <a:pt x="477" y="7867"/>
                    </a:lnTo>
                    <a:lnTo>
                      <a:pt x="800" y="7416"/>
                    </a:lnTo>
                    <a:lnTo>
                      <a:pt x="1123" y="6966"/>
                    </a:lnTo>
                    <a:lnTo>
                      <a:pt x="1446" y="6516"/>
                    </a:lnTo>
                    <a:lnTo>
                      <a:pt x="1769" y="6065"/>
                    </a:lnTo>
                    <a:lnTo>
                      <a:pt x="2091" y="5615"/>
                    </a:lnTo>
                    <a:lnTo>
                      <a:pt x="2415" y="5165"/>
                    </a:lnTo>
                    <a:lnTo>
                      <a:pt x="2737" y="4714"/>
                    </a:lnTo>
                    <a:lnTo>
                      <a:pt x="3059" y="4263"/>
                    </a:lnTo>
                    <a:lnTo>
                      <a:pt x="3383" y="3813"/>
                    </a:lnTo>
                    <a:lnTo>
                      <a:pt x="3705" y="3363"/>
                    </a:lnTo>
                    <a:lnTo>
                      <a:pt x="4029" y="2912"/>
                    </a:lnTo>
                    <a:lnTo>
                      <a:pt x="4351" y="2462"/>
                    </a:lnTo>
                    <a:lnTo>
                      <a:pt x="4674" y="2012"/>
                    </a:lnTo>
                    <a:lnTo>
                      <a:pt x="4997" y="1561"/>
                    </a:lnTo>
                    <a:lnTo>
                      <a:pt x="5320" y="1110"/>
                    </a:lnTo>
                    <a:lnTo>
                      <a:pt x="5358" y="1059"/>
                    </a:lnTo>
                    <a:lnTo>
                      <a:pt x="5397" y="1008"/>
                    </a:lnTo>
                    <a:lnTo>
                      <a:pt x="5438" y="956"/>
                    </a:lnTo>
                    <a:lnTo>
                      <a:pt x="5480" y="905"/>
                    </a:lnTo>
                    <a:lnTo>
                      <a:pt x="5524" y="854"/>
                    </a:lnTo>
                    <a:lnTo>
                      <a:pt x="5569" y="804"/>
                    </a:lnTo>
                    <a:lnTo>
                      <a:pt x="5615" y="755"/>
                    </a:lnTo>
                    <a:lnTo>
                      <a:pt x="5662" y="705"/>
                    </a:lnTo>
                    <a:lnTo>
                      <a:pt x="5712" y="657"/>
                    </a:lnTo>
                    <a:lnTo>
                      <a:pt x="5761" y="610"/>
                    </a:lnTo>
                    <a:lnTo>
                      <a:pt x="5812" y="564"/>
                    </a:lnTo>
                    <a:lnTo>
                      <a:pt x="5865" y="517"/>
                    </a:lnTo>
                    <a:lnTo>
                      <a:pt x="5917" y="473"/>
                    </a:lnTo>
                    <a:lnTo>
                      <a:pt x="5972" y="430"/>
                    </a:lnTo>
                    <a:lnTo>
                      <a:pt x="6027" y="389"/>
                    </a:lnTo>
                    <a:lnTo>
                      <a:pt x="6082" y="349"/>
                    </a:lnTo>
                    <a:lnTo>
                      <a:pt x="6139" y="311"/>
                    </a:lnTo>
                    <a:lnTo>
                      <a:pt x="6197" y="274"/>
                    </a:lnTo>
                    <a:lnTo>
                      <a:pt x="6255" y="239"/>
                    </a:lnTo>
                    <a:lnTo>
                      <a:pt x="6312" y="207"/>
                    </a:lnTo>
                    <a:lnTo>
                      <a:pt x="6372" y="175"/>
                    </a:lnTo>
                    <a:lnTo>
                      <a:pt x="6432" y="147"/>
                    </a:lnTo>
                    <a:lnTo>
                      <a:pt x="6492" y="121"/>
                    </a:lnTo>
                    <a:lnTo>
                      <a:pt x="6552" y="96"/>
                    </a:lnTo>
                    <a:lnTo>
                      <a:pt x="6613" y="74"/>
                    </a:lnTo>
                    <a:lnTo>
                      <a:pt x="6675" y="56"/>
                    </a:lnTo>
                    <a:lnTo>
                      <a:pt x="6735" y="39"/>
                    </a:lnTo>
                    <a:lnTo>
                      <a:pt x="6797" y="25"/>
                    </a:lnTo>
                    <a:lnTo>
                      <a:pt x="6859" y="15"/>
                    </a:lnTo>
                    <a:lnTo>
                      <a:pt x="6921" y="6"/>
                    </a:lnTo>
                    <a:lnTo>
                      <a:pt x="6983" y="1"/>
                    </a:lnTo>
                    <a:lnTo>
                      <a:pt x="7045" y="0"/>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4" name="Freeform 331"/>
              <p:cNvSpPr>
                <a:spLocks/>
              </p:cNvSpPr>
              <p:nvPr/>
            </p:nvSpPr>
            <p:spPr bwMode="auto">
              <a:xfrm>
                <a:off x="1513" y="2386"/>
                <a:ext cx="692" cy="429"/>
              </a:xfrm>
              <a:custGeom>
                <a:avLst/>
                <a:gdLst>
                  <a:gd name="T0" fmla="*/ 18 w 15131"/>
                  <a:gd name="T1" fmla="*/ 0 h 9392"/>
                  <a:gd name="T2" fmla="*/ 21 w 15131"/>
                  <a:gd name="T3" fmla="*/ 0 h 9392"/>
                  <a:gd name="T4" fmla="*/ 25 w 15131"/>
                  <a:gd name="T5" fmla="*/ 0 h 9392"/>
                  <a:gd name="T6" fmla="*/ 29 w 15131"/>
                  <a:gd name="T7" fmla="*/ 0 h 9392"/>
                  <a:gd name="T8" fmla="*/ 30 w 15131"/>
                  <a:gd name="T9" fmla="*/ 0 h 9392"/>
                  <a:gd name="T10" fmla="*/ 31 w 15131"/>
                  <a:gd name="T11" fmla="*/ 0 h 9392"/>
                  <a:gd name="T12" fmla="*/ 31 w 15131"/>
                  <a:gd name="T13" fmla="*/ 0 h 9392"/>
                  <a:gd name="T14" fmla="*/ 31 w 15131"/>
                  <a:gd name="T15" fmla="*/ 1 h 9392"/>
                  <a:gd name="T16" fmla="*/ 32 w 15131"/>
                  <a:gd name="T17" fmla="*/ 1 h 9392"/>
                  <a:gd name="T18" fmla="*/ 32 w 15131"/>
                  <a:gd name="T19" fmla="*/ 1 h 9392"/>
                  <a:gd name="T20" fmla="*/ 32 w 15131"/>
                  <a:gd name="T21" fmla="*/ 2 h 9392"/>
                  <a:gd name="T22" fmla="*/ 31 w 15131"/>
                  <a:gd name="T23" fmla="*/ 2 h 9392"/>
                  <a:gd name="T24" fmla="*/ 29 w 15131"/>
                  <a:gd name="T25" fmla="*/ 5 h 9392"/>
                  <a:gd name="T26" fmla="*/ 27 w 15131"/>
                  <a:gd name="T27" fmla="*/ 9 h 9392"/>
                  <a:gd name="T28" fmla="*/ 24 w 15131"/>
                  <a:gd name="T29" fmla="*/ 13 h 9392"/>
                  <a:gd name="T30" fmla="*/ 21 w 15131"/>
                  <a:gd name="T31" fmla="*/ 16 h 9392"/>
                  <a:gd name="T32" fmla="*/ 20 w 15131"/>
                  <a:gd name="T33" fmla="*/ 18 h 9392"/>
                  <a:gd name="T34" fmla="*/ 20 w 15131"/>
                  <a:gd name="T35" fmla="*/ 18 h 9392"/>
                  <a:gd name="T36" fmla="*/ 20 w 15131"/>
                  <a:gd name="T37" fmla="*/ 18 h 9392"/>
                  <a:gd name="T38" fmla="*/ 19 w 15131"/>
                  <a:gd name="T39" fmla="*/ 19 h 9392"/>
                  <a:gd name="T40" fmla="*/ 19 w 15131"/>
                  <a:gd name="T41" fmla="*/ 19 h 9392"/>
                  <a:gd name="T42" fmla="*/ 18 w 15131"/>
                  <a:gd name="T43" fmla="*/ 19 h 9392"/>
                  <a:gd name="T44" fmla="*/ 18 w 15131"/>
                  <a:gd name="T45" fmla="*/ 20 h 9392"/>
                  <a:gd name="T46" fmla="*/ 17 w 15131"/>
                  <a:gd name="T47" fmla="*/ 20 h 9392"/>
                  <a:gd name="T48" fmla="*/ 14 w 15131"/>
                  <a:gd name="T49" fmla="*/ 20 h 9392"/>
                  <a:gd name="T50" fmla="*/ 10 w 15131"/>
                  <a:gd name="T51" fmla="*/ 20 h 9392"/>
                  <a:gd name="T52" fmla="*/ 6 w 15131"/>
                  <a:gd name="T53" fmla="*/ 20 h 9392"/>
                  <a:gd name="T54" fmla="*/ 3 w 15131"/>
                  <a:gd name="T55" fmla="*/ 20 h 9392"/>
                  <a:gd name="T56" fmla="*/ 1 w 15131"/>
                  <a:gd name="T57" fmla="*/ 20 h 9392"/>
                  <a:gd name="T58" fmla="*/ 1 w 15131"/>
                  <a:gd name="T59" fmla="*/ 19 h 9392"/>
                  <a:gd name="T60" fmla="*/ 1 w 15131"/>
                  <a:gd name="T61" fmla="*/ 19 h 9392"/>
                  <a:gd name="T62" fmla="*/ 0 w 15131"/>
                  <a:gd name="T63" fmla="*/ 19 h 9392"/>
                  <a:gd name="T64" fmla="*/ 0 w 15131"/>
                  <a:gd name="T65" fmla="*/ 19 h 9392"/>
                  <a:gd name="T66" fmla="*/ 0 w 15131"/>
                  <a:gd name="T67" fmla="*/ 18 h 9392"/>
                  <a:gd name="T68" fmla="*/ 0 w 15131"/>
                  <a:gd name="T69" fmla="*/ 18 h 9392"/>
                  <a:gd name="T70" fmla="*/ 0 w 15131"/>
                  <a:gd name="T71" fmla="*/ 17 h 9392"/>
                  <a:gd name="T72" fmla="*/ 2 w 15131"/>
                  <a:gd name="T73" fmla="*/ 14 h 9392"/>
                  <a:gd name="T74" fmla="*/ 5 w 15131"/>
                  <a:gd name="T75" fmla="*/ 11 h 9392"/>
                  <a:gd name="T76" fmla="*/ 8 w 15131"/>
                  <a:gd name="T77" fmla="*/ 7 h 9392"/>
                  <a:gd name="T78" fmla="*/ 10 w 15131"/>
                  <a:gd name="T79" fmla="*/ 3 h 9392"/>
                  <a:gd name="T80" fmla="*/ 11 w 15131"/>
                  <a:gd name="T81" fmla="*/ 2 h 9392"/>
                  <a:gd name="T82" fmla="*/ 12 w 15131"/>
                  <a:gd name="T83" fmla="*/ 2 h 9392"/>
                  <a:gd name="T84" fmla="*/ 12 w 15131"/>
                  <a:gd name="T85" fmla="*/ 1 h 9392"/>
                  <a:gd name="T86" fmla="*/ 13 w 15131"/>
                  <a:gd name="T87" fmla="*/ 1 h 9392"/>
                  <a:gd name="T88" fmla="*/ 13 w 15131"/>
                  <a:gd name="T89" fmla="*/ 1 h 9392"/>
                  <a:gd name="T90" fmla="*/ 14 w 15131"/>
                  <a:gd name="T91" fmla="*/ 0 h 9392"/>
                  <a:gd name="T92" fmla="*/ 14 w 15131"/>
                  <a:gd name="T93" fmla="*/ 0 h 9392"/>
                  <a:gd name="T94" fmla="*/ 15 w 15131"/>
                  <a:gd name="T95" fmla="*/ 0 h 93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31"/>
                  <a:gd name="T145" fmla="*/ 0 h 9392"/>
                  <a:gd name="T146" fmla="*/ 15131 w 15131"/>
                  <a:gd name="T147" fmla="*/ 9392 h 93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31" h="9392">
                    <a:moveTo>
                      <a:pt x="7017" y="0"/>
                    </a:moveTo>
                    <a:lnTo>
                      <a:pt x="7472" y="0"/>
                    </a:lnTo>
                    <a:lnTo>
                      <a:pt x="7928" y="0"/>
                    </a:lnTo>
                    <a:lnTo>
                      <a:pt x="8383" y="0"/>
                    </a:lnTo>
                    <a:lnTo>
                      <a:pt x="8839" y="0"/>
                    </a:lnTo>
                    <a:lnTo>
                      <a:pt x="9295" y="0"/>
                    </a:lnTo>
                    <a:lnTo>
                      <a:pt x="9750" y="0"/>
                    </a:lnTo>
                    <a:lnTo>
                      <a:pt x="10205" y="0"/>
                    </a:lnTo>
                    <a:lnTo>
                      <a:pt x="10661" y="0"/>
                    </a:lnTo>
                    <a:lnTo>
                      <a:pt x="11116" y="0"/>
                    </a:lnTo>
                    <a:lnTo>
                      <a:pt x="11572" y="0"/>
                    </a:lnTo>
                    <a:lnTo>
                      <a:pt x="12028" y="0"/>
                    </a:lnTo>
                    <a:lnTo>
                      <a:pt x="12483" y="0"/>
                    </a:lnTo>
                    <a:lnTo>
                      <a:pt x="12938" y="0"/>
                    </a:lnTo>
                    <a:lnTo>
                      <a:pt x="13394" y="0"/>
                    </a:lnTo>
                    <a:lnTo>
                      <a:pt x="13850" y="0"/>
                    </a:lnTo>
                    <a:lnTo>
                      <a:pt x="14305" y="0"/>
                    </a:lnTo>
                    <a:lnTo>
                      <a:pt x="14366" y="2"/>
                    </a:lnTo>
                    <a:lnTo>
                      <a:pt x="14425" y="7"/>
                    </a:lnTo>
                    <a:lnTo>
                      <a:pt x="14483" y="14"/>
                    </a:lnTo>
                    <a:lnTo>
                      <a:pt x="14538" y="25"/>
                    </a:lnTo>
                    <a:lnTo>
                      <a:pt x="14593" y="39"/>
                    </a:lnTo>
                    <a:lnTo>
                      <a:pt x="14644" y="55"/>
                    </a:lnTo>
                    <a:lnTo>
                      <a:pt x="14695" y="74"/>
                    </a:lnTo>
                    <a:lnTo>
                      <a:pt x="14742" y="96"/>
                    </a:lnTo>
                    <a:lnTo>
                      <a:pt x="14788" y="120"/>
                    </a:lnTo>
                    <a:lnTo>
                      <a:pt x="14831" y="147"/>
                    </a:lnTo>
                    <a:lnTo>
                      <a:pt x="14872" y="175"/>
                    </a:lnTo>
                    <a:lnTo>
                      <a:pt x="14910" y="207"/>
                    </a:lnTo>
                    <a:lnTo>
                      <a:pt x="14946" y="239"/>
                    </a:lnTo>
                    <a:lnTo>
                      <a:pt x="14978" y="274"/>
                    </a:lnTo>
                    <a:lnTo>
                      <a:pt x="15008" y="310"/>
                    </a:lnTo>
                    <a:lnTo>
                      <a:pt x="15035" y="348"/>
                    </a:lnTo>
                    <a:lnTo>
                      <a:pt x="15058" y="388"/>
                    </a:lnTo>
                    <a:lnTo>
                      <a:pt x="15079" y="429"/>
                    </a:lnTo>
                    <a:lnTo>
                      <a:pt x="15096" y="472"/>
                    </a:lnTo>
                    <a:lnTo>
                      <a:pt x="15110" y="516"/>
                    </a:lnTo>
                    <a:lnTo>
                      <a:pt x="15120" y="561"/>
                    </a:lnTo>
                    <a:lnTo>
                      <a:pt x="15127" y="607"/>
                    </a:lnTo>
                    <a:lnTo>
                      <a:pt x="15131" y="655"/>
                    </a:lnTo>
                    <a:lnTo>
                      <a:pt x="15130" y="703"/>
                    </a:lnTo>
                    <a:lnTo>
                      <a:pt x="15125" y="752"/>
                    </a:lnTo>
                    <a:lnTo>
                      <a:pt x="15117" y="802"/>
                    </a:lnTo>
                    <a:lnTo>
                      <a:pt x="15104" y="851"/>
                    </a:lnTo>
                    <a:lnTo>
                      <a:pt x="15088" y="902"/>
                    </a:lnTo>
                    <a:lnTo>
                      <a:pt x="15067" y="953"/>
                    </a:lnTo>
                    <a:lnTo>
                      <a:pt x="15041" y="1004"/>
                    </a:lnTo>
                    <a:lnTo>
                      <a:pt x="15011" y="1056"/>
                    </a:lnTo>
                    <a:lnTo>
                      <a:pt x="14977" y="1107"/>
                    </a:lnTo>
                    <a:lnTo>
                      <a:pt x="14655" y="1555"/>
                    </a:lnTo>
                    <a:lnTo>
                      <a:pt x="14334" y="2004"/>
                    </a:lnTo>
                    <a:lnTo>
                      <a:pt x="14012" y="2453"/>
                    </a:lnTo>
                    <a:lnTo>
                      <a:pt x="13691" y="2902"/>
                    </a:lnTo>
                    <a:lnTo>
                      <a:pt x="13369" y="3350"/>
                    </a:lnTo>
                    <a:lnTo>
                      <a:pt x="13047" y="3799"/>
                    </a:lnTo>
                    <a:lnTo>
                      <a:pt x="12726" y="4247"/>
                    </a:lnTo>
                    <a:lnTo>
                      <a:pt x="12404" y="4697"/>
                    </a:lnTo>
                    <a:lnTo>
                      <a:pt x="12082" y="5145"/>
                    </a:lnTo>
                    <a:lnTo>
                      <a:pt x="11761" y="5593"/>
                    </a:lnTo>
                    <a:lnTo>
                      <a:pt x="11440" y="6042"/>
                    </a:lnTo>
                    <a:lnTo>
                      <a:pt x="11118" y="6490"/>
                    </a:lnTo>
                    <a:lnTo>
                      <a:pt x="10796" y="6939"/>
                    </a:lnTo>
                    <a:lnTo>
                      <a:pt x="10475" y="7388"/>
                    </a:lnTo>
                    <a:lnTo>
                      <a:pt x="10153" y="7837"/>
                    </a:lnTo>
                    <a:lnTo>
                      <a:pt x="9831" y="8285"/>
                    </a:lnTo>
                    <a:lnTo>
                      <a:pt x="9793" y="8336"/>
                    </a:lnTo>
                    <a:lnTo>
                      <a:pt x="9755" y="8388"/>
                    </a:lnTo>
                    <a:lnTo>
                      <a:pt x="9714" y="8439"/>
                    </a:lnTo>
                    <a:lnTo>
                      <a:pt x="9672" y="8490"/>
                    </a:lnTo>
                    <a:lnTo>
                      <a:pt x="9629" y="8541"/>
                    </a:lnTo>
                    <a:lnTo>
                      <a:pt x="9583" y="8590"/>
                    </a:lnTo>
                    <a:lnTo>
                      <a:pt x="9537" y="8640"/>
                    </a:lnTo>
                    <a:lnTo>
                      <a:pt x="9490" y="8689"/>
                    </a:lnTo>
                    <a:lnTo>
                      <a:pt x="9442" y="8737"/>
                    </a:lnTo>
                    <a:lnTo>
                      <a:pt x="9391" y="8785"/>
                    </a:lnTo>
                    <a:lnTo>
                      <a:pt x="9341" y="8831"/>
                    </a:lnTo>
                    <a:lnTo>
                      <a:pt x="9288" y="8876"/>
                    </a:lnTo>
                    <a:lnTo>
                      <a:pt x="9236" y="8920"/>
                    </a:lnTo>
                    <a:lnTo>
                      <a:pt x="9182" y="8963"/>
                    </a:lnTo>
                    <a:lnTo>
                      <a:pt x="9128" y="9004"/>
                    </a:lnTo>
                    <a:lnTo>
                      <a:pt x="9072" y="9044"/>
                    </a:lnTo>
                    <a:lnTo>
                      <a:pt x="9015" y="9082"/>
                    </a:lnTo>
                    <a:lnTo>
                      <a:pt x="8959" y="9118"/>
                    </a:lnTo>
                    <a:lnTo>
                      <a:pt x="8901" y="9153"/>
                    </a:lnTo>
                    <a:lnTo>
                      <a:pt x="8842" y="9186"/>
                    </a:lnTo>
                    <a:lnTo>
                      <a:pt x="8783" y="9217"/>
                    </a:lnTo>
                    <a:lnTo>
                      <a:pt x="8725" y="9245"/>
                    </a:lnTo>
                    <a:lnTo>
                      <a:pt x="8665" y="9272"/>
                    </a:lnTo>
                    <a:lnTo>
                      <a:pt x="8604" y="9296"/>
                    </a:lnTo>
                    <a:lnTo>
                      <a:pt x="8543" y="9318"/>
                    </a:lnTo>
                    <a:lnTo>
                      <a:pt x="8482" y="9337"/>
                    </a:lnTo>
                    <a:lnTo>
                      <a:pt x="8421" y="9353"/>
                    </a:lnTo>
                    <a:lnTo>
                      <a:pt x="8360" y="9367"/>
                    </a:lnTo>
                    <a:lnTo>
                      <a:pt x="8298" y="9378"/>
                    </a:lnTo>
                    <a:lnTo>
                      <a:pt x="8236" y="9385"/>
                    </a:lnTo>
                    <a:lnTo>
                      <a:pt x="8175" y="9390"/>
                    </a:lnTo>
                    <a:lnTo>
                      <a:pt x="8113" y="9392"/>
                    </a:lnTo>
                    <a:lnTo>
                      <a:pt x="7658" y="9392"/>
                    </a:lnTo>
                    <a:lnTo>
                      <a:pt x="7202" y="9392"/>
                    </a:lnTo>
                    <a:lnTo>
                      <a:pt x="6746" y="9392"/>
                    </a:lnTo>
                    <a:lnTo>
                      <a:pt x="6292" y="9392"/>
                    </a:lnTo>
                    <a:lnTo>
                      <a:pt x="5836" y="9392"/>
                    </a:lnTo>
                    <a:lnTo>
                      <a:pt x="5380" y="9392"/>
                    </a:lnTo>
                    <a:lnTo>
                      <a:pt x="4925" y="9392"/>
                    </a:lnTo>
                    <a:lnTo>
                      <a:pt x="4469" y="9392"/>
                    </a:lnTo>
                    <a:lnTo>
                      <a:pt x="4014" y="9392"/>
                    </a:lnTo>
                    <a:lnTo>
                      <a:pt x="3559" y="9392"/>
                    </a:lnTo>
                    <a:lnTo>
                      <a:pt x="3103" y="9392"/>
                    </a:lnTo>
                    <a:lnTo>
                      <a:pt x="2647" y="9392"/>
                    </a:lnTo>
                    <a:lnTo>
                      <a:pt x="2191" y="9392"/>
                    </a:lnTo>
                    <a:lnTo>
                      <a:pt x="1736" y="9392"/>
                    </a:lnTo>
                    <a:lnTo>
                      <a:pt x="1281" y="9392"/>
                    </a:lnTo>
                    <a:lnTo>
                      <a:pt x="825" y="9392"/>
                    </a:lnTo>
                    <a:lnTo>
                      <a:pt x="765" y="9390"/>
                    </a:lnTo>
                    <a:lnTo>
                      <a:pt x="705" y="9385"/>
                    </a:lnTo>
                    <a:lnTo>
                      <a:pt x="647" y="9378"/>
                    </a:lnTo>
                    <a:lnTo>
                      <a:pt x="591" y="9367"/>
                    </a:lnTo>
                    <a:lnTo>
                      <a:pt x="538" y="9353"/>
                    </a:lnTo>
                    <a:lnTo>
                      <a:pt x="485" y="9337"/>
                    </a:lnTo>
                    <a:lnTo>
                      <a:pt x="436" y="9318"/>
                    </a:lnTo>
                    <a:lnTo>
                      <a:pt x="388" y="9296"/>
                    </a:lnTo>
                    <a:lnTo>
                      <a:pt x="342" y="9272"/>
                    </a:lnTo>
                    <a:lnTo>
                      <a:pt x="299" y="9245"/>
                    </a:lnTo>
                    <a:lnTo>
                      <a:pt x="258" y="9217"/>
                    </a:lnTo>
                    <a:lnTo>
                      <a:pt x="221" y="9186"/>
                    </a:lnTo>
                    <a:lnTo>
                      <a:pt x="185" y="9153"/>
                    </a:lnTo>
                    <a:lnTo>
                      <a:pt x="152" y="9118"/>
                    </a:lnTo>
                    <a:lnTo>
                      <a:pt x="123" y="9082"/>
                    </a:lnTo>
                    <a:lnTo>
                      <a:pt x="96" y="9044"/>
                    </a:lnTo>
                    <a:lnTo>
                      <a:pt x="72" y="9004"/>
                    </a:lnTo>
                    <a:lnTo>
                      <a:pt x="52" y="8963"/>
                    </a:lnTo>
                    <a:lnTo>
                      <a:pt x="34" y="8920"/>
                    </a:lnTo>
                    <a:lnTo>
                      <a:pt x="20" y="8876"/>
                    </a:lnTo>
                    <a:lnTo>
                      <a:pt x="10" y="8831"/>
                    </a:lnTo>
                    <a:lnTo>
                      <a:pt x="3" y="8785"/>
                    </a:lnTo>
                    <a:lnTo>
                      <a:pt x="0" y="8737"/>
                    </a:lnTo>
                    <a:lnTo>
                      <a:pt x="0" y="8689"/>
                    </a:lnTo>
                    <a:lnTo>
                      <a:pt x="5" y="8640"/>
                    </a:lnTo>
                    <a:lnTo>
                      <a:pt x="14" y="8590"/>
                    </a:lnTo>
                    <a:lnTo>
                      <a:pt x="26" y="8541"/>
                    </a:lnTo>
                    <a:lnTo>
                      <a:pt x="42" y="8490"/>
                    </a:lnTo>
                    <a:lnTo>
                      <a:pt x="63" y="8439"/>
                    </a:lnTo>
                    <a:lnTo>
                      <a:pt x="89" y="8388"/>
                    </a:lnTo>
                    <a:lnTo>
                      <a:pt x="119" y="8336"/>
                    </a:lnTo>
                    <a:lnTo>
                      <a:pt x="153" y="8285"/>
                    </a:lnTo>
                    <a:lnTo>
                      <a:pt x="475" y="7837"/>
                    </a:lnTo>
                    <a:lnTo>
                      <a:pt x="796" y="7388"/>
                    </a:lnTo>
                    <a:lnTo>
                      <a:pt x="1118" y="6939"/>
                    </a:lnTo>
                    <a:lnTo>
                      <a:pt x="1440" y="6490"/>
                    </a:lnTo>
                    <a:lnTo>
                      <a:pt x="1761" y="6042"/>
                    </a:lnTo>
                    <a:lnTo>
                      <a:pt x="2083" y="5593"/>
                    </a:lnTo>
                    <a:lnTo>
                      <a:pt x="2405" y="5145"/>
                    </a:lnTo>
                    <a:lnTo>
                      <a:pt x="2726" y="4697"/>
                    </a:lnTo>
                    <a:lnTo>
                      <a:pt x="3047" y="4247"/>
                    </a:lnTo>
                    <a:lnTo>
                      <a:pt x="3370" y="3799"/>
                    </a:lnTo>
                    <a:lnTo>
                      <a:pt x="3691" y="3350"/>
                    </a:lnTo>
                    <a:lnTo>
                      <a:pt x="4012" y="2902"/>
                    </a:lnTo>
                    <a:lnTo>
                      <a:pt x="4335" y="2453"/>
                    </a:lnTo>
                    <a:lnTo>
                      <a:pt x="4656" y="2004"/>
                    </a:lnTo>
                    <a:lnTo>
                      <a:pt x="4977" y="1555"/>
                    </a:lnTo>
                    <a:lnTo>
                      <a:pt x="5298" y="1107"/>
                    </a:lnTo>
                    <a:lnTo>
                      <a:pt x="5336" y="1056"/>
                    </a:lnTo>
                    <a:lnTo>
                      <a:pt x="5375" y="1004"/>
                    </a:lnTo>
                    <a:lnTo>
                      <a:pt x="5416" y="953"/>
                    </a:lnTo>
                    <a:lnTo>
                      <a:pt x="5458" y="902"/>
                    </a:lnTo>
                    <a:lnTo>
                      <a:pt x="5502" y="851"/>
                    </a:lnTo>
                    <a:lnTo>
                      <a:pt x="5546" y="802"/>
                    </a:lnTo>
                    <a:lnTo>
                      <a:pt x="5592" y="752"/>
                    </a:lnTo>
                    <a:lnTo>
                      <a:pt x="5641" y="703"/>
                    </a:lnTo>
                    <a:lnTo>
                      <a:pt x="5689" y="655"/>
                    </a:lnTo>
                    <a:lnTo>
                      <a:pt x="5738" y="607"/>
                    </a:lnTo>
                    <a:lnTo>
                      <a:pt x="5790" y="561"/>
                    </a:lnTo>
                    <a:lnTo>
                      <a:pt x="5841" y="516"/>
                    </a:lnTo>
                    <a:lnTo>
                      <a:pt x="5895" y="472"/>
                    </a:lnTo>
                    <a:lnTo>
                      <a:pt x="5948" y="429"/>
                    </a:lnTo>
                    <a:lnTo>
                      <a:pt x="6003" y="388"/>
                    </a:lnTo>
                    <a:lnTo>
                      <a:pt x="6059" y="348"/>
                    </a:lnTo>
                    <a:lnTo>
                      <a:pt x="6114" y="310"/>
                    </a:lnTo>
                    <a:lnTo>
                      <a:pt x="6172" y="274"/>
                    </a:lnTo>
                    <a:lnTo>
                      <a:pt x="6230" y="239"/>
                    </a:lnTo>
                    <a:lnTo>
                      <a:pt x="6288" y="207"/>
                    </a:lnTo>
                    <a:lnTo>
                      <a:pt x="6346" y="175"/>
                    </a:lnTo>
                    <a:lnTo>
                      <a:pt x="6406" y="147"/>
                    </a:lnTo>
                    <a:lnTo>
                      <a:pt x="6466" y="120"/>
                    </a:lnTo>
                    <a:lnTo>
                      <a:pt x="6526" y="96"/>
                    </a:lnTo>
                    <a:lnTo>
                      <a:pt x="6587" y="74"/>
                    </a:lnTo>
                    <a:lnTo>
                      <a:pt x="6648" y="55"/>
                    </a:lnTo>
                    <a:lnTo>
                      <a:pt x="6709" y="39"/>
                    </a:lnTo>
                    <a:lnTo>
                      <a:pt x="6771" y="25"/>
                    </a:lnTo>
                    <a:lnTo>
                      <a:pt x="6831" y="14"/>
                    </a:lnTo>
                    <a:lnTo>
                      <a:pt x="6893" y="7"/>
                    </a:lnTo>
                    <a:lnTo>
                      <a:pt x="6955" y="2"/>
                    </a:lnTo>
                    <a:lnTo>
                      <a:pt x="7017" y="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5" name="Freeform 332"/>
              <p:cNvSpPr>
                <a:spLocks/>
              </p:cNvSpPr>
              <p:nvPr/>
            </p:nvSpPr>
            <p:spPr bwMode="auto">
              <a:xfrm>
                <a:off x="1514" y="2387"/>
                <a:ext cx="689" cy="427"/>
              </a:xfrm>
              <a:custGeom>
                <a:avLst/>
                <a:gdLst>
                  <a:gd name="T0" fmla="*/ 17 w 15071"/>
                  <a:gd name="T1" fmla="*/ 0 h 9354"/>
                  <a:gd name="T2" fmla="*/ 21 w 15071"/>
                  <a:gd name="T3" fmla="*/ 0 h 9354"/>
                  <a:gd name="T4" fmla="*/ 25 w 15071"/>
                  <a:gd name="T5" fmla="*/ 0 h 9354"/>
                  <a:gd name="T6" fmla="*/ 29 w 15071"/>
                  <a:gd name="T7" fmla="*/ 0 h 9354"/>
                  <a:gd name="T8" fmla="*/ 30 w 15071"/>
                  <a:gd name="T9" fmla="*/ 0 h 9354"/>
                  <a:gd name="T10" fmla="*/ 31 w 15071"/>
                  <a:gd name="T11" fmla="*/ 0 h 9354"/>
                  <a:gd name="T12" fmla="*/ 31 w 15071"/>
                  <a:gd name="T13" fmla="*/ 0 h 9354"/>
                  <a:gd name="T14" fmla="*/ 31 w 15071"/>
                  <a:gd name="T15" fmla="*/ 1 h 9354"/>
                  <a:gd name="T16" fmla="*/ 31 w 15071"/>
                  <a:gd name="T17" fmla="*/ 1 h 9354"/>
                  <a:gd name="T18" fmla="*/ 31 w 15071"/>
                  <a:gd name="T19" fmla="*/ 1 h 9354"/>
                  <a:gd name="T20" fmla="*/ 31 w 15071"/>
                  <a:gd name="T21" fmla="*/ 2 h 9354"/>
                  <a:gd name="T22" fmla="*/ 31 w 15071"/>
                  <a:gd name="T23" fmla="*/ 2 h 9354"/>
                  <a:gd name="T24" fmla="*/ 29 w 15071"/>
                  <a:gd name="T25" fmla="*/ 5 h 9354"/>
                  <a:gd name="T26" fmla="*/ 26 w 15071"/>
                  <a:gd name="T27" fmla="*/ 9 h 9354"/>
                  <a:gd name="T28" fmla="*/ 24 w 15071"/>
                  <a:gd name="T29" fmla="*/ 13 h 9354"/>
                  <a:gd name="T30" fmla="*/ 21 w 15071"/>
                  <a:gd name="T31" fmla="*/ 16 h 9354"/>
                  <a:gd name="T32" fmla="*/ 20 w 15071"/>
                  <a:gd name="T33" fmla="*/ 18 h 9354"/>
                  <a:gd name="T34" fmla="*/ 20 w 15071"/>
                  <a:gd name="T35" fmla="*/ 18 h 9354"/>
                  <a:gd name="T36" fmla="*/ 19 w 15071"/>
                  <a:gd name="T37" fmla="*/ 18 h 9354"/>
                  <a:gd name="T38" fmla="*/ 19 w 15071"/>
                  <a:gd name="T39" fmla="*/ 19 h 9354"/>
                  <a:gd name="T40" fmla="*/ 19 w 15071"/>
                  <a:gd name="T41" fmla="*/ 19 h 9354"/>
                  <a:gd name="T42" fmla="*/ 18 w 15071"/>
                  <a:gd name="T43" fmla="*/ 19 h 9354"/>
                  <a:gd name="T44" fmla="*/ 18 w 15071"/>
                  <a:gd name="T45" fmla="*/ 19 h 9354"/>
                  <a:gd name="T46" fmla="*/ 17 w 15071"/>
                  <a:gd name="T47" fmla="*/ 19 h 9354"/>
                  <a:gd name="T48" fmla="*/ 14 w 15071"/>
                  <a:gd name="T49" fmla="*/ 19 h 9354"/>
                  <a:gd name="T50" fmla="*/ 10 w 15071"/>
                  <a:gd name="T51" fmla="*/ 19 h 9354"/>
                  <a:gd name="T52" fmla="*/ 6 w 15071"/>
                  <a:gd name="T53" fmla="*/ 19 h 9354"/>
                  <a:gd name="T54" fmla="*/ 3 w 15071"/>
                  <a:gd name="T55" fmla="*/ 19 h 9354"/>
                  <a:gd name="T56" fmla="*/ 1 w 15071"/>
                  <a:gd name="T57" fmla="*/ 19 h 9354"/>
                  <a:gd name="T58" fmla="*/ 1 w 15071"/>
                  <a:gd name="T59" fmla="*/ 19 h 9354"/>
                  <a:gd name="T60" fmla="*/ 1 w 15071"/>
                  <a:gd name="T61" fmla="*/ 19 h 9354"/>
                  <a:gd name="T62" fmla="*/ 0 w 15071"/>
                  <a:gd name="T63" fmla="*/ 19 h 9354"/>
                  <a:gd name="T64" fmla="*/ 0 w 15071"/>
                  <a:gd name="T65" fmla="*/ 19 h 9354"/>
                  <a:gd name="T66" fmla="*/ 0 w 15071"/>
                  <a:gd name="T67" fmla="*/ 18 h 9354"/>
                  <a:gd name="T68" fmla="*/ 0 w 15071"/>
                  <a:gd name="T69" fmla="*/ 18 h 9354"/>
                  <a:gd name="T70" fmla="*/ 0 w 15071"/>
                  <a:gd name="T71" fmla="*/ 17 h 9354"/>
                  <a:gd name="T72" fmla="*/ 2 w 15071"/>
                  <a:gd name="T73" fmla="*/ 14 h 9354"/>
                  <a:gd name="T74" fmla="*/ 5 w 15071"/>
                  <a:gd name="T75" fmla="*/ 11 h 9354"/>
                  <a:gd name="T76" fmla="*/ 8 w 15071"/>
                  <a:gd name="T77" fmla="*/ 7 h 9354"/>
                  <a:gd name="T78" fmla="*/ 10 w 15071"/>
                  <a:gd name="T79" fmla="*/ 3 h 9354"/>
                  <a:gd name="T80" fmla="*/ 11 w 15071"/>
                  <a:gd name="T81" fmla="*/ 2 h 9354"/>
                  <a:gd name="T82" fmla="*/ 12 w 15071"/>
                  <a:gd name="T83" fmla="*/ 2 h 9354"/>
                  <a:gd name="T84" fmla="*/ 12 w 15071"/>
                  <a:gd name="T85" fmla="*/ 1 h 9354"/>
                  <a:gd name="T86" fmla="*/ 12 w 15071"/>
                  <a:gd name="T87" fmla="*/ 1 h 9354"/>
                  <a:gd name="T88" fmla="*/ 13 w 15071"/>
                  <a:gd name="T89" fmla="*/ 1 h 9354"/>
                  <a:gd name="T90" fmla="*/ 13 w 15071"/>
                  <a:gd name="T91" fmla="*/ 0 h 9354"/>
                  <a:gd name="T92" fmla="*/ 14 w 15071"/>
                  <a:gd name="T93" fmla="*/ 0 h 9354"/>
                  <a:gd name="T94" fmla="*/ 14 w 15071"/>
                  <a:gd name="T95" fmla="*/ 0 h 935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071"/>
                  <a:gd name="T145" fmla="*/ 0 h 9354"/>
                  <a:gd name="T146" fmla="*/ 15071 w 15071"/>
                  <a:gd name="T147" fmla="*/ 9354 h 935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071" h="9354">
                    <a:moveTo>
                      <a:pt x="6989" y="0"/>
                    </a:moveTo>
                    <a:lnTo>
                      <a:pt x="7443" y="0"/>
                    </a:lnTo>
                    <a:lnTo>
                      <a:pt x="7897" y="0"/>
                    </a:lnTo>
                    <a:lnTo>
                      <a:pt x="8350" y="0"/>
                    </a:lnTo>
                    <a:lnTo>
                      <a:pt x="8804" y="0"/>
                    </a:lnTo>
                    <a:lnTo>
                      <a:pt x="9257" y="0"/>
                    </a:lnTo>
                    <a:lnTo>
                      <a:pt x="9711" y="0"/>
                    </a:lnTo>
                    <a:lnTo>
                      <a:pt x="10165" y="0"/>
                    </a:lnTo>
                    <a:lnTo>
                      <a:pt x="10619" y="0"/>
                    </a:lnTo>
                    <a:lnTo>
                      <a:pt x="11073" y="0"/>
                    </a:lnTo>
                    <a:lnTo>
                      <a:pt x="11526" y="0"/>
                    </a:lnTo>
                    <a:lnTo>
                      <a:pt x="11980" y="0"/>
                    </a:lnTo>
                    <a:lnTo>
                      <a:pt x="12434" y="0"/>
                    </a:lnTo>
                    <a:lnTo>
                      <a:pt x="12887" y="0"/>
                    </a:lnTo>
                    <a:lnTo>
                      <a:pt x="13341" y="0"/>
                    </a:lnTo>
                    <a:lnTo>
                      <a:pt x="13794" y="0"/>
                    </a:lnTo>
                    <a:lnTo>
                      <a:pt x="14249" y="0"/>
                    </a:lnTo>
                    <a:lnTo>
                      <a:pt x="14309" y="2"/>
                    </a:lnTo>
                    <a:lnTo>
                      <a:pt x="14369" y="6"/>
                    </a:lnTo>
                    <a:lnTo>
                      <a:pt x="14425" y="14"/>
                    </a:lnTo>
                    <a:lnTo>
                      <a:pt x="14481" y="25"/>
                    </a:lnTo>
                    <a:lnTo>
                      <a:pt x="14535" y="38"/>
                    </a:lnTo>
                    <a:lnTo>
                      <a:pt x="14587" y="54"/>
                    </a:lnTo>
                    <a:lnTo>
                      <a:pt x="14637" y="74"/>
                    </a:lnTo>
                    <a:lnTo>
                      <a:pt x="14685" y="95"/>
                    </a:lnTo>
                    <a:lnTo>
                      <a:pt x="14730" y="119"/>
                    </a:lnTo>
                    <a:lnTo>
                      <a:pt x="14773" y="146"/>
                    </a:lnTo>
                    <a:lnTo>
                      <a:pt x="14813" y="174"/>
                    </a:lnTo>
                    <a:lnTo>
                      <a:pt x="14851" y="204"/>
                    </a:lnTo>
                    <a:lnTo>
                      <a:pt x="14886" y="238"/>
                    </a:lnTo>
                    <a:lnTo>
                      <a:pt x="14919" y="271"/>
                    </a:lnTo>
                    <a:lnTo>
                      <a:pt x="14948" y="308"/>
                    </a:lnTo>
                    <a:lnTo>
                      <a:pt x="14976" y="346"/>
                    </a:lnTo>
                    <a:lnTo>
                      <a:pt x="14999" y="386"/>
                    </a:lnTo>
                    <a:lnTo>
                      <a:pt x="15020" y="427"/>
                    </a:lnTo>
                    <a:lnTo>
                      <a:pt x="15037" y="470"/>
                    </a:lnTo>
                    <a:lnTo>
                      <a:pt x="15050" y="514"/>
                    </a:lnTo>
                    <a:lnTo>
                      <a:pt x="15061" y="559"/>
                    </a:lnTo>
                    <a:lnTo>
                      <a:pt x="15068" y="604"/>
                    </a:lnTo>
                    <a:lnTo>
                      <a:pt x="15071" y="651"/>
                    </a:lnTo>
                    <a:lnTo>
                      <a:pt x="15070" y="700"/>
                    </a:lnTo>
                    <a:lnTo>
                      <a:pt x="15066" y="748"/>
                    </a:lnTo>
                    <a:lnTo>
                      <a:pt x="15058" y="797"/>
                    </a:lnTo>
                    <a:lnTo>
                      <a:pt x="15045" y="848"/>
                    </a:lnTo>
                    <a:lnTo>
                      <a:pt x="15028" y="898"/>
                    </a:lnTo>
                    <a:lnTo>
                      <a:pt x="15007" y="948"/>
                    </a:lnTo>
                    <a:lnTo>
                      <a:pt x="14982" y="1000"/>
                    </a:lnTo>
                    <a:lnTo>
                      <a:pt x="14953" y="1050"/>
                    </a:lnTo>
                    <a:lnTo>
                      <a:pt x="14918" y="1102"/>
                    </a:lnTo>
                    <a:lnTo>
                      <a:pt x="14598" y="1549"/>
                    </a:lnTo>
                    <a:lnTo>
                      <a:pt x="14277" y="1996"/>
                    </a:lnTo>
                    <a:lnTo>
                      <a:pt x="13957" y="2442"/>
                    </a:lnTo>
                    <a:lnTo>
                      <a:pt x="13637" y="2889"/>
                    </a:lnTo>
                    <a:lnTo>
                      <a:pt x="13317" y="3336"/>
                    </a:lnTo>
                    <a:lnTo>
                      <a:pt x="12995" y="3783"/>
                    </a:lnTo>
                    <a:lnTo>
                      <a:pt x="12675" y="4230"/>
                    </a:lnTo>
                    <a:lnTo>
                      <a:pt x="12355" y="4677"/>
                    </a:lnTo>
                    <a:lnTo>
                      <a:pt x="12035" y="5124"/>
                    </a:lnTo>
                    <a:lnTo>
                      <a:pt x="11714" y="5571"/>
                    </a:lnTo>
                    <a:lnTo>
                      <a:pt x="11394" y="6018"/>
                    </a:lnTo>
                    <a:lnTo>
                      <a:pt x="11074" y="6465"/>
                    </a:lnTo>
                    <a:lnTo>
                      <a:pt x="10754" y="6912"/>
                    </a:lnTo>
                    <a:lnTo>
                      <a:pt x="10433" y="7358"/>
                    </a:lnTo>
                    <a:lnTo>
                      <a:pt x="10113" y="7805"/>
                    </a:lnTo>
                    <a:lnTo>
                      <a:pt x="9793" y="8252"/>
                    </a:lnTo>
                    <a:lnTo>
                      <a:pt x="9755" y="8304"/>
                    </a:lnTo>
                    <a:lnTo>
                      <a:pt x="9716" y="8354"/>
                    </a:lnTo>
                    <a:lnTo>
                      <a:pt x="9675" y="8406"/>
                    </a:lnTo>
                    <a:lnTo>
                      <a:pt x="9633" y="8456"/>
                    </a:lnTo>
                    <a:lnTo>
                      <a:pt x="9590" y="8506"/>
                    </a:lnTo>
                    <a:lnTo>
                      <a:pt x="9546" y="8557"/>
                    </a:lnTo>
                    <a:lnTo>
                      <a:pt x="9500" y="8606"/>
                    </a:lnTo>
                    <a:lnTo>
                      <a:pt x="9453" y="8654"/>
                    </a:lnTo>
                    <a:lnTo>
                      <a:pt x="9404" y="8703"/>
                    </a:lnTo>
                    <a:lnTo>
                      <a:pt x="9354" y="8750"/>
                    </a:lnTo>
                    <a:lnTo>
                      <a:pt x="9304" y="8795"/>
                    </a:lnTo>
                    <a:lnTo>
                      <a:pt x="9252" y="8840"/>
                    </a:lnTo>
                    <a:lnTo>
                      <a:pt x="9200" y="8884"/>
                    </a:lnTo>
                    <a:lnTo>
                      <a:pt x="9146" y="8927"/>
                    </a:lnTo>
                    <a:lnTo>
                      <a:pt x="9091" y="8968"/>
                    </a:lnTo>
                    <a:lnTo>
                      <a:pt x="9036" y="9008"/>
                    </a:lnTo>
                    <a:lnTo>
                      <a:pt x="8980" y="9046"/>
                    </a:lnTo>
                    <a:lnTo>
                      <a:pt x="8923" y="9083"/>
                    </a:lnTo>
                    <a:lnTo>
                      <a:pt x="8866" y="9116"/>
                    </a:lnTo>
                    <a:lnTo>
                      <a:pt x="8808" y="9150"/>
                    </a:lnTo>
                    <a:lnTo>
                      <a:pt x="8749" y="9180"/>
                    </a:lnTo>
                    <a:lnTo>
                      <a:pt x="8689" y="9209"/>
                    </a:lnTo>
                    <a:lnTo>
                      <a:pt x="8629" y="9235"/>
                    </a:lnTo>
                    <a:lnTo>
                      <a:pt x="8570" y="9259"/>
                    </a:lnTo>
                    <a:lnTo>
                      <a:pt x="8510" y="9280"/>
                    </a:lnTo>
                    <a:lnTo>
                      <a:pt x="8449" y="9300"/>
                    </a:lnTo>
                    <a:lnTo>
                      <a:pt x="8388" y="9316"/>
                    </a:lnTo>
                    <a:lnTo>
                      <a:pt x="8327" y="9329"/>
                    </a:lnTo>
                    <a:lnTo>
                      <a:pt x="8265" y="9340"/>
                    </a:lnTo>
                    <a:lnTo>
                      <a:pt x="8204" y="9348"/>
                    </a:lnTo>
                    <a:lnTo>
                      <a:pt x="8142" y="9352"/>
                    </a:lnTo>
                    <a:lnTo>
                      <a:pt x="8081" y="9354"/>
                    </a:lnTo>
                    <a:lnTo>
                      <a:pt x="7628" y="9354"/>
                    </a:lnTo>
                    <a:lnTo>
                      <a:pt x="7174" y="9354"/>
                    </a:lnTo>
                    <a:lnTo>
                      <a:pt x="6721" y="9354"/>
                    </a:lnTo>
                    <a:lnTo>
                      <a:pt x="6266" y="9354"/>
                    </a:lnTo>
                    <a:lnTo>
                      <a:pt x="5812" y="9354"/>
                    </a:lnTo>
                    <a:lnTo>
                      <a:pt x="5359" y="9354"/>
                    </a:lnTo>
                    <a:lnTo>
                      <a:pt x="4905" y="9354"/>
                    </a:lnTo>
                    <a:lnTo>
                      <a:pt x="4452" y="9354"/>
                    </a:lnTo>
                    <a:lnTo>
                      <a:pt x="3998" y="9354"/>
                    </a:lnTo>
                    <a:lnTo>
                      <a:pt x="3544" y="9354"/>
                    </a:lnTo>
                    <a:lnTo>
                      <a:pt x="3091" y="9354"/>
                    </a:lnTo>
                    <a:lnTo>
                      <a:pt x="2636" y="9354"/>
                    </a:lnTo>
                    <a:lnTo>
                      <a:pt x="2182" y="9354"/>
                    </a:lnTo>
                    <a:lnTo>
                      <a:pt x="1729" y="9354"/>
                    </a:lnTo>
                    <a:lnTo>
                      <a:pt x="1275" y="9354"/>
                    </a:lnTo>
                    <a:lnTo>
                      <a:pt x="822" y="9354"/>
                    </a:lnTo>
                    <a:lnTo>
                      <a:pt x="761" y="9352"/>
                    </a:lnTo>
                    <a:lnTo>
                      <a:pt x="702" y="9348"/>
                    </a:lnTo>
                    <a:lnTo>
                      <a:pt x="644" y="9340"/>
                    </a:lnTo>
                    <a:lnTo>
                      <a:pt x="589" y="9329"/>
                    </a:lnTo>
                    <a:lnTo>
                      <a:pt x="535" y="9316"/>
                    </a:lnTo>
                    <a:lnTo>
                      <a:pt x="484" y="9300"/>
                    </a:lnTo>
                    <a:lnTo>
                      <a:pt x="433" y="9280"/>
                    </a:lnTo>
                    <a:lnTo>
                      <a:pt x="386" y="9259"/>
                    </a:lnTo>
                    <a:lnTo>
                      <a:pt x="341" y="9235"/>
                    </a:lnTo>
                    <a:lnTo>
                      <a:pt x="298" y="9209"/>
                    </a:lnTo>
                    <a:lnTo>
                      <a:pt x="257" y="9180"/>
                    </a:lnTo>
                    <a:lnTo>
                      <a:pt x="219" y="9150"/>
                    </a:lnTo>
                    <a:lnTo>
                      <a:pt x="184" y="9116"/>
                    </a:lnTo>
                    <a:lnTo>
                      <a:pt x="152" y="9083"/>
                    </a:lnTo>
                    <a:lnTo>
                      <a:pt x="121" y="9046"/>
                    </a:lnTo>
                    <a:lnTo>
                      <a:pt x="95" y="9008"/>
                    </a:lnTo>
                    <a:lnTo>
                      <a:pt x="71" y="8968"/>
                    </a:lnTo>
                    <a:lnTo>
                      <a:pt x="51" y="8927"/>
                    </a:lnTo>
                    <a:lnTo>
                      <a:pt x="34" y="8884"/>
                    </a:lnTo>
                    <a:lnTo>
                      <a:pt x="19" y="8840"/>
                    </a:lnTo>
                    <a:lnTo>
                      <a:pt x="10" y="8795"/>
                    </a:lnTo>
                    <a:lnTo>
                      <a:pt x="3" y="8750"/>
                    </a:lnTo>
                    <a:lnTo>
                      <a:pt x="0" y="8703"/>
                    </a:lnTo>
                    <a:lnTo>
                      <a:pt x="1" y="8654"/>
                    </a:lnTo>
                    <a:lnTo>
                      <a:pt x="5" y="8606"/>
                    </a:lnTo>
                    <a:lnTo>
                      <a:pt x="13" y="8557"/>
                    </a:lnTo>
                    <a:lnTo>
                      <a:pt x="26" y="8506"/>
                    </a:lnTo>
                    <a:lnTo>
                      <a:pt x="43" y="8456"/>
                    </a:lnTo>
                    <a:lnTo>
                      <a:pt x="64" y="8406"/>
                    </a:lnTo>
                    <a:lnTo>
                      <a:pt x="89" y="8354"/>
                    </a:lnTo>
                    <a:lnTo>
                      <a:pt x="118" y="8304"/>
                    </a:lnTo>
                    <a:lnTo>
                      <a:pt x="153" y="8252"/>
                    </a:lnTo>
                    <a:lnTo>
                      <a:pt x="473" y="7805"/>
                    </a:lnTo>
                    <a:lnTo>
                      <a:pt x="793" y="7358"/>
                    </a:lnTo>
                    <a:lnTo>
                      <a:pt x="1114" y="6912"/>
                    </a:lnTo>
                    <a:lnTo>
                      <a:pt x="1434" y="6465"/>
                    </a:lnTo>
                    <a:lnTo>
                      <a:pt x="1754" y="6018"/>
                    </a:lnTo>
                    <a:lnTo>
                      <a:pt x="2074" y="5571"/>
                    </a:lnTo>
                    <a:lnTo>
                      <a:pt x="2395" y="5124"/>
                    </a:lnTo>
                    <a:lnTo>
                      <a:pt x="2715" y="4677"/>
                    </a:lnTo>
                    <a:lnTo>
                      <a:pt x="3035" y="4230"/>
                    </a:lnTo>
                    <a:lnTo>
                      <a:pt x="3355" y="3783"/>
                    </a:lnTo>
                    <a:lnTo>
                      <a:pt x="3676" y="3336"/>
                    </a:lnTo>
                    <a:lnTo>
                      <a:pt x="3997" y="2889"/>
                    </a:lnTo>
                    <a:lnTo>
                      <a:pt x="4317" y="2442"/>
                    </a:lnTo>
                    <a:lnTo>
                      <a:pt x="4637" y="1996"/>
                    </a:lnTo>
                    <a:lnTo>
                      <a:pt x="4958" y="1549"/>
                    </a:lnTo>
                    <a:lnTo>
                      <a:pt x="5278" y="1102"/>
                    </a:lnTo>
                    <a:lnTo>
                      <a:pt x="5315" y="1050"/>
                    </a:lnTo>
                    <a:lnTo>
                      <a:pt x="5355" y="1000"/>
                    </a:lnTo>
                    <a:lnTo>
                      <a:pt x="5394" y="948"/>
                    </a:lnTo>
                    <a:lnTo>
                      <a:pt x="5436" y="898"/>
                    </a:lnTo>
                    <a:lnTo>
                      <a:pt x="5479" y="848"/>
                    </a:lnTo>
                    <a:lnTo>
                      <a:pt x="5525" y="797"/>
                    </a:lnTo>
                    <a:lnTo>
                      <a:pt x="5571" y="748"/>
                    </a:lnTo>
                    <a:lnTo>
                      <a:pt x="5618" y="700"/>
                    </a:lnTo>
                    <a:lnTo>
                      <a:pt x="5666" y="651"/>
                    </a:lnTo>
                    <a:lnTo>
                      <a:pt x="5716" y="604"/>
                    </a:lnTo>
                    <a:lnTo>
                      <a:pt x="5766" y="559"/>
                    </a:lnTo>
                    <a:lnTo>
                      <a:pt x="5819" y="514"/>
                    </a:lnTo>
                    <a:lnTo>
                      <a:pt x="5871" y="470"/>
                    </a:lnTo>
                    <a:lnTo>
                      <a:pt x="5925" y="427"/>
                    </a:lnTo>
                    <a:lnTo>
                      <a:pt x="5979" y="386"/>
                    </a:lnTo>
                    <a:lnTo>
                      <a:pt x="6034" y="346"/>
                    </a:lnTo>
                    <a:lnTo>
                      <a:pt x="6091" y="308"/>
                    </a:lnTo>
                    <a:lnTo>
                      <a:pt x="6147" y="271"/>
                    </a:lnTo>
                    <a:lnTo>
                      <a:pt x="6205" y="238"/>
                    </a:lnTo>
                    <a:lnTo>
                      <a:pt x="6263" y="204"/>
                    </a:lnTo>
                    <a:lnTo>
                      <a:pt x="6322" y="174"/>
                    </a:lnTo>
                    <a:lnTo>
                      <a:pt x="6380" y="146"/>
                    </a:lnTo>
                    <a:lnTo>
                      <a:pt x="6440" y="119"/>
                    </a:lnTo>
                    <a:lnTo>
                      <a:pt x="6500" y="95"/>
                    </a:lnTo>
                    <a:lnTo>
                      <a:pt x="6561" y="74"/>
                    </a:lnTo>
                    <a:lnTo>
                      <a:pt x="6622" y="54"/>
                    </a:lnTo>
                    <a:lnTo>
                      <a:pt x="6683" y="38"/>
                    </a:lnTo>
                    <a:lnTo>
                      <a:pt x="6744" y="25"/>
                    </a:lnTo>
                    <a:lnTo>
                      <a:pt x="6805" y="14"/>
                    </a:lnTo>
                    <a:lnTo>
                      <a:pt x="6867" y="6"/>
                    </a:lnTo>
                    <a:lnTo>
                      <a:pt x="6927" y="2"/>
                    </a:lnTo>
                    <a:lnTo>
                      <a:pt x="6989" y="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6" name="Freeform 333"/>
              <p:cNvSpPr>
                <a:spLocks/>
              </p:cNvSpPr>
              <p:nvPr/>
            </p:nvSpPr>
            <p:spPr bwMode="auto">
              <a:xfrm>
                <a:off x="1516" y="2387"/>
                <a:ext cx="686" cy="426"/>
              </a:xfrm>
              <a:custGeom>
                <a:avLst/>
                <a:gdLst>
                  <a:gd name="T0" fmla="*/ 17 w 15012"/>
                  <a:gd name="T1" fmla="*/ 0 h 9316"/>
                  <a:gd name="T2" fmla="*/ 21 w 15012"/>
                  <a:gd name="T3" fmla="*/ 0 h 9316"/>
                  <a:gd name="T4" fmla="*/ 25 w 15012"/>
                  <a:gd name="T5" fmla="*/ 0 h 9316"/>
                  <a:gd name="T6" fmla="*/ 29 w 15012"/>
                  <a:gd name="T7" fmla="*/ 0 h 9316"/>
                  <a:gd name="T8" fmla="*/ 30 w 15012"/>
                  <a:gd name="T9" fmla="*/ 0 h 9316"/>
                  <a:gd name="T10" fmla="*/ 30 w 15012"/>
                  <a:gd name="T11" fmla="*/ 0 h 9316"/>
                  <a:gd name="T12" fmla="*/ 31 w 15012"/>
                  <a:gd name="T13" fmla="*/ 0 h 9316"/>
                  <a:gd name="T14" fmla="*/ 31 w 15012"/>
                  <a:gd name="T15" fmla="*/ 1 h 9316"/>
                  <a:gd name="T16" fmla="*/ 31 w 15012"/>
                  <a:gd name="T17" fmla="*/ 1 h 9316"/>
                  <a:gd name="T18" fmla="*/ 31 w 15012"/>
                  <a:gd name="T19" fmla="*/ 1 h 9316"/>
                  <a:gd name="T20" fmla="*/ 31 w 15012"/>
                  <a:gd name="T21" fmla="*/ 2 h 9316"/>
                  <a:gd name="T22" fmla="*/ 31 w 15012"/>
                  <a:gd name="T23" fmla="*/ 2 h 9316"/>
                  <a:gd name="T24" fmla="*/ 29 w 15012"/>
                  <a:gd name="T25" fmla="*/ 5 h 9316"/>
                  <a:gd name="T26" fmla="*/ 26 w 15012"/>
                  <a:gd name="T27" fmla="*/ 9 h 9316"/>
                  <a:gd name="T28" fmla="*/ 24 w 15012"/>
                  <a:gd name="T29" fmla="*/ 13 h 9316"/>
                  <a:gd name="T30" fmla="*/ 21 w 15012"/>
                  <a:gd name="T31" fmla="*/ 16 h 9316"/>
                  <a:gd name="T32" fmla="*/ 20 w 15012"/>
                  <a:gd name="T33" fmla="*/ 18 h 9316"/>
                  <a:gd name="T34" fmla="*/ 20 w 15012"/>
                  <a:gd name="T35" fmla="*/ 18 h 9316"/>
                  <a:gd name="T36" fmla="*/ 19 w 15012"/>
                  <a:gd name="T37" fmla="*/ 18 h 9316"/>
                  <a:gd name="T38" fmla="*/ 19 w 15012"/>
                  <a:gd name="T39" fmla="*/ 19 h 9316"/>
                  <a:gd name="T40" fmla="*/ 18 w 15012"/>
                  <a:gd name="T41" fmla="*/ 19 h 9316"/>
                  <a:gd name="T42" fmla="*/ 18 w 15012"/>
                  <a:gd name="T43" fmla="*/ 19 h 9316"/>
                  <a:gd name="T44" fmla="*/ 17 w 15012"/>
                  <a:gd name="T45" fmla="*/ 19 h 9316"/>
                  <a:gd name="T46" fmla="*/ 17 w 15012"/>
                  <a:gd name="T47" fmla="*/ 19 h 9316"/>
                  <a:gd name="T48" fmla="*/ 14 w 15012"/>
                  <a:gd name="T49" fmla="*/ 19 h 9316"/>
                  <a:gd name="T50" fmla="*/ 10 w 15012"/>
                  <a:gd name="T51" fmla="*/ 19 h 9316"/>
                  <a:gd name="T52" fmla="*/ 6 w 15012"/>
                  <a:gd name="T53" fmla="*/ 19 h 9316"/>
                  <a:gd name="T54" fmla="*/ 3 w 15012"/>
                  <a:gd name="T55" fmla="*/ 19 h 9316"/>
                  <a:gd name="T56" fmla="*/ 1 w 15012"/>
                  <a:gd name="T57" fmla="*/ 19 h 9316"/>
                  <a:gd name="T58" fmla="*/ 1 w 15012"/>
                  <a:gd name="T59" fmla="*/ 19 h 9316"/>
                  <a:gd name="T60" fmla="*/ 1 w 15012"/>
                  <a:gd name="T61" fmla="*/ 19 h 9316"/>
                  <a:gd name="T62" fmla="*/ 0 w 15012"/>
                  <a:gd name="T63" fmla="*/ 19 h 9316"/>
                  <a:gd name="T64" fmla="*/ 0 w 15012"/>
                  <a:gd name="T65" fmla="*/ 19 h 9316"/>
                  <a:gd name="T66" fmla="*/ 0 w 15012"/>
                  <a:gd name="T67" fmla="*/ 18 h 9316"/>
                  <a:gd name="T68" fmla="*/ 0 w 15012"/>
                  <a:gd name="T69" fmla="*/ 18 h 9316"/>
                  <a:gd name="T70" fmla="*/ 0 w 15012"/>
                  <a:gd name="T71" fmla="*/ 17 h 9316"/>
                  <a:gd name="T72" fmla="*/ 2 w 15012"/>
                  <a:gd name="T73" fmla="*/ 14 h 9316"/>
                  <a:gd name="T74" fmla="*/ 5 w 15012"/>
                  <a:gd name="T75" fmla="*/ 11 h 9316"/>
                  <a:gd name="T76" fmla="*/ 8 w 15012"/>
                  <a:gd name="T77" fmla="*/ 7 h 9316"/>
                  <a:gd name="T78" fmla="*/ 10 w 15012"/>
                  <a:gd name="T79" fmla="*/ 3 h 9316"/>
                  <a:gd name="T80" fmla="*/ 11 w 15012"/>
                  <a:gd name="T81" fmla="*/ 2 h 9316"/>
                  <a:gd name="T82" fmla="*/ 12 w 15012"/>
                  <a:gd name="T83" fmla="*/ 2 h 9316"/>
                  <a:gd name="T84" fmla="*/ 12 w 15012"/>
                  <a:gd name="T85" fmla="*/ 1 h 9316"/>
                  <a:gd name="T86" fmla="*/ 12 w 15012"/>
                  <a:gd name="T87" fmla="*/ 1 h 9316"/>
                  <a:gd name="T88" fmla="*/ 13 w 15012"/>
                  <a:gd name="T89" fmla="*/ 1 h 9316"/>
                  <a:gd name="T90" fmla="*/ 13 w 15012"/>
                  <a:gd name="T91" fmla="*/ 0 h 9316"/>
                  <a:gd name="T92" fmla="*/ 14 w 15012"/>
                  <a:gd name="T93" fmla="*/ 0 h 9316"/>
                  <a:gd name="T94" fmla="*/ 14 w 15012"/>
                  <a:gd name="T95" fmla="*/ 0 h 9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012"/>
                  <a:gd name="T145" fmla="*/ 0 h 9316"/>
                  <a:gd name="T146" fmla="*/ 15012 w 15012"/>
                  <a:gd name="T147" fmla="*/ 9316 h 931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012" h="9316">
                    <a:moveTo>
                      <a:pt x="6962" y="0"/>
                    </a:moveTo>
                    <a:lnTo>
                      <a:pt x="7414" y="0"/>
                    </a:lnTo>
                    <a:lnTo>
                      <a:pt x="7867" y="0"/>
                    </a:lnTo>
                    <a:lnTo>
                      <a:pt x="8318" y="0"/>
                    </a:lnTo>
                    <a:lnTo>
                      <a:pt x="8770" y="0"/>
                    </a:lnTo>
                    <a:lnTo>
                      <a:pt x="9222" y="0"/>
                    </a:lnTo>
                    <a:lnTo>
                      <a:pt x="9674" y="0"/>
                    </a:lnTo>
                    <a:lnTo>
                      <a:pt x="10126" y="0"/>
                    </a:lnTo>
                    <a:lnTo>
                      <a:pt x="10578" y="0"/>
                    </a:lnTo>
                    <a:lnTo>
                      <a:pt x="11029" y="0"/>
                    </a:lnTo>
                    <a:lnTo>
                      <a:pt x="11482" y="0"/>
                    </a:lnTo>
                    <a:lnTo>
                      <a:pt x="11933" y="0"/>
                    </a:lnTo>
                    <a:lnTo>
                      <a:pt x="12386" y="0"/>
                    </a:lnTo>
                    <a:lnTo>
                      <a:pt x="12837" y="0"/>
                    </a:lnTo>
                    <a:lnTo>
                      <a:pt x="13289" y="0"/>
                    </a:lnTo>
                    <a:lnTo>
                      <a:pt x="13741" y="0"/>
                    </a:lnTo>
                    <a:lnTo>
                      <a:pt x="14193" y="0"/>
                    </a:lnTo>
                    <a:lnTo>
                      <a:pt x="14254" y="1"/>
                    </a:lnTo>
                    <a:lnTo>
                      <a:pt x="14312" y="6"/>
                    </a:lnTo>
                    <a:lnTo>
                      <a:pt x="14369" y="13"/>
                    </a:lnTo>
                    <a:lnTo>
                      <a:pt x="14425" y="24"/>
                    </a:lnTo>
                    <a:lnTo>
                      <a:pt x="14478" y="37"/>
                    </a:lnTo>
                    <a:lnTo>
                      <a:pt x="14530" y="54"/>
                    </a:lnTo>
                    <a:lnTo>
                      <a:pt x="14579" y="73"/>
                    </a:lnTo>
                    <a:lnTo>
                      <a:pt x="14627" y="94"/>
                    </a:lnTo>
                    <a:lnTo>
                      <a:pt x="14673" y="118"/>
                    </a:lnTo>
                    <a:lnTo>
                      <a:pt x="14715" y="144"/>
                    </a:lnTo>
                    <a:lnTo>
                      <a:pt x="14756" y="173"/>
                    </a:lnTo>
                    <a:lnTo>
                      <a:pt x="14793" y="203"/>
                    </a:lnTo>
                    <a:lnTo>
                      <a:pt x="14828" y="236"/>
                    </a:lnTo>
                    <a:lnTo>
                      <a:pt x="14861" y="270"/>
                    </a:lnTo>
                    <a:lnTo>
                      <a:pt x="14890" y="307"/>
                    </a:lnTo>
                    <a:lnTo>
                      <a:pt x="14917" y="345"/>
                    </a:lnTo>
                    <a:lnTo>
                      <a:pt x="14940" y="384"/>
                    </a:lnTo>
                    <a:lnTo>
                      <a:pt x="14960" y="425"/>
                    </a:lnTo>
                    <a:lnTo>
                      <a:pt x="14978" y="468"/>
                    </a:lnTo>
                    <a:lnTo>
                      <a:pt x="14992" y="511"/>
                    </a:lnTo>
                    <a:lnTo>
                      <a:pt x="15002" y="556"/>
                    </a:lnTo>
                    <a:lnTo>
                      <a:pt x="15009" y="602"/>
                    </a:lnTo>
                    <a:lnTo>
                      <a:pt x="15012" y="648"/>
                    </a:lnTo>
                    <a:lnTo>
                      <a:pt x="15012" y="696"/>
                    </a:lnTo>
                    <a:lnTo>
                      <a:pt x="15007" y="745"/>
                    </a:lnTo>
                    <a:lnTo>
                      <a:pt x="14998" y="794"/>
                    </a:lnTo>
                    <a:lnTo>
                      <a:pt x="14987" y="843"/>
                    </a:lnTo>
                    <a:lnTo>
                      <a:pt x="14970" y="894"/>
                    </a:lnTo>
                    <a:lnTo>
                      <a:pt x="14949" y="944"/>
                    </a:lnTo>
                    <a:lnTo>
                      <a:pt x="14924" y="996"/>
                    </a:lnTo>
                    <a:lnTo>
                      <a:pt x="14894" y="1046"/>
                    </a:lnTo>
                    <a:lnTo>
                      <a:pt x="14860" y="1096"/>
                    </a:lnTo>
                    <a:lnTo>
                      <a:pt x="14540" y="1542"/>
                    </a:lnTo>
                    <a:lnTo>
                      <a:pt x="14221" y="1987"/>
                    </a:lnTo>
                    <a:lnTo>
                      <a:pt x="13903" y="2432"/>
                    </a:lnTo>
                    <a:lnTo>
                      <a:pt x="13584" y="2877"/>
                    </a:lnTo>
                    <a:lnTo>
                      <a:pt x="13265" y="3322"/>
                    </a:lnTo>
                    <a:lnTo>
                      <a:pt x="12945" y="3767"/>
                    </a:lnTo>
                    <a:lnTo>
                      <a:pt x="12626" y="4212"/>
                    </a:lnTo>
                    <a:lnTo>
                      <a:pt x="12307" y="4659"/>
                    </a:lnTo>
                    <a:lnTo>
                      <a:pt x="11988" y="5104"/>
                    </a:lnTo>
                    <a:lnTo>
                      <a:pt x="11669" y="5549"/>
                    </a:lnTo>
                    <a:lnTo>
                      <a:pt x="11350" y="5994"/>
                    </a:lnTo>
                    <a:lnTo>
                      <a:pt x="11031" y="6439"/>
                    </a:lnTo>
                    <a:lnTo>
                      <a:pt x="10712" y="6884"/>
                    </a:lnTo>
                    <a:lnTo>
                      <a:pt x="10393" y="7329"/>
                    </a:lnTo>
                    <a:lnTo>
                      <a:pt x="10074" y="7774"/>
                    </a:lnTo>
                    <a:lnTo>
                      <a:pt x="9754" y="8220"/>
                    </a:lnTo>
                    <a:lnTo>
                      <a:pt x="9718" y="8270"/>
                    </a:lnTo>
                    <a:lnTo>
                      <a:pt x="9679" y="8320"/>
                    </a:lnTo>
                    <a:lnTo>
                      <a:pt x="9638" y="8372"/>
                    </a:lnTo>
                    <a:lnTo>
                      <a:pt x="9597" y="8422"/>
                    </a:lnTo>
                    <a:lnTo>
                      <a:pt x="9553" y="8473"/>
                    </a:lnTo>
                    <a:lnTo>
                      <a:pt x="9509" y="8522"/>
                    </a:lnTo>
                    <a:lnTo>
                      <a:pt x="9463" y="8571"/>
                    </a:lnTo>
                    <a:lnTo>
                      <a:pt x="9416" y="8620"/>
                    </a:lnTo>
                    <a:lnTo>
                      <a:pt x="9368" y="8668"/>
                    </a:lnTo>
                    <a:lnTo>
                      <a:pt x="9319" y="8714"/>
                    </a:lnTo>
                    <a:lnTo>
                      <a:pt x="9268" y="8760"/>
                    </a:lnTo>
                    <a:lnTo>
                      <a:pt x="9216" y="8805"/>
                    </a:lnTo>
                    <a:lnTo>
                      <a:pt x="9164" y="8848"/>
                    </a:lnTo>
                    <a:lnTo>
                      <a:pt x="9111" y="8891"/>
                    </a:lnTo>
                    <a:lnTo>
                      <a:pt x="9056" y="8932"/>
                    </a:lnTo>
                    <a:lnTo>
                      <a:pt x="9001" y="8971"/>
                    </a:lnTo>
                    <a:lnTo>
                      <a:pt x="8945" y="9009"/>
                    </a:lnTo>
                    <a:lnTo>
                      <a:pt x="8888" y="9046"/>
                    </a:lnTo>
                    <a:lnTo>
                      <a:pt x="8831" y="9080"/>
                    </a:lnTo>
                    <a:lnTo>
                      <a:pt x="8774" y="9113"/>
                    </a:lnTo>
                    <a:lnTo>
                      <a:pt x="8715" y="9143"/>
                    </a:lnTo>
                    <a:lnTo>
                      <a:pt x="8656" y="9172"/>
                    </a:lnTo>
                    <a:lnTo>
                      <a:pt x="8596" y="9198"/>
                    </a:lnTo>
                    <a:lnTo>
                      <a:pt x="8536" y="9222"/>
                    </a:lnTo>
                    <a:lnTo>
                      <a:pt x="8477" y="9243"/>
                    </a:lnTo>
                    <a:lnTo>
                      <a:pt x="8417" y="9262"/>
                    </a:lnTo>
                    <a:lnTo>
                      <a:pt x="8356" y="9279"/>
                    </a:lnTo>
                    <a:lnTo>
                      <a:pt x="8295" y="9292"/>
                    </a:lnTo>
                    <a:lnTo>
                      <a:pt x="8234" y="9303"/>
                    </a:lnTo>
                    <a:lnTo>
                      <a:pt x="8172" y="9310"/>
                    </a:lnTo>
                    <a:lnTo>
                      <a:pt x="8111" y="9315"/>
                    </a:lnTo>
                    <a:lnTo>
                      <a:pt x="8050" y="9316"/>
                    </a:lnTo>
                    <a:lnTo>
                      <a:pt x="7598" y="9316"/>
                    </a:lnTo>
                    <a:lnTo>
                      <a:pt x="7146" y="9316"/>
                    </a:lnTo>
                    <a:lnTo>
                      <a:pt x="6695" y="9316"/>
                    </a:lnTo>
                    <a:lnTo>
                      <a:pt x="6242" y="9316"/>
                    </a:lnTo>
                    <a:lnTo>
                      <a:pt x="5791" y="9316"/>
                    </a:lnTo>
                    <a:lnTo>
                      <a:pt x="5338" y="9316"/>
                    </a:lnTo>
                    <a:lnTo>
                      <a:pt x="4887" y="9316"/>
                    </a:lnTo>
                    <a:lnTo>
                      <a:pt x="4435" y="9316"/>
                    </a:lnTo>
                    <a:lnTo>
                      <a:pt x="3983" y="9316"/>
                    </a:lnTo>
                    <a:lnTo>
                      <a:pt x="3531" y="9316"/>
                    </a:lnTo>
                    <a:lnTo>
                      <a:pt x="3079" y="9316"/>
                    </a:lnTo>
                    <a:lnTo>
                      <a:pt x="2627" y="9316"/>
                    </a:lnTo>
                    <a:lnTo>
                      <a:pt x="2174" y="9316"/>
                    </a:lnTo>
                    <a:lnTo>
                      <a:pt x="1723" y="9316"/>
                    </a:lnTo>
                    <a:lnTo>
                      <a:pt x="1271" y="9316"/>
                    </a:lnTo>
                    <a:lnTo>
                      <a:pt x="819" y="9316"/>
                    </a:lnTo>
                    <a:lnTo>
                      <a:pt x="759" y="9315"/>
                    </a:lnTo>
                    <a:lnTo>
                      <a:pt x="700" y="9310"/>
                    </a:lnTo>
                    <a:lnTo>
                      <a:pt x="643" y="9303"/>
                    </a:lnTo>
                    <a:lnTo>
                      <a:pt x="587" y="9292"/>
                    </a:lnTo>
                    <a:lnTo>
                      <a:pt x="533" y="9279"/>
                    </a:lnTo>
                    <a:lnTo>
                      <a:pt x="482" y="9262"/>
                    </a:lnTo>
                    <a:lnTo>
                      <a:pt x="433" y="9243"/>
                    </a:lnTo>
                    <a:lnTo>
                      <a:pt x="385" y="9222"/>
                    </a:lnTo>
                    <a:lnTo>
                      <a:pt x="340" y="9198"/>
                    </a:lnTo>
                    <a:lnTo>
                      <a:pt x="297" y="9172"/>
                    </a:lnTo>
                    <a:lnTo>
                      <a:pt x="257" y="9143"/>
                    </a:lnTo>
                    <a:lnTo>
                      <a:pt x="219" y="9113"/>
                    </a:lnTo>
                    <a:lnTo>
                      <a:pt x="184" y="9080"/>
                    </a:lnTo>
                    <a:lnTo>
                      <a:pt x="151" y="9046"/>
                    </a:lnTo>
                    <a:lnTo>
                      <a:pt x="122" y="9009"/>
                    </a:lnTo>
                    <a:lnTo>
                      <a:pt x="95" y="8971"/>
                    </a:lnTo>
                    <a:lnTo>
                      <a:pt x="72" y="8932"/>
                    </a:lnTo>
                    <a:lnTo>
                      <a:pt x="51" y="8891"/>
                    </a:lnTo>
                    <a:lnTo>
                      <a:pt x="35" y="8848"/>
                    </a:lnTo>
                    <a:lnTo>
                      <a:pt x="21" y="8805"/>
                    </a:lnTo>
                    <a:lnTo>
                      <a:pt x="10" y="8760"/>
                    </a:lnTo>
                    <a:lnTo>
                      <a:pt x="3" y="8714"/>
                    </a:lnTo>
                    <a:lnTo>
                      <a:pt x="0" y="8668"/>
                    </a:lnTo>
                    <a:lnTo>
                      <a:pt x="1" y="8620"/>
                    </a:lnTo>
                    <a:lnTo>
                      <a:pt x="5" y="8571"/>
                    </a:lnTo>
                    <a:lnTo>
                      <a:pt x="14" y="8522"/>
                    </a:lnTo>
                    <a:lnTo>
                      <a:pt x="26" y="8473"/>
                    </a:lnTo>
                    <a:lnTo>
                      <a:pt x="43" y="8422"/>
                    </a:lnTo>
                    <a:lnTo>
                      <a:pt x="64" y="8372"/>
                    </a:lnTo>
                    <a:lnTo>
                      <a:pt x="89" y="8320"/>
                    </a:lnTo>
                    <a:lnTo>
                      <a:pt x="119" y="8270"/>
                    </a:lnTo>
                    <a:lnTo>
                      <a:pt x="152" y="8220"/>
                    </a:lnTo>
                    <a:lnTo>
                      <a:pt x="471" y="7774"/>
                    </a:lnTo>
                    <a:lnTo>
                      <a:pt x="791" y="7329"/>
                    </a:lnTo>
                    <a:lnTo>
                      <a:pt x="1110" y="6884"/>
                    </a:lnTo>
                    <a:lnTo>
                      <a:pt x="1429" y="6439"/>
                    </a:lnTo>
                    <a:lnTo>
                      <a:pt x="1748" y="5994"/>
                    </a:lnTo>
                    <a:lnTo>
                      <a:pt x="2067" y="5549"/>
                    </a:lnTo>
                    <a:lnTo>
                      <a:pt x="2386" y="5104"/>
                    </a:lnTo>
                    <a:lnTo>
                      <a:pt x="2705" y="4659"/>
                    </a:lnTo>
                    <a:lnTo>
                      <a:pt x="3024" y="4212"/>
                    </a:lnTo>
                    <a:lnTo>
                      <a:pt x="3343" y="3767"/>
                    </a:lnTo>
                    <a:lnTo>
                      <a:pt x="3662" y="3322"/>
                    </a:lnTo>
                    <a:lnTo>
                      <a:pt x="3982" y="2877"/>
                    </a:lnTo>
                    <a:lnTo>
                      <a:pt x="4301" y="2432"/>
                    </a:lnTo>
                    <a:lnTo>
                      <a:pt x="4620" y="1987"/>
                    </a:lnTo>
                    <a:lnTo>
                      <a:pt x="4938" y="1542"/>
                    </a:lnTo>
                    <a:lnTo>
                      <a:pt x="5257" y="1096"/>
                    </a:lnTo>
                    <a:lnTo>
                      <a:pt x="5295" y="1046"/>
                    </a:lnTo>
                    <a:lnTo>
                      <a:pt x="5334" y="996"/>
                    </a:lnTo>
                    <a:lnTo>
                      <a:pt x="5374" y="944"/>
                    </a:lnTo>
                    <a:lnTo>
                      <a:pt x="5416" y="894"/>
                    </a:lnTo>
                    <a:lnTo>
                      <a:pt x="5459" y="843"/>
                    </a:lnTo>
                    <a:lnTo>
                      <a:pt x="5504" y="794"/>
                    </a:lnTo>
                    <a:lnTo>
                      <a:pt x="5549" y="745"/>
                    </a:lnTo>
                    <a:lnTo>
                      <a:pt x="5596" y="696"/>
                    </a:lnTo>
                    <a:lnTo>
                      <a:pt x="5645" y="648"/>
                    </a:lnTo>
                    <a:lnTo>
                      <a:pt x="5694" y="602"/>
                    </a:lnTo>
                    <a:lnTo>
                      <a:pt x="5744" y="556"/>
                    </a:lnTo>
                    <a:lnTo>
                      <a:pt x="5796" y="511"/>
                    </a:lnTo>
                    <a:lnTo>
                      <a:pt x="5848" y="468"/>
                    </a:lnTo>
                    <a:lnTo>
                      <a:pt x="5902" y="425"/>
                    </a:lnTo>
                    <a:lnTo>
                      <a:pt x="5957" y="384"/>
                    </a:lnTo>
                    <a:lnTo>
                      <a:pt x="6011" y="345"/>
                    </a:lnTo>
                    <a:lnTo>
                      <a:pt x="6067" y="307"/>
                    </a:lnTo>
                    <a:lnTo>
                      <a:pt x="6124" y="270"/>
                    </a:lnTo>
                    <a:lnTo>
                      <a:pt x="6181" y="236"/>
                    </a:lnTo>
                    <a:lnTo>
                      <a:pt x="6239" y="203"/>
                    </a:lnTo>
                    <a:lnTo>
                      <a:pt x="6297" y="173"/>
                    </a:lnTo>
                    <a:lnTo>
                      <a:pt x="6357" y="144"/>
                    </a:lnTo>
                    <a:lnTo>
                      <a:pt x="6415" y="118"/>
                    </a:lnTo>
                    <a:lnTo>
                      <a:pt x="6475" y="94"/>
                    </a:lnTo>
                    <a:lnTo>
                      <a:pt x="6535" y="73"/>
                    </a:lnTo>
                    <a:lnTo>
                      <a:pt x="6596" y="54"/>
                    </a:lnTo>
                    <a:lnTo>
                      <a:pt x="6657" y="37"/>
                    </a:lnTo>
                    <a:lnTo>
                      <a:pt x="6718" y="24"/>
                    </a:lnTo>
                    <a:lnTo>
                      <a:pt x="6779" y="13"/>
                    </a:lnTo>
                    <a:lnTo>
                      <a:pt x="6840" y="6"/>
                    </a:lnTo>
                    <a:lnTo>
                      <a:pt x="6901" y="1"/>
                    </a:lnTo>
                    <a:lnTo>
                      <a:pt x="6962" y="0"/>
                    </a:lnTo>
                    <a:close/>
                  </a:path>
                </a:pathLst>
              </a:custGeom>
              <a:solidFill>
                <a:srgbClr val="CACA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7" name="Freeform 334"/>
              <p:cNvSpPr>
                <a:spLocks/>
              </p:cNvSpPr>
              <p:nvPr/>
            </p:nvSpPr>
            <p:spPr bwMode="auto">
              <a:xfrm>
                <a:off x="1517" y="2388"/>
                <a:ext cx="684" cy="424"/>
              </a:xfrm>
              <a:custGeom>
                <a:avLst/>
                <a:gdLst>
                  <a:gd name="T0" fmla="*/ 17 w 14952"/>
                  <a:gd name="T1" fmla="*/ 0 h 9282"/>
                  <a:gd name="T2" fmla="*/ 21 w 14952"/>
                  <a:gd name="T3" fmla="*/ 0 h 9282"/>
                  <a:gd name="T4" fmla="*/ 25 w 14952"/>
                  <a:gd name="T5" fmla="*/ 0 h 9282"/>
                  <a:gd name="T6" fmla="*/ 29 w 14952"/>
                  <a:gd name="T7" fmla="*/ 0 h 9282"/>
                  <a:gd name="T8" fmla="*/ 30 w 14952"/>
                  <a:gd name="T9" fmla="*/ 0 h 9282"/>
                  <a:gd name="T10" fmla="*/ 30 w 14952"/>
                  <a:gd name="T11" fmla="*/ 0 h 9282"/>
                  <a:gd name="T12" fmla="*/ 31 w 14952"/>
                  <a:gd name="T13" fmla="*/ 0 h 9282"/>
                  <a:gd name="T14" fmla="*/ 31 w 14952"/>
                  <a:gd name="T15" fmla="*/ 1 h 9282"/>
                  <a:gd name="T16" fmla="*/ 31 w 14952"/>
                  <a:gd name="T17" fmla="*/ 1 h 9282"/>
                  <a:gd name="T18" fmla="*/ 31 w 14952"/>
                  <a:gd name="T19" fmla="*/ 1 h 9282"/>
                  <a:gd name="T20" fmla="*/ 31 w 14952"/>
                  <a:gd name="T21" fmla="*/ 2 h 9282"/>
                  <a:gd name="T22" fmla="*/ 31 w 14952"/>
                  <a:gd name="T23" fmla="*/ 2 h 9282"/>
                  <a:gd name="T24" fmla="*/ 29 w 14952"/>
                  <a:gd name="T25" fmla="*/ 5 h 9282"/>
                  <a:gd name="T26" fmla="*/ 26 w 14952"/>
                  <a:gd name="T27" fmla="*/ 9 h 9282"/>
                  <a:gd name="T28" fmla="*/ 24 w 14952"/>
                  <a:gd name="T29" fmla="*/ 12 h 9282"/>
                  <a:gd name="T30" fmla="*/ 21 w 14952"/>
                  <a:gd name="T31" fmla="*/ 16 h 9282"/>
                  <a:gd name="T32" fmla="*/ 20 w 14952"/>
                  <a:gd name="T33" fmla="*/ 17 h 9282"/>
                  <a:gd name="T34" fmla="*/ 20 w 14952"/>
                  <a:gd name="T35" fmla="*/ 18 h 9282"/>
                  <a:gd name="T36" fmla="*/ 19 w 14952"/>
                  <a:gd name="T37" fmla="*/ 18 h 9282"/>
                  <a:gd name="T38" fmla="*/ 19 w 14952"/>
                  <a:gd name="T39" fmla="*/ 19 h 9282"/>
                  <a:gd name="T40" fmla="*/ 18 w 14952"/>
                  <a:gd name="T41" fmla="*/ 19 h 9282"/>
                  <a:gd name="T42" fmla="*/ 18 w 14952"/>
                  <a:gd name="T43" fmla="*/ 19 h 9282"/>
                  <a:gd name="T44" fmla="*/ 17 w 14952"/>
                  <a:gd name="T45" fmla="*/ 19 h 9282"/>
                  <a:gd name="T46" fmla="*/ 17 w 14952"/>
                  <a:gd name="T47" fmla="*/ 19 h 9282"/>
                  <a:gd name="T48" fmla="*/ 14 w 14952"/>
                  <a:gd name="T49" fmla="*/ 19 h 9282"/>
                  <a:gd name="T50" fmla="*/ 10 w 14952"/>
                  <a:gd name="T51" fmla="*/ 19 h 9282"/>
                  <a:gd name="T52" fmla="*/ 6 w 14952"/>
                  <a:gd name="T53" fmla="*/ 19 h 9282"/>
                  <a:gd name="T54" fmla="*/ 3 w 14952"/>
                  <a:gd name="T55" fmla="*/ 19 h 9282"/>
                  <a:gd name="T56" fmla="*/ 1 w 14952"/>
                  <a:gd name="T57" fmla="*/ 19 h 9282"/>
                  <a:gd name="T58" fmla="*/ 1 w 14952"/>
                  <a:gd name="T59" fmla="*/ 19 h 9282"/>
                  <a:gd name="T60" fmla="*/ 1 w 14952"/>
                  <a:gd name="T61" fmla="*/ 19 h 9282"/>
                  <a:gd name="T62" fmla="*/ 0 w 14952"/>
                  <a:gd name="T63" fmla="*/ 19 h 9282"/>
                  <a:gd name="T64" fmla="*/ 0 w 14952"/>
                  <a:gd name="T65" fmla="*/ 18 h 9282"/>
                  <a:gd name="T66" fmla="*/ 0 w 14952"/>
                  <a:gd name="T67" fmla="*/ 18 h 9282"/>
                  <a:gd name="T68" fmla="*/ 0 w 14952"/>
                  <a:gd name="T69" fmla="*/ 18 h 9282"/>
                  <a:gd name="T70" fmla="*/ 0 w 14952"/>
                  <a:gd name="T71" fmla="*/ 17 h 9282"/>
                  <a:gd name="T72" fmla="*/ 2 w 14952"/>
                  <a:gd name="T73" fmla="*/ 14 h 9282"/>
                  <a:gd name="T74" fmla="*/ 5 w 14952"/>
                  <a:gd name="T75" fmla="*/ 11 h 9282"/>
                  <a:gd name="T76" fmla="*/ 8 w 14952"/>
                  <a:gd name="T77" fmla="*/ 7 h 9282"/>
                  <a:gd name="T78" fmla="*/ 10 w 14952"/>
                  <a:gd name="T79" fmla="*/ 3 h 9282"/>
                  <a:gd name="T80" fmla="*/ 11 w 14952"/>
                  <a:gd name="T81" fmla="*/ 2 h 9282"/>
                  <a:gd name="T82" fmla="*/ 12 w 14952"/>
                  <a:gd name="T83" fmla="*/ 2 h 9282"/>
                  <a:gd name="T84" fmla="*/ 12 w 14952"/>
                  <a:gd name="T85" fmla="*/ 1 h 9282"/>
                  <a:gd name="T86" fmla="*/ 12 w 14952"/>
                  <a:gd name="T87" fmla="*/ 1 h 9282"/>
                  <a:gd name="T88" fmla="*/ 13 w 14952"/>
                  <a:gd name="T89" fmla="*/ 1 h 9282"/>
                  <a:gd name="T90" fmla="*/ 13 w 14952"/>
                  <a:gd name="T91" fmla="*/ 0 h 9282"/>
                  <a:gd name="T92" fmla="*/ 14 w 14952"/>
                  <a:gd name="T93" fmla="*/ 0 h 9282"/>
                  <a:gd name="T94" fmla="*/ 14 w 14952"/>
                  <a:gd name="T95" fmla="*/ 0 h 92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952"/>
                  <a:gd name="T145" fmla="*/ 0 h 9282"/>
                  <a:gd name="T146" fmla="*/ 14952 w 14952"/>
                  <a:gd name="T147" fmla="*/ 9282 h 92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952" h="9282">
                    <a:moveTo>
                      <a:pt x="6935" y="0"/>
                    </a:moveTo>
                    <a:lnTo>
                      <a:pt x="7384" y="0"/>
                    </a:lnTo>
                    <a:lnTo>
                      <a:pt x="7834" y="0"/>
                    </a:lnTo>
                    <a:lnTo>
                      <a:pt x="8285" y="0"/>
                    </a:lnTo>
                    <a:lnTo>
                      <a:pt x="8735" y="0"/>
                    </a:lnTo>
                    <a:lnTo>
                      <a:pt x="9185" y="0"/>
                    </a:lnTo>
                    <a:lnTo>
                      <a:pt x="9635" y="0"/>
                    </a:lnTo>
                    <a:lnTo>
                      <a:pt x="10086" y="0"/>
                    </a:lnTo>
                    <a:lnTo>
                      <a:pt x="10535" y="0"/>
                    </a:lnTo>
                    <a:lnTo>
                      <a:pt x="10985" y="0"/>
                    </a:lnTo>
                    <a:lnTo>
                      <a:pt x="11436" y="0"/>
                    </a:lnTo>
                    <a:lnTo>
                      <a:pt x="11886" y="0"/>
                    </a:lnTo>
                    <a:lnTo>
                      <a:pt x="12336" y="0"/>
                    </a:lnTo>
                    <a:lnTo>
                      <a:pt x="12786" y="0"/>
                    </a:lnTo>
                    <a:lnTo>
                      <a:pt x="13237" y="0"/>
                    </a:lnTo>
                    <a:lnTo>
                      <a:pt x="13686" y="0"/>
                    </a:lnTo>
                    <a:lnTo>
                      <a:pt x="14137" y="0"/>
                    </a:lnTo>
                    <a:lnTo>
                      <a:pt x="14196" y="2"/>
                    </a:lnTo>
                    <a:lnTo>
                      <a:pt x="14255" y="7"/>
                    </a:lnTo>
                    <a:lnTo>
                      <a:pt x="14312" y="15"/>
                    </a:lnTo>
                    <a:lnTo>
                      <a:pt x="14368" y="26"/>
                    </a:lnTo>
                    <a:lnTo>
                      <a:pt x="14421" y="39"/>
                    </a:lnTo>
                    <a:lnTo>
                      <a:pt x="14473" y="55"/>
                    </a:lnTo>
                    <a:lnTo>
                      <a:pt x="14522" y="74"/>
                    </a:lnTo>
                    <a:lnTo>
                      <a:pt x="14569" y="96"/>
                    </a:lnTo>
                    <a:lnTo>
                      <a:pt x="14614" y="119"/>
                    </a:lnTo>
                    <a:lnTo>
                      <a:pt x="14656" y="145"/>
                    </a:lnTo>
                    <a:lnTo>
                      <a:pt x="14696" y="174"/>
                    </a:lnTo>
                    <a:lnTo>
                      <a:pt x="14734" y="204"/>
                    </a:lnTo>
                    <a:lnTo>
                      <a:pt x="14770" y="237"/>
                    </a:lnTo>
                    <a:lnTo>
                      <a:pt x="14801" y="271"/>
                    </a:lnTo>
                    <a:lnTo>
                      <a:pt x="14831" y="307"/>
                    </a:lnTo>
                    <a:lnTo>
                      <a:pt x="14858" y="345"/>
                    </a:lnTo>
                    <a:lnTo>
                      <a:pt x="14881" y="383"/>
                    </a:lnTo>
                    <a:lnTo>
                      <a:pt x="14901" y="424"/>
                    </a:lnTo>
                    <a:lnTo>
                      <a:pt x="14919" y="467"/>
                    </a:lnTo>
                    <a:lnTo>
                      <a:pt x="14932" y="510"/>
                    </a:lnTo>
                    <a:lnTo>
                      <a:pt x="14942" y="556"/>
                    </a:lnTo>
                    <a:lnTo>
                      <a:pt x="14949" y="601"/>
                    </a:lnTo>
                    <a:lnTo>
                      <a:pt x="14952" y="648"/>
                    </a:lnTo>
                    <a:lnTo>
                      <a:pt x="14951" y="695"/>
                    </a:lnTo>
                    <a:lnTo>
                      <a:pt x="14947" y="743"/>
                    </a:lnTo>
                    <a:lnTo>
                      <a:pt x="14939" y="793"/>
                    </a:lnTo>
                    <a:lnTo>
                      <a:pt x="14926" y="842"/>
                    </a:lnTo>
                    <a:lnTo>
                      <a:pt x="14910" y="891"/>
                    </a:lnTo>
                    <a:lnTo>
                      <a:pt x="14889" y="942"/>
                    </a:lnTo>
                    <a:lnTo>
                      <a:pt x="14864" y="992"/>
                    </a:lnTo>
                    <a:lnTo>
                      <a:pt x="14835" y="1044"/>
                    </a:lnTo>
                    <a:lnTo>
                      <a:pt x="14800" y="1094"/>
                    </a:lnTo>
                    <a:lnTo>
                      <a:pt x="14483" y="1537"/>
                    </a:lnTo>
                    <a:lnTo>
                      <a:pt x="14165" y="1981"/>
                    </a:lnTo>
                    <a:lnTo>
                      <a:pt x="13847" y="2424"/>
                    </a:lnTo>
                    <a:lnTo>
                      <a:pt x="13530" y="2868"/>
                    </a:lnTo>
                    <a:lnTo>
                      <a:pt x="13211" y="3311"/>
                    </a:lnTo>
                    <a:lnTo>
                      <a:pt x="12893" y="3755"/>
                    </a:lnTo>
                    <a:lnTo>
                      <a:pt x="12576" y="4198"/>
                    </a:lnTo>
                    <a:lnTo>
                      <a:pt x="12258" y="4641"/>
                    </a:lnTo>
                    <a:lnTo>
                      <a:pt x="11940" y="5084"/>
                    </a:lnTo>
                    <a:lnTo>
                      <a:pt x="11623" y="5527"/>
                    </a:lnTo>
                    <a:lnTo>
                      <a:pt x="11305" y="5971"/>
                    </a:lnTo>
                    <a:lnTo>
                      <a:pt x="10987" y="6414"/>
                    </a:lnTo>
                    <a:lnTo>
                      <a:pt x="10669" y="6858"/>
                    </a:lnTo>
                    <a:lnTo>
                      <a:pt x="10351" y="7301"/>
                    </a:lnTo>
                    <a:lnTo>
                      <a:pt x="10033" y="7745"/>
                    </a:lnTo>
                    <a:lnTo>
                      <a:pt x="9716" y="8188"/>
                    </a:lnTo>
                    <a:lnTo>
                      <a:pt x="9678" y="8238"/>
                    </a:lnTo>
                    <a:lnTo>
                      <a:pt x="9640" y="8290"/>
                    </a:lnTo>
                    <a:lnTo>
                      <a:pt x="9599" y="8340"/>
                    </a:lnTo>
                    <a:lnTo>
                      <a:pt x="9559" y="8391"/>
                    </a:lnTo>
                    <a:lnTo>
                      <a:pt x="9515" y="8440"/>
                    </a:lnTo>
                    <a:lnTo>
                      <a:pt x="9470" y="8489"/>
                    </a:lnTo>
                    <a:lnTo>
                      <a:pt x="9425" y="8539"/>
                    </a:lnTo>
                    <a:lnTo>
                      <a:pt x="9378" y="8587"/>
                    </a:lnTo>
                    <a:lnTo>
                      <a:pt x="9331" y="8634"/>
                    </a:lnTo>
                    <a:lnTo>
                      <a:pt x="9281" y="8681"/>
                    </a:lnTo>
                    <a:lnTo>
                      <a:pt x="9231" y="8726"/>
                    </a:lnTo>
                    <a:lnTo>
                      <a:pt x="9179" y="8772"/>
                    </a:lnTo>
                    <a:lnTo>
                      <a:pt x="9127" y="8815"/>
                    </a:lnTo>
                    <a:lnTo>
                      <a:pt x="9074" y="8858"/>
                    </a:lnTo>
                    <a:lnTo>
                      <a:pt x="9020" y="8899"/>
                    </a:lnTo>
                    <a:lnTo>
                      <a:pt x="8965" y="8937"/>
                    </a:lnTo>
                    <a:lnTo>
                      <a:pt x="8910" y="8975"/>
                    </a:lnTo>
                    <a:lnTo>
                      <a:pt x="8853" y="9011"/>
                    </a:lnTo>
                    <a:lnTo>
                      <a:pt x="8796" y="9046"/>
                    </a:lnTo>
                    <a:lnTo>
                      <a:pt x="8738" y="9078"/>
                    </a:lnTo>
                    <a:lnTo>
                      <a:pt x="8681" y="9108"/>
                    </a:lnTo>
                    <a:lnTo>
                      <a:pt x="8622" y="9137"/>
                    </a:lnTo>
                    <a:lnTo>
                      <a:pt x="8562" y="9163"/>
                    </a:lnTo>
                    <a:lnTo>
                      <a:pt x="8503" y="9186"/>
                    </a:lnTo>
                    <a:lnTo>
                      <a:pt x="8442" y="9208"/>
                    </a:lnTo>
                    <a:lnTo>
                      <a:pt x="8383" y="9227"/>
                    </a:lnTo>
                    <a:lnTo>
                      <a:pt x="8323" y="9243"/>
                    </a:lnTo>
                    <a:lnTo>
                      <a:pt x="8262" y="9256"/>
                    </a:lnTo>
                    <a:lnTo>
                      <a:pt x="8201" y="9267"/>
                    </a:lnTo>
                    <a:lnTo>
                      <a:pt x="8140" y="9275"/>
                    </a:lnTo>
                    <a:lnTo>
                      <a:pt x="8079" y="9280"/>
                    </a:lnTo>
                    <a:lnTo>
                      <a:pt x="8018" y="9282"/>
                    </a:lnTo>
                    <a:lnTo>
                      <a:pt x="7568" y="9282"/>
                    </a:lnTo>
                    <a:lnTo>
                      <a:pt x="7117" y="9282"/>
                    </a:lnTo>
                    <a:lnTo>
                      <a:pt x="6668" y="9282"/>
                    </a:lnTo>
                    <a:lnTo>
                      <a:pt x="6217" y="9282"/>
                    </a:lnTo>
                    <a:lnTo>
                      <a:pt x="5767" y="9282"/>
                    </a:lnTo>
                    <a:lnTo>
                      <a:pt x="5318" y="9282"/>
                    </a:lnTo>
                    <a:lnTo>
                      <a:pt x="4867" y="9282"/>
                    </a:lnTo>
                    <a:lnTo>
                      <a:pt x="4417" y="9282"/>
                    </a:lnTo>
                    <a:lnTo>
                      <a:pt x="3966" y="9282"/>
                    </a:lnTo>
                    <a:lnTo>
                      <a:pt x="3517" y="9282"/>
                    </a:lnTo>
                    <a:lnTo>
                      <a:pt x="3066" y="9282"/>
                    </a:lnTo>
                    <a:lnTo>
                      <a:pt x="2616" y="9282"/>
                    </a:lnTo>
                    <a:lnTo>
                      <a:pt x="2167" y="9282"/>
                    </a:lnTo>
                    <a:lnTo>
                      <a:pt x="1716" y="9282"/>
                    </a:lnTo>
                    <a:lnTo>
                      <a:pt x="1266" y="9282"/>
                    </a:lnTo>
                    <a:lnTo>
                      <a:pt x="815" y="9282"/>
                    </a:lnTo>
                    <a:lnTo>
                      <a:pt x="755" y="9280"/>
                    </a:lnTo>
                    <a:lnTo>
                      <a:pt x="697" y="9275"/>
                    </a:lnTo>
                    <a:lnTo>
                      <a:pt x="640" y="9267"/>
                    </a:lnTo>
                    <a:lnTo>
                      <a:pt x="585" y="9256"/>
                    </a:lnTo>
                    <a:lnTo>
                      <a:pt x="532" y="9243"/>
                    </a:lnTo>
                    <a:lnTo>
                      <a:pt x="480" y="9227"/>
                    </a:lnTo>
                    <a:lnTo>
                      <a:pt x="431" y="9208"/>
                    </a:lnTo>
                    <a:lnTo>
                      <a:pt x="384" y="9186"/>
                    </a:lnTo>
                    <a:lnTo>
                      <a:pt x="338" y="9163"/>
                    </a:lnTo>
                    <a:lnTo>
                      <a:pt x="295" y="9137"/>
                    </a:lnTo>
                    <a:lnTo>
                      <a:pt x="256" y="9108"/>
                    </a:lnTo>
                    <a:lnTo>
                      <a:pt x="218" y="9078"/>
                    </a:lnTo>
                    <a:lnTo>
                      <a:pt x="183" y="9046"/>
                    </a:lnTo>
                    <a:lnTo>
                      <a:pt x="151" y="9011"/>
                    </a:lnTo>
                    <a:lnTo>
                      <a:pt x="121" y="8975"/>
                    </a:lnTo>
                    <a:lnTo>
                      <a:pt x="95" y="8937"/>
                    </a:lnTo>
                    <a:lnTo>
                      <a:pt x="72" y="8899"/>
                    </a:lnTo>
                    <a:lnTo>
                      <a:pt x="51" y="8858"/>
                    </a:lnTo>
                    <a:lnTo>
                      <a:pt x="34" y="8815"/>
                    </a:lnTo>
                    <a:lnTo>
                      <a:pt x="20" y="8772"/>
                    </a:lnTo>
                    <a:lnTo>
                      <a:pt x="10" y="8726"/>
                    </a:lnTo>
                    <a:lnTo>
                      <a:pt x="4" y="8681"/>
                    </a:lnTo>
                    <a:lnTo>
                      <a:pt x="0" y="8634"/>
                    </a:lnTo>
                    <a:lnTo>
                      <a:pt x="0" y="8587"/>
                    </a:lnTo>
                    <a:lnTo>
                      <a:pt x="5" y="8539"/>
                    </a:lnTo>
                    <a:lnTo>
                      <a:pt x="13" y="8489"/>
                    </a:lnTo>
                    <a:lnTo>
                      <a:pt x="26" y="8440"/>
                    </a:lnTo>
                    <a:lnTo>
                      <a:pt x="42" y="8391"/>
                    </a:lnTo>
                    <a:lnTo>
                      <a:pt x="63" y="8340"/>
                    </a:lnTo>
                    <a:lnTo>
                      <a:pt x="89" y="8290"/>
                    </a:lnTo>
                    <a:lnTo>
                      <a:pt x="118" y="8238"/>
                    </a:lnTo>
                    <a:lnTo>
                      <a:pt x="152" y="8188"/>
                    </a:lnTo>
                    <a:lnTo>
                      <a:pt x="470" y="7745"/>
                    </a:lnTo>
                    <a:lnTo>
                      <a:pt x="787" y="7301"/>
                    </a:lnTo>
                    <a:lnTo>
                      <a:pt x="1105" y="6858"/>
                    </a:lnTo>
                    <a:lnTo>
                      <a:pt x="1423" y="6414"/>
                    </a:lnTo>
                    <a:lnTo>
                      <a:pt x="1740" y="5971"/>
                    </a:lnTo>
                    <a:lnTo>
                      <a:pt x="2058" y="5527"/>
                    </a:lnTo>
                    <a:lnTo>
                      <a:pt x="2377" y="5084"/>
                    </a:lnTo>
                    <a:lnTo>
                      <a:pt x="2694" y="4641"/>
                    </a:lnTo>
                    <a:lnTo>
                      <a:pt x="3012" y="4198"/>
                    </a:lnTo>
                    <a:lnTo>
                      <a:pt x="3330" y="3755"/>
                    </a:lnTo>
                    <a:lnTo>
                      <a:pt x="3647" y="3311"/>
                    </a:lnTo>
                    <a:lnTo>
                      <a:pt x="3965" y="2868"/>
                    </a:lnTo>
                    <a:lnTo>
                      <a:pt x="4283" y="2424"/>
                    </a:lnTo>
                    <a:lnTo>
                      <a:pt x="4600" y="1981"/>
                    </a:lnTo>
                    <a:lnTo>
                      <a:pt x="4919" y="1537"/>
                    </a:lnTo>
                    <a:lnTo>
                      <a:pt x="5237" y="1094"/>
                    </a:lnTo>
                    <a:lnTo>
                      <a:pt x="5273" y="1044"/>
                    </a:lnTo>
                    <a:lnTo>
                      <a:pt x="5312" y="992"/>
                    </a:lnTo>
                    <a:lnTo>
                      <a:pt x="5352" y="942"/>
                    </a:lnTo>
                    <a:lnTo>
                      <a:pt x="5394" y="891"/>
                    </a:lnTo>
                    <a:lnTo>
                      <a:pt x="5437" y="842"/>
                    </a:lnTo>
                    <a:lnTo>
                      <a:pt x="5481" y="793"/>
                    </a:lnTo>
                    <a:lnTo>
                      <a:pt x="5528" y="743"/>
                    </a:lnTo>
                    <a:lnTo>
                      <a:pt x="5574" y="695"/>
                    </a:lnTo>
                    <a:lnTo>
                      <a:pt x="5622" y="648"/>
                    </a:lnTo>
                    <a:lnTo>
                      <a:pt x="5671" y="601"/>
                    </a:lnTo>
                    <a:lnTo>
                      <a:pt x="5722" y="556"/>
                    </a:lnTo>
                    <a:lnTo>
                      <a:pt x="5773" y="510"/>
                    </a:lnTo>
                    <a:lnTo>
                      <a:pt x="5825" y="467"/>
                    </a:lnTo>
                    <a:lnTo>
                      <a:pt x="5878" y="424"/>
                    </a:lnTo>
                    <a:lnTo>
                      <a:pt x="5932" y="383"/>
                    </a:lnTo>
                    <a:lnTo>
                      <a:pt x="5987" y="345"/>
                    </a:lnTo>
                    <a:lnTo>
                      <a:pt x="6043" y="307"/>
                    </a:lnTo>
                    <a:lnTo>
                      <a:pt x="6099" y="271"/>
                    </a:lnTo>
                    <a:lnTo>
                      <a:pt x="6157" y="237"/>
                    </a:lnTo>
                    <a:lnTo>
                      <a:pt x="6214" y="204"/>
                    </a:lnTo>
                    <a:lnTo>
                      <a:pt x="6272" y="174"/>
                    </a:lnTo>
                    <a:lnTo>
                      <a:pt x="6331" y="145"/>
                    </a:lnTo>
                    <a:lnTo>
                      <a:pt x="6390" y="119"/>
                    </a:lnTo>
                    <a:lnTo>
                      <a:pt x="6449" y="96"/>
                    </a:lnTo>
                    <a:lnTo>
                      <a:pt x="6509" y="74"/>
                    </a:lnTo>
                    <a:lnTo>
                      <a:pt x="6569" y="55"/>
                    </a:lnTo>
                    <a:lnTo>
                      <a:pt x="6630" y="39"/>
                    </a:lnTo>
                    <a:lnTo>
                      <a:pt x="6691" y="26"/>
                    </a:lnTo>
                    <a:lnTo>
                      <a:pt x="6752" y="15"/>
                    </a:lnTo>
                    <a:lnTo>
                      <a:pt x="6813" y="7"/>
                    </a:lnTo>
                    <a:lnTo>
                      <a:pt x="6874" y="2"/>
                    </a:lnTo>
                    <a:lnTo>
                      <a:pt x="6935" y="0"/>
                    </a:lnTo>
                    <a:close/>
                  </a:path>
                </a:pathLst>
              </a:custGeom>
              <a:solidFill>
                <a:srgbClr val="CACA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8" name="Freeform 335"/>
              <p:cNvSpPr>
                <a:spLocks/>
              </p:cNvSpPr>
              <p:nvPr/>
            </p:nvSpPr>
            <p:spPr bwMode="auto">
              <a:xfrm>
                <a:off x="1519" y="2389"/>
                <a:ext cx="680" cy="422"/>
              </a:xfrm>
              <a:custGeom>
                <a:avLst/>
                <a:gdLst>
                  <a:gd name="T0" fmla="*/ 17 w 14893"/>
                  <a:gd name="T1" fmla="*/ 0 h 9244"/>
                  <a:gd name="T2" fmla="*/ 21 w 14893"/>
                  <a:gd name="T3" fmla="*/ 0 h 9244"/>
                  <a:gd name="T4" fmla="*/ 25 w 14893"/>
                  <a:gd name="T5" fmla="*/ 0 h 9244"/>
                  <a:gd name="T6" fmla="*/ 28 w 14893"/>
                  <a:gd name="T7" fmla="*/ 0 h 9244"/>
                  <a:gd name="T8" fmla="*/ 30 w 14893"/>
                  <a:gd name="T9" fmla="*/ 0 h 9244"/>
                  <a:gd name="T10" fmla="*/ 30 w 14893"/>
                  <a:gd name="T11" fmla="*/ 0 h 9244"/>
                  <a:gd name="T12" fmla="*/ 31 w 14893"/>
                  <a:gd name="T13" fmla="*/ 0 h 9244"/>
                  <a:gd name="T14" fmla="*/ 31 w 14893"/>
                  <a:gd name="T15" fmla="*/ 1 h 9244"/>
                  <a:gd name="T16" fmla="*/ 31 w 14893"/>
                  <a:gd name="T17" fmla="*/ 1 h 9244"/>
                  <a:gd name="T18" fmla="*/ 31 w 14893"/>
                  <a:gd name="T19" fmla="*/ 1 h 9244"/>
                  <a:gd name="T20" fmla="*/ 31 w 14893"/>
                  <a:gd name="T21" fmla="*/ 2 h 9244"/>
                  <a:gd name="T22" fmla="*/ 31 w 14893"/>
                  <a:gd name="T23" fmla="*/ 2 h 9244"/>
                  <a:gd name="T24" fmla="*/ 29 w 14893"/>
                  <a:gd name="T25" fmla="*/ 5 h 9244"/>
                  <a:gd name="T26" fmla="*/ 26 w 14893"/>
                  <a:gd name="T27" fmla="*/ 9 h 9244"/>
                  <a:gd name="T28" fmla="*/ 23 w 14893"/>
                  <a:gd name="T29" fmla="*/ 12 h 9244"/>
                  <a:gd name="T30" fmla="*/ 21 w 14893"/>
                  <a:gd name="T31" fmla="*/ 16 h 9244"/>
                  <a:gd name="T32" fmla="*/ 20 w 14893"/>
                  <a:gd name="T33" fmla="*/ 17 h 9244"/>
                  <a:gd name="T34" fmla="*/ 20 w 14893"/>
                  <a:gd name="T35" fmla="*/ 18 h 9244"/>
                  <a:gd name="T36" fmla="*/ 19 w 14893"/>
                  <a:gd name="T37" fmla="*/ 18 h 9244"/>
                  <a:gd name="T38" fmla="*/ 19 w 14893"/>
                  <a:gd name="T39" fmla="*/ 18 h 9244"/>
                  <a:gd name="T40" fmla="*/ 18 w 14893"/>
                  <a:gd name="T41" fmla="*/ 19 h 9244"/>
                  <a:gd name="T42" fmla="*/ 18 w 14893"/>
                  <a:gd name="T43" fmla="*/ 19 h 9244"/>
                  <a:gd name="T44" fmla="*/ 17 w 14893"/>
                  <a:gd name="T45" fmla="*/ 19 h 9244"/>
                  <a:gd name="T46" fmla="*/ 17 w 14893"/>
                  <a:gd name="T47" fmla="*/ 19 h 9244"/>
                  <a:gd name="T48" fmla="*/ 14 w 14893"/>
                  <a:gd name="T49" fmla="*/ 19 h 9244"/>
                  <a:gd name="T50" fmla="*/ 10 w 14893"/>
                  <a:gd name="T51" fmla="*/ 19 h 9244"/>
                  <a:gd name="T52" fmla="*/ 6 w 14893"/>
                  <a:gd name="T53" fmla="*/ 19 h 9244"/>
                  <a:gd name="T54" fmla="*/ 3 w 14893"/>
                  <a:gd name="T55" fmla="*/ 19 h 9244"/>
                  <a:gd name="T56" fmla="*/ 1 w 14893"/>
                  <a:gd name="T57" fmla="*/ 19 h 9244"/>
                  <a:gd name="T58" fmla="*/ 1 w 14893"/>
                  <a:gd name="T59" fmla="*/ 19 h 9244"/>
                  <a:gd name="T60" fmla="*/ 1 w 14893"/>
                  <a:gd name="T61" fmla="*/ 19 h 9244"/>
                  <a:gd name="T62" fmla="*/ 0 w 14893"/>
                  <a:gd name="T63" fmla="*/ 19 h 9244"/>
                  <a:gd name="T64" fmla="*/ 0 w 14893"/>
                  <a:gd name="T65" fmla="*/ 18 h 9244"/>
                  <a:gd name="T66" fmla="*/ 0 w 14893"/>
                  <a:gd name="T67" fmla="*/ 18 h 9244"/>
                  <a:gd name="T68" fmla="*/ 0 w 14893"/>
                  <a:gd name="T69" fmla="*/ 18 h 9244"/>
                  <a:gd name="T70" fmla="*/ 0 w 14893"/>
                  <a:gd name="T71" fmla="*/ 17 h 9244"/>
                  <a:gd name="T72" fmla="*/ 2 w 14893"/>
                  <a:gd name="T73" fmla="*/ 14 h 9244"/>
                  <a:gd name="T74" fmla="*/ 5 w 14893"/>
                  <a:gd name="T75" fmla="*/ 11 h 9244"/>
                  <a:gd name="T76" fmla="*/ 8 w 14893"/>
                  <a:gd name="T77" fmla="*/ 7 h 9244"/>
                  <a:gd name="T78" fmla="*/ 10 w 14893"/>
                  <a:gd name="T79" fmla="*/ 3 h 9244"/>
                  <a:gd name="T80" fmla="*/ 11 w 14893"/>
                  <a:gd name="T81" fmla="*/ 2 h 9244"/>
                  <a:gd name="T82" fmla="*/ 11 w 14893"/>
                  <a:gd name="T83" fmla="*/ 2 h 9244"/>
                  <a:gd name="T84" fmla="*/ 12 w 14893"/>
                  <a:gd name="T85" fmla="*/ 1 h 9244"/>
                  <a:gd name="T86" fmla="*/ 12 w 14893"/>
                  <a:gd name="T87" fmla="*/ 1 h 9244"/>
                  <a:gd name="T88" fmla="*/ 13 w 14893"/>
                  <a:gd name="T89" fmla="*/ 1 h 9244"/>
                  <a:gd name="T90" fmla="*/ 13 w 14893"/>
                  <a:gd name="T91" fmla="*/ 0 h 9244"/>
                  <a:gd name="T92" fmla="*/ 14 w 14893"/>
                  <a:gd name="T93" fmla="*/ 0 h 9244"/>
                  <a:gd name="T94" fmla="*/ 14 w 14893"/>
                  <a:gd name="T95" fmla="*/ 0 h 92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893"/>
                  <a:gd name="T145" fmla="*/ 0 h 9244"/>
                  <a:gd name="T146" fmla="*/ 14893 w 14893"/>
                  <a:gd name="T147" fmla="*/ 9244 h 92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893" h="9244">
                    <a:moveTo>
                      <a:pt x="6907" y="0"/>
                    </a:moveTo>
                    <a:lnTo>
                      <a:pt x="7355" y="0"/>
                    </a:lnTo>
                    <a:lnTo>
                      <a:pt x="7803" y="0"/>
                    </a:lnTo>
                    <a:lnTo>
                      <a:pt x="8252" y="0"/>
                    </a:lnTo>
                    <a:lnTo>
                      <a:pt x="8700" y="0"/>
                    </a:lnTo>
                    <a:lnTo>
                      <a:pt x="9148" y="0"/>
                    </a:lnTo>
                    <a:lnTo>
                      <a:pt x="9597" y="0"/>
                    </a:lnTo>
                    <a:lnTo>
                      <a:pt x="10045" y="0"/>
                    </a:lnTo>
                    <a:lnTo>
                      <a:pt x="10493" y="0"/>
                    </a:lnTo>
                    <a:lnTo>
                      <a:pt x="10942" y="0"/>
                    </a:lnTo>
                    <a:lnTo>
                      <a:pt x="11390" y="0"/>
                    </a:lnTo>
                    <a:lnTo>
                      <a:pt x="11839" y="0"/>
                    </a:lnTo>
                    <a:lnTo>
                      <a:pt x="12287" y="0"/>
                    </a:lnTo>
                    <a:lnTo>
                      <a:pt x="12735" y="0"/>
                    </a:lnTo>
                    <a:lnTo>
                      <a:pt x="13184" y="0"/>
                    </a:lnTo>
                    <a:lnTo>
                      <a:pt x="13632" y="0"/>
                    </a:lnTo>
                    <a:lnTo>
                      <a:pt x="14080" y="0"/>
                    </a:lnTo>
                    <a:lnTo>
                      <a:pt x="14140" y="1"/>
                    </a:lnTo>
                    <a:lnTo>
                      <a:pt x="14199" y="7"/>
                    </a:lnTo>
                    <a:lnTo>
                      <a:pt x="14256" y="14"/>
                    </a:lnTo>
                    <a:lnTo>
                      <a:pt x="14310" y="24"/>
                    </a:lnTo>
                    <a:lnTo>
                      <a:pt x="14364" y="38"/>
                    </a:lnTo>
                    <a:lnTo>
                      <a:pt x="14414" y="55"/>
                    </a:lnTo>
                    <a:lnTo>
                      <a:pt x="14464" y="74"/>
                    </a:lnTo>
                    <a:lnTo>
                      <a:pt x="14511" y="95"/>
                    </a:lnTo>
                    <a:lnTo>
                      <a:pt x="14556" y="118"/>
                    </a:lnTo>
                    <a:lnTo>
                      <a:pt x="14598" y="144"/>
                    </a:lnTo>
                    <a:lnTo>
                      <a:pt x="14638" y="172"/>
                    </a:lnTo>
                    <a:lnTo>
                      <a:pt x="14676" y="203"/>
                    </a:lnTo>
                    <a:lnTo>
                      <a:pt x="14710" y="235"/>
                    </a:lnTo>
                    <a:lnTo>
                      <a:pt x="14743" y="269"/>
                    </a:lnTo>
                    <a:lnTo>
                      <a:pt x="14772" y="305"/>
                    </a:lnTo>
                    <a:lnTo>
                      <a:pt x="14798" y="342"/>
                    </a:lnTo>
                    <a:lnTo>
                      <a:pt x="14822" y="382"/>
                    </a:lnTo>
                    <a:lnTo>
                      <a:pt x="14842" y="422"/>
                    </a:lnTo>
                    <a:lnTo>
                      <a:pt x="14858" y="464"/>
                    </a:lnTo>
                    <a:lnTo>
                      <a:pt x="14872" y="508"/>
                    </a:lnTo>
                    <a:lnTo>
                      <a:pt x="14882" y="552"/>
                    </a:lnTo>
                    <a:lnTo>
                      <a:pt x="14890" y="597"/>
                    </a:lnTo>
                    <a:lnTo>
                      <a:pt x="14893" y="645"/>
                    </a:lnTo>
                    <a:lnTo>
                      <a:pt x="14892" y="692"/>
                    </a:lnTo>
                    <a:lnTo>
                      <a:pt x="14888" y="740"/>
                    </a:lnTo>
                    <a:lnTo>
                      <a:pt x="14879" y="789"/>
                    </a:lnTo>
                    <a:lnTo>
                      <a:pt x="14867" y="838"/>
                    </a:lnTo>
                    <a:lnTo>
                      <a:pt x="14850" y="887"/>
                    </a:lnTo>
                    <a:lnTo>
                      <a:pt x="14830" y="938"/>
                    </a:lnTo>
                    <a:lnTo>
                      <a:pt x="14805" y="988"/>
                    </a:lnTo>
                    <a:lnTo>
                      <a:pt x="14775" y="1038"/>
                    </a:lnTo>
                    <a:lnTo>
                      <a:pt x="14742" y="1089"/>
                    </a:lnTo>
                    <a:lnTo>
                      <a:pt x="14425" y="1531"/>
                    </a:lnTo>
                    <a:lnTo>
                      <a:pt x="14109" y="1972"/>
                    </a:lnTo>
                    <a:lnTo>
                      <a:pt x="13792" y="2414"/>
                    </a:lnTo>
                    <a:lnTo>
                      <a:pt x="13475" y="2855"/>
                    </a:lnTo>
                    <a:lnTo>
                      <a:pt x="13158" y="3297"/>
                    </a:lnTo>
                    <a:lnTo>
                      <a:pt x="12842" y="3739"/>
                    </a:lnTo>
                    <a:lnTo>
                      <a:pt x="12525" y="4181"/>
                    </a:lnTo>
                    <a:lnTo>
                      <a:pt x="12209" y="4623"/>
                    </a:lnTo>
                    <a:lnTo>
                      <a:pt x="11893" y="5063"/>
                    </a:lnTo>
                    <a:lnTo>
                      <a:pt x="11576" y="5505"/>
                    </a:lnTo>
                    <a:lnTo>
                      <a:pt x="11260" y="5947"/>
                    </a:lnTo>
                    <a:lnTo>
                      <a:pt x="10943" y="6389"/>
                    </a:lnTo>
                    <a:lnTo>
                      <a:pt x="10627" y="6830"/>
                    </a:lnTo>
                    <a:lnTo>
                      <a:pt x="10310" y="7272"/>
                    </a:lnTo>
                    <a:lnTo>
                      <a:pt x="9994" y="7714"/>
                    </a:lnTo>
                    <a:lnTo>
                      <a:pt x="9677" y="8155"/>
                    </a:lnTo>
                    <a:lnTo>
                      <a:pt x="9640" y="8206"/>
                    </a:lnTo>
                    <a:lnTo>
                      <a:pt x="9601" y="8256"/>
                    </a:lnTo>
                    <a:lnTo>
                      <a:pt x="9561" y="8307"/>
                    </a:lnTo>
                    <a:lnTo>
                      <a:pt x="9520" y="8357"/>
                    </a:lnTo>
                    <a:lnTo>
                      <a:pt x="9477" y="8406"/>
                    </a:lnTo>
                    <a:lnTo>
                      <a:pt x="9433" y="8456"/>
                    </a:lnTo>
                    <a:lnTo>
                      <a:pt x="9388" y="8504"/>
                    </a:lnTo>
                    <a:lnTo>
                      <a:pt x="9341" y="8552"/>
                    </a:lnTo>
                    <a:lnTo>
                      <a:pt x="9293" y="8599"/>
                    </a:lnTo>
                    <a:lnTo>
                      <a:pt x="9244" y="8647"/>
                    </a:lnTo>
                    <a:lnTo>
                      <a:pt x="9194" y="8692"/>
                    </a:lnTo>
                    <a:lnTo>
                      <a:pt x="9143" y="8736"/>
                    </a:lnTo>
                    <a:lnTo>
                      <a:pt x="9091" y="8780"/>
                    </a:lnTo>
                    <a:lnTo>
                      <a:pt x="9038" y="8822"/>
                    </a:lnTo>
                    <a:lnTo>
                      <a:pt x="8984" y="8862"/>
                    </a:lnTo>
                    <a:lnTo>
                      <a:pt x="8929" y="8902"/>
                    </a:lnTo>
                    <a:lnTo>
                      <a:pt x="8873" y="8939"/>
                    </a:lnTo>
                    <a:lnTo>
                      <a:pt x="8818" y="8975"/>
                    </a:lnTo>
                    <a:lnTo>
                      <a:pt x="8761" y="9009"/>
                    </a:lnTo>
                    <a:lnTo>
                      <a:pt x="8703" y="9041"/>
                    </a:lnTo>
                    <a:lnTo>
                      <a:pt x="8645" y="9072"/>
                    </a:lnTo>
                    <a:lnTo>
                      <a:pt x="8587" y="9100"/>
                    </a:lnTo>
                    <a:lnTo>
                      <a:pt x="8528" y="9126"/>
                    </a:lnTo>
                    <a:lnTo>
                      <a:pt x="8469" y="9149"/>
                    </a:lnTo>
                    <a:lnTo>
                      <a:pt x="8409" y="9170"/>
                    </a:lnTo>
                    <a:lnTo>
                      <a:pt x="8349" y="9189"/>
                    </a:lnTo>
                    <a:lnTo>
                      <a:pt x="8288" y="9206"/>
                    </a:lnTo>
                    <a:lnTo>
                      <a:pt x="8229" y="9220"/>
                    </a:lnTo>
                    <a:lnTo>
                      <a:pt x="8168" y="9230"/>
                    </a:lnTo>
                    <a:lnTo>
                      <a:pt x="8107" y="9237"/>
                    </a:lnTo>
                    <a:lnTo>
                      <a:pt x="8047" y="9243"/>
                    </a:lnTo>
                    <a:lnTo>
                      <a:pt x="7986" y="9244"/>
                    </a:lnTo>
                    <a:lnTo>
                      <a:pt x="7538" y="9244"/>
                    </a:lnTo>
                    <a:lnTo>
                      <a:pt x="7089" y="9244"/>
                    </a:lnTo>
                    <a:lnTo>
                      <a:pt x="6641" y="9244"/>
                    </a:lnTo>
                    <a:lnTo>
                      <a:pt x="6193" y="9244"/>
                    </a:lnTo>
                    <a:lnTo>
                      <a:pt x="5744" y="9244"/>
                    </a:lnTo>
                    <a:lnTo>
                      <a:pt x="5296" y="9244"/>
                    </a:lnTo>
                    <a:lnTo>
                      <a:pt x="4848" y="9244"/>
                    </a:lnTo>
                    <a:lnTo>
                      <a:pt x="4399" y="9244"/>
                    </a:lnTo>
                    <a:lnTo>
                      <a:pt x="3951" y="9244"/>
                    </a:lnTo>
                    <a:lnTo>
                      <a:pt x="3503" y="9244"/>
                    </a:lnTo>
                    <a:lnTo>
                      <a:pt x="3054" y="9244"/>
                    </a:lnTo>
                    <a:lnTo>
                      <a:pt x="2606" y="9244"/>
                    </a:lnTo>
                    <a:lnTo>
                      <a:pt x="2158" y="9244"/>
                    </a:lnTo>
                    <a:lnTo>
                      <a:pt x="1709" y="9244"/>
                    </a:lnTo>
                    <a:lnTo>
                      <a:pt x="1261" y="9244"/>
                    </a:lnTo>
                    <a:lnTo>
                      <a:pt x="812" y="9244"/>
                    </a:lnTo>
                    <a:lnTo>
                      <a:pt x="753" y="9243"/>
                    </a:lnTo>
                    <a:lnTo>
                      <a:pt x="694" y="9237"/>
                    </a:lnTo>
                    <a:lnTo>
                      <a:pt x="637" y="9230"/>
                    </a:lnTo>
                    <a:lnTo>
                      <a:pt x="583" y="9220"/>
                    </a:lnTo>
                    <a:lnTo>
                      <a:pt x="529" y="9206"/>
                    </a:lnTo>
                    <a:lnTo>
                      <a:pt x="478" y="9189"/>
                    </a:lnTo>
                    <a:lnTo>
                      <a:pt x="428" y="9170"/>
                    </a:lnTo>
                    <a:lnTo>
                      <a:pt x="382" y="9149"/>
                    </a:lnTo>
                    <a:lnTo>
                      <a:pt x="337" y="9126"/>
                    </a:lnTo>
                    <a:lnTo>
                      <a:pt x="295" y="9100"/>
                    </a:lnTo>
                    <a:lnTo>
                      <a:pt x="254" y="9072"/>
                    </a:lnTo>
                    <a:lnTo>
                      <a:pt x="217" y="9041"/>
                    </a:lnTo>
                    <a:lnTo>
                      <a:pt x="182" y="9009"/>
                    </a:lnTo>
                    <a:lnTo>
                      <a:pt x="150" y="8975"/>
                    </a:lnTo>
                    <a:lnTo>
                      <a:pt x="121" y="8939"/>
                    </a:lnTo>
                    <a:lnTo>
                      <a:pt x="94" y="8902"/>
                    </a:lnTo>
                    <a:lnTo>
                      <a:pt x="71" y="8862"/>
                    </a:lnTo>
                    <a:lnTo>
                      <a:pt x="50" y="8822"/>
                    </a:lnTo>
                    <a:lnTo>
                      <a:pt x="33" y="8780"/>
                    </a:lnTo>
                    <a:lnTo>
                      <a:pt x="20" y="8736"/>
                    </a:lnTo>
                    <a:lnTo>
                      <a:pt x="9" y="8692"/>
                    </a:lnTo>
                    <a:lnTo>
                      <a:pt x="3" y="8647"/>
                    </a:lnTo>
                    <a:lnTo>
                      <a:pt x="0" y="8599"/>
                    </a:lnTo>
                    <a:lnTo>
                      <a:pt x="1" y="8552"/>
                    </a:lnTo>
                    <a:lnTo>
                      <a:pt x="5" y="8504"/>
                    </a:lnTo>
                    <a:lnTo>
                      <a:pt x="13" y="8456"/>
                    </a:lnTo>
                    <a:lnTo>
                      <a:pt x="25" y="8406"/>
                    </a:lnTo>
                    <a:lnTo>
                      <a:pt x="42" y="8357"/>
                    </a:lnTo>
                    <a:lnTo>
                      <a:pt x="63" y="8307"/>
                    </a:lnTo>
                    <a:lnTo>
                      <a:pt x="88" y="8256"/>
                    </a:lnTo>
                    <a:lnTo>
                      <a:pt x="117" y="8206"/>
                    </a:lnTo>
                    <a:lnTo>
                      <a:pt x="151" y="8155"/>
                    </a:lnTo>
                    <a:lnTo>
                      <a:pt x="467" y="7714"/>
                    </a:lnTo>
                    <a:lnTo>
                      <a:pt x="784" y="7272"/>
                    </a:lnTo>
                    <a:lnTo>
                      <a:pt x="1100" y="6830"/>
                    </a:lnTo>
                    <a:lnTo>
                      <a:pt x="1417" y="6389"/>
                    </a:lnTo>
                    <a:lnTo>
                      <a:pt x="1733" y="5947"/>
                    </a:lnTo>
                    <a:lnTo>
                      <a:pt x="2050" y="5505"/>
                    </a:lnTo>
                    <a:lnTo>
                      <a:pt x="2366" y="5063"/>
                    </a:lnTo>
                    <a:lnTo>
                      <a:pt x="2684" y="4623"/>
                    </a:lnTo>
                    <a:lnTo>
                      <a:pt x="3000" y="4181"/>
                    </a:lnTo>
                    <a:lnTo>
                      <a:pt x="3316" y="3739"/>
                    </a:lnTo>
                    <a:lnTo>
                      <a:pt x="3633" y="3297"/>
                    </a:lnTo>
                    <a:lnTo>
                      <a:pt x="3949" y="2855"/>
                    </a:lnTo>
                    <a:lnTo>
                      <a:pt x="4266" y="2414"/>
                    </a:lnTo>
                    <a:lnTo>
                      <a:pt x="4582" y="1972"/>
                    </a:lnTo>
                    <a:lnTo>
                      <a:pt x="4899" y="1531"/>
                    </a:lnTo>
                    <a:lnTo>
                      <a:pt x="5215" y="1089"/>
                    </a:lnTo>
                    <a:lnTo>
                      <a:pt x="5253" y="1038"/>
                    </a:lnTo>
                    <a:lnTo>
                      <a:pt x="5291" y="988"/>
                    </a:lnTo>
                    <a:lnTo>
                      <a:pt x="5331" y="938"/>
                    </a:lnTo>
                    <a:lnTo>
                      <a:pt x="5373" y="887"/>
                    </a:lnTo>
                    <a:lnTo>
                      <a:pt x="5416" y="838"/>
                    </a:lnTo>
                    <a:lnTo>
                      <a:pt x="5460" y="789"/>
                    </a:lnTo>
                    <a:lnTo>
                      <a:pt x="5505" y="740"/>
                    </a:lnTo>
                    <a:lnTo>
                      <a:pt x="5551" y="692"/>
                    </a:lnTo>
                    <a:lnTo>
                      <a:pt x="5599" y="645"/>
                    </a:lnTo>
                    <a:lnTo>
                      <a:pt x="5649" y="597"/>
                    </a:lnTo>
                    <a:lnTo>
                      <a:pt x="5698" y="552"/>
                    </a:lnTo>
                    <a:lnTo>
                      <a:pt x="5750" y="508"/>
                    </a:lnTo>
                    <a:lnTo>
                      <a:pt x="5802" y="464"/>
                    </a:lnTo>
                    <a:lnTo>
                      <a:pt x="5855" y="422"/>
                    </a:lnTo>
                    <a:lnTo>
                      <a:pt x="5908" y="382"/>
                    </a:lnTo>
                    <a:lnTo>
                      <a:pt x="5963" y="342"/>
                    </a:lnTo>
                    <a:lnTo>
                      <a:pt x="6018" y="305"/>
                    </a:lnTo>
                    <a:lnTo>
                      <a:pt x="6075" y="269"/>
                    </a:lnTo>
                    <a:lnTo>
                      <a:pt x="6132" y="235"/>
                    </a:lnTo>
                    <a:lnTo>
                      <a:pt x="6188" y="203"/>
                    </a:lnTo>
                    <a:lnTo>
                      <a:pt x="6247" y="172"/>
                    </a:lnTo>
                    <a:lnTo>
                      <a:pt x="6305" y="144"/>
                    </a:lnTo>
                    <a:lnTo>
                      <a:pt x="6364" y="118"/>
                    </a:lnTo>
                    <a:lnTo>
                      <a:pt x="6424" y="95"/>
                    </a:lnTo>
                    <a:lnTo>
                      <a:pt x="6484" y="74"/>
                    </a:lnTo>
                    <a:lnTo>
                      <a:pt x="6543" y="55"/>
                    </a:lnTo>
                    <a:lnTo>
                      <a:pt x="6603" y="38"/>
                    </a:lnTo>
                    <a:lnTo>
                      <a:pt x="6664" y="24"/>
                    </a:lnTo>
                    <a:lnTo>
                      <a:pt x="6724" y="14"/>
                    </a:lnTo>
                    <a:lnTo>
                      <a:pt x="6785" y="7"/>
                    </a:lnTo>
                    <a:lnTo>
                      <a:pt x="6846" y="1"/>
                    </a:lnTo>
                    <a:lnTo>
                      <a:pt x="6907"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99" name="Freeform 336"/>
              <p:cNvSpPr>
                <a:spLocks/>
              </p:cNvSpPr>
              <p:nvPr/>
            </p:nvSpPr>
            <p:spPr bwMode="auto">
              <a:xfrm>
                <a:off x="1520" y="2390"/>
                <a:ext cx="678" cy="421"/>
              </a:xfrm>
              <a:custGeom>
                <a:avLst/>
                <a:gdLst>
                  <a:gd name="T0" fmla="*/ 17 w 14834"/>
                  <a:gd name="T1" fmla="*/ 0 h 9208"/>
                  <a:gd name="T2" fmla="*/ 21 w 14834"/>
                  <a:gd name="T3" fmla="*/ 0 h 9208"/>
                  <a:gd name="T4" fmla="*/ 25 w 14834"/>
                  <a:gd name="T5" fmla="*/ 0 h 9208"/>
                  <a:gd name="T6" fmla="*/ 28 w 14834"/>
                  <a:gd name="T7" fmla="*/ 0 h 9208"/>
                  <a:gd name="T8" fmla="*/ 30 w 14834"/>
                  <a:gd name="T9" fmla="*/ 0 h 9208"/>
                  <a:gd name="T10" fmla="*/ 30 w 14834"/>
                  <a:gd name="T11" fmla="*/ 0 h 9208"/>
                  <a:gd name="T12" fmla="*/ 30 w 14834"/>
                  <a:gd name="T13" fmla="*/ 0 h 9208"/>
                  <a:gd name="T14" fmla="*/ 31 w 14834"/>
                  <a:gd name="T15" fmla="*/ 1 h 9208"/>
                  <a:gd name="T16" fmla="*/ 31 w 14834"/>
                  <a:gd name="T17" fmla="*/ 1 h 9208"/>
                  <a:gd name="T18" fmla="*/ 31 w 14834"/>
                  <a:gd name="T19" fmla="*/ 1 h 9208"/>
                  <a:gd name="T20" fmla="*/ 31 w 14834"/>
                  <a:gd name="T21" fmla="*/ 2 h 9208"/>
                  <a:gd name="T22" fmla="*/ 31 w 14834"/>
                  <a:gd name="T23" fmla="*/ 2 h 9208"/>
                  <a:gd name="T24" fmla="*/ 29 w 14834"/>
                  <a:gd name="T25" fmla="*/ 5 h 9208"/>
                  <a:gd name="T26" fmla="*/ 26 w 14834"/>
                  <a:gd name="T27" fmla="*/ 9 h 9208"/>
                  <a:gd name="T28" fmla="*/ 23 w 14834"/>
                  <a:gd name="T29" fmla="*/ 12 h 9208"/>
                  <a:gd name="T30" fmla="*/ 21 w 14834"/>
                  <a:gd name="T31" fmla="*/ 16 h 9208"/>
                  <a:gd name="T32" fmla="*/ 20 w 14834"/>
                  <a:gd name="T33" fmla="*/ 17 h 9208"/>
                  <a:gd name="T34" fmla="*/ 20 w 14834"/>
                  <a:gd name="T35" fmla="*/ 18 h 9208"/>
                  <a:gd name="T36" fmla="*/ 19 w 14834"/>
                  <a:gd name="T37" fmla="*/ 18 h 9208"/>
                  <a:gd name="T38" fmla="*/ 19 w 14834"/>
                  <a:gd name="T39" fmla="*/ 18 h 9208"/>
                  <a:gd name="T40" fmla="*/ 18 w 14834"/>
                  <a:gd name="T41" fmla="*/ 19 h 9208"/>
                  <a:gd name="T42" fmla="*/ 18 w 14834"/>
                  <a:gd name="T43" fmla="*/ 19 h 9208"/>
                  <a:gd name="T44" fmla="*/ 17 w 14834"/>
                  <a:gd name="T45" fmla="*/ 19 h 9208"/>
                  <a:gd name="T46" fmla="*/ 17 w 14834"/>
                  <a:gd name="T47" fmla="*/ 19 h 9208"/>
                  <a:gd name="T48" fmla="*/ 14 w 14834"/>
                  <a:gd name="T49" fmla="*/ 19 h 9208"/>
                  <a:gd name="T50" fmla="*/ 10 w 14834"/>
                  <a:gd name="T51" fmla="*/ 19 h 9208"/>
                  <a:gd name="T52" fmla="*/ 6 w 14834"/>
                  <a:gd name="T53" fmla="*/ 19 h 9208"/>
                  <a:gd name="T54" fmla="*/ 3 w 14834"/>
                  <a:gd name="T55" fmla="*/ 19 h 9208"/>
                  <a:gd name="T56" fmla="*/ 1 w 14834"/>
                  <a:gd name="T57" fmla="*/ 19 h 9208"/>
                  <a:gd name="T58" fmla="*/ 1 w 14834"/>
                  <a:gd name="T59" fmla="*/ 19 h 9208"/>
                  <a:gd name="T60" fmla="*/ 1 w 14834"/>
                  <a:gd name="T61" fmla="*/ 19 h 9208"/>
                  <a:gd name="T62" fmla="*/ 0 w 14834"/>
                  <a:gd name="T63" fmla="*/ 19 h 9208"/>
                  <a:gd name="T64" fmla="*/ 0 w 14834"/>
                  <a:gd name="T65" fmla="*/ 18 h 9208"/>
                  <a:gd name="T66" fmla="*/ 0 w 14834"/>
                  <a:gd name="T67" fmla="*/ 18 h 9208"/>
                  <a:gd name="T68" fmla="*/ 0 w 14834"/>
                  <a:gd name="T69" fmla="*/ 18 h 9208"/>
                  <a:gd name="T70" fmla="*/ 0 w 14834"/>
                  <a:gd name="T71" fmla="*/ 17 h 9208"/>
                  <a:gd name="T72" fmla="*/ 2 w 14834"/>
                  <a:gd name="T73" fmla="*/ 14 h 9208"/>
                  <a:gd name="T74" fmla="*/ 5 w 14834"/>
                  <a:gd name="T75" fmla="*/ 11 h 9208"/>
                  <a:gd name="T76" fmla="*/ 8 w 14834"/>
                  <a:gd name="T77" fmla="*/ 7 h 9208"/>
                  <a:gd name="T78" fmla="*/ 10 w 14834"/>
                  <a:gd name="T79" fmla="*/ 3 h 9208"/>
                  <a:gd name="T80" fmla="*/ 11 w 14834"/>
                  <a:gd name="T81" fmla="*/ 2 h 9208"/>
                  <a:gd name="T82" fmla="*/ 11 w 14834"/>
                  <a:gd name="T83" fmla="*/ 2 h 9208"/>
                  <a:gd name="T84" fmla="*/ 12 w 14834"/>
                  <a:gd name="T85" fmla="*/ 1 h 9208"/>
                  <a:gd name="T86" fmla="*/ 12 w 14834"/>
                  <a:gd name="T87" fmla="*/ 1 h 9208"/>
                  <a:gd name="T88" fmla="*/ 13 w 14834"/>
                  <a:gd name="T89" fmla="*/ 1 h 9208"/>
                  <a:gd name="T90" fmla="*/ 13 w 14834"/>
                  <a:gd name="T91" fmla="*/ 0 h 9208"/>
                  <a:gd name="T92" fmla="*/ 14 w 14834"/>
                  <a:gd name="T93" fmla="*/ 0 h 9208"/>
                  <a:gd name="T94" fmla="*/ 14 w 14834"/>
                  <a:gd name="T95" fmla="*/ 0 h 92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834"/>
                  <a:gd name="T145" fmla="*/ 0 h 9208"/>
                  <a:gd name="T146" fmla="*/ 14834 w 14834"/>
                  <a:gd name="T147" fmla="*/ 9208 h 92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834" h="9208">
                    <a:moveTo>
                      <a:pt x="6880" y="0"/>
                    </a:moveTo>
                    <a:lnTo>
                      <a:pt x="7326" y="0"/>
                    </a:lnTo>
                    <a:lnTo>
                      <a:pt x="7772" y="0"/>
                    </a:lnTo>
                    <a:lnTo>
                      <a:pt x="8220" y="0"/>
                    </a:lnTo>
                    <a:lnTo>
                      <a:pt x="8666" y="0"/>
                    </a:lnTo>
                    <a:lnTo>
                      <a:pt x="9112" y="0"/>
                    </a:lnTo>
                    <a:lnTo>
                      <a:pt x="9559" y="0"/>
                    </a:lnTo>
                    <a:lnTo>
                      <a:pt x="10006" y="0"/>
                    </a:lnTo>
                    <a:lnTo>
                      <a:pt x="10452" y="0"/>
                    </a:lnTo>
                    <a:lnTo>
                      <a:pt x="10899" y="0"/>
                    </a:lnTo>
                    <a:lnTo>
                      <a:pt x="11345" y="0"/>
                    </a:lnTo>
                    <a:lnTo>
                      <a:pt x="11792" y="0"/>
                    </a:lnTo>
                    <a:lnTo>
                      <a:pt x="12238" y="0"/>
                    </a:lnTo>
                    <a:lnTo>
                      <a:pt x="12685" y="0"/>
                    </a:lnTo>
                    <a:lnTo>
                      <a:pt x="13131" y="0"/>
                    </a:lnTo>
                    <a:lnTo>
                      <a:pt x="13578" y="0"/>
                    </a:lnTo>
                    <a:lnTo>
                      <a:pt x="14025" y="0"/>
                    </a:lnTo>
                    <a:lnTo>
                      <a:pt x="14084" y="2"/>
                    </a:lnTo>
                    <a:lnTo>
                      <a:pt x="14143" y="6"/>
                    </a:lnTo>
                    <a:lnTo>
                      <a:pt x="14199" y="15"/>
                    </a:lnTo>
                    <a:lnTo>
                      <a:pt x="14254" y="25"/>
                    </a:lnTo>
                    <a:lnTo>
                      <a:pt x="14306" y="39"/>
                    </a:lnTo>
                    <a:lnTo>
                      <a:pt x="14358" y="55"/>
                    </a:lnTo>
                    <a:lnTo>
                      <a:pt x="14406" y="74"/>
                    </a:lnTo>
                    <a:lnTo>
                      <a:pt x="14453" y="95"/>
                    </a:lnTo>
                    <a:lnTo>
                      <a:pt x="14499" y="118"/>
                    </a:lnTo>
                    <a:lnTo>
                      <a:pt x="14541" y="144"/>
                    </a:lnTo>
                    <a:lnTo>
                      <a:pt x="14580" y="172"/>
                    </a:lnTo>
                    <a:lnTo>
                      <a:pt x="14617" y="203"/>
                    </a:lnTo>
                    <a:lnTo>
                      <a:pt x="14652" y="234"/>
                    </a:lnTo>
                    <a:lnTo>
                      <a:pt x="14684" y="269"/>
                    </a:lnTo>
                    <a:lnTo>
                      <a:pt x="14714" y="305"/>
                    </a:lnTo>
                    <a:lnTo>
                      <a:pt x="14740" y="341"/>
                    </a:lnTo>
                    <a:lnTo>
                      <a:pt x="14763" y="381"/>
                    </a:lnTo>
                    <a:lnTo>
                      <a:pt x="14783" y="421"/>
                    </a:lnTo>
                    <a:lnTo>
                      <a:pt x="14800" y="463"/>
                    </a:lnTo>
                    <a:lnTo>
                      <a:pt x="14814" y="506"/>
                    </a:lnTo>
                    <a:lnTo>
                      <a:pt x="14824" y="550"/>
                    </a:lnTo>
                    <a:lnTo>
                      <a:pt x="14830" y="596"/>
                    </a:lnTo>
                    <a:lnTo>
                      <a:pt x="14834" y="642"/>
                    </a:lnTo>
                    <a:lnTo>
                      <a:pt x="14834" y="690"/>
                    </a:lnTo>
                    <a:lnTo>
                      <a:pt x="14829" y="737"/>
                    </a:lnTo>
                    <a:lnTo>
                      <a:pt x="14821" y="786"/>
                    </a:lnTo>
                    <a:lnTo>
                      <a:pt x="14808" y="835"/>
                    </a:lnTo>
                    <a:lnTo>
                      <a:pt x="14792" y="885"/>
                    </a:lnTo>
                    <a:lnTo>
                      <a:pt x="14772" y="934"/>
                    </a:lnTo>
                    <a:lnTo>
                      <a:pt x="14746" y="985"/>
                    </a:lnTo>
                    <a:lnTo>
                      <a:pt x="14717" y="1035"/>
                    </a:lnTo>
                    <a:lnTo>
                      <a:pt x="14683" y="1085"/>
                    </a:lnTo>
                    <a:lnTo>
                      <a:pt x="14368" y="1525"/>
                    </a:lnTo>
                    <a:lnTo>
                      <a:pt x="14052" y="1965"/>
                    </a:lnTo>
                    <a:lnTo>
                      <a:pt x="13737" y="2405"/>
                    </a:lnTo>
                    <a:lnTo>
                      <a:pt x="13422" y="2844"/>
                    </a:lnTo>
                    <a:lnTo>
                      <a:pt x="13107" y="3284"/>
                    </a:lnTo>
                    <a:lnTo>
                      <a:pt x="12791" y="3724"/>
                    </a:lnTo>
                    <a:lnTo>
                      <a:pt x="12476" y="4164"/>
                    </a:lnTo>
                    <a:lnTo>
                      <a:pt x="12161" y="4604"/>
                    </a:lnTo>
                    <a:lnTo>
                      <a:pt x="11846" y="5044"/>
                    </a:lnTo>
                    <a:lnTo>
                      <a:pt x="11530" y="5484"/>
                    </a:lnTo>
                    <a:lnTo>
                      <a:pt x="11215" y="5924"/>
                    </a:lnTo>
                    <a:lnTo>
                      <a:pt x="10900" y="6364"/>
                    </a:lnTo>
                    <a:lnTo>
                      <a:pt x="10585" y="6803"/>
                    </a:lnTo>
                    <a:lnTo>
                      <a:pt x="10269" y="7243"/>
                    </a:lnTo>
                    <a:lnTo>
                      <a:pt x="9954" y="7683"/>
                    </a:lnTo>
                    <a:lnTo>
                      <a:pt x="9639" y="8123"/>
                    </a:lnTo>
                    <a:lnTo>
                      <a:pt x="9602" y="8173"/>
                    </a:lnTo>
                    <a:lnTo>
                      <a:pt x="9564" y="8223"/>
                    </a:lnTo>
                    <a:lnTo>
                      <a:pt x="9524" y="8274"/>
                    </a:lnTo>
                    <a:lnTo>
                      <a:pt x="9483" y="8323"/>
                    </a:lnTo>
                    <a:lnTo>
                      <a:pt x="9440" y="8372"/>
                    </a:lnTo>
                    <a:lnTo>
                      <a:pt x="9396" y="8422"/>
                    </a:lnTo>
                    <a:lnTo>
                      <a:pt x="9350" y="8471"/>
                    </a:lnTo>
                    <a:lnTo>
                      <a:pt x="9304" y="8518"/>
                    </a:lnTo>
                    <a:lnTo>
                      <a:pt x="9257" y="8566"/>
                    </a:lnTo>
                    <a:lnTo>
                      <a:pt x="9208" y="8612"/>
                    </a:lnTo>
                    <a:lnTo>
                      <a:pt x="9158" y="8657"/>
                    </a:lnTo>
                    <a:lnTo>
                      <a:pt x="9107" y="8702"/>
                    </a:lnTo>
                    <a:lnTo>
                      <a:pt x="9055" y="8745"/>
                    </a:lnTo>
                    <a:lnTo>
                      <a:pt x="9002" y="8787"/>
                    </a:lnTo>
                    <a:lnTo>
                      <a:pt x="8948" y="8827"/>
                    </a:lnTo>
                    <a:lnTo>
                      <a:pt x="8895" y="8866"/>
                    </a:lnTo>
                    <a:lnTo>
                      <a:pt x="8839" y="8904"/>
                    </a:lnTo>
                    <a:lnTo>
                      <a:pt x="8783" y="8939"/>
                    </a:lnTo>
                    <a:lnTo>
                      <a:pt x="8727" y="8974"/>
                    </a:lnTo>
                    <a:lnTo>
                      <a:pt x="8669" y="9005"/>
                    </a:lnTo>
                    <a:lnTo>
                      <a:pt x="8611" y="9036"/>
                    </a:lnTo>
                    <a:lnTo>
                      <a:pt x="8553" y="9064"/>
                    </a:lnTo>
                    <a:lnTo>
                      <a:pt x="8495" y="9089"/>
                    </a:lnTo>
                    <a:lnTo>
                      <a:pt x="8436" y="9113"/>
                    </a:lnTo>
                    <a:lnTo>
                      <a:pt x="8376" y="9134"/>
                    </a:lnTo>
                    <a:lnTo>
                      <a:pt x="8316" y="9153"/>
                    </a:lnTo>
                    <a:lnTo>
                      <a:pt x="8256" y="9169"/>
                    </a:lnTo>
                    <a:lnTo>
                      <a:pt x="8196" y="9183"/>
                    </a:lnTo>
                    <a:lnTo>
                      <a:pt x="8136" y="9193"/>
                    </a:lnTo>
                    <a:lnTo>
                      <a:pt x="8076" y="9202"/>
                    </a:lnTo>
                    <a:lnTo>
                      <a:pt x="8015" y="9206"/>
                    </a:lnTo>
                    <a:lnTo>
                      <a:pt x="7955" y="9208"/>
                    </a:lnTo>
                    <a:lnTo>
                      <a:pt x="7508" y="9208"/>
                    </a:lnTo>
                    <a:lnTo>
                      <a:pt x="7061" y="9208"/>
                    </a:lnTo>
                    <a:lnTo>
                      <a:pt x="6615" y="9208"/>
                    </a:lnTo>
                    <a:lnTo>
                      <a:pt x="6169" y="9208"/>
                    </a:lnTo>
                    <a:lnTo>
                      <a:pt x="5722" y="9208"/>
                    </a:lnTo>
                    <a:lnTo>
                      <a:pt x="5275" y="9208"/>
                    </a:lnTo>
                    <a:lnTo>
                      <a:pt x="4829" y="9208"/>
                    </a:lnTo>
                    <a:lnTo>
                      <a:pt x="4382" y="9208"/>
                    </a:lnTo>
                    <a:lnTo>
                      <a:pt x="3936" y="9208"/>
                    </a:lnTo>
                    <a:lnTo>
                      <a:pt x="3489" y="9208"/>
                    </a:lnTo>
                    <a:lnTo>
                      <a:pt x="3042" y="9208"/>
                    </a:lnTo>
                    <a:lnTo>
                      <a:pt x="2596" y="9208"/>
                    </a:lnTo>
                    <a:lnTo>
                      <a:pt x="2150" y="9208"/>
                    </a:lnTo>
                    <a:lnTo>
                      <a:pt x="1703" y="9208"/>
                    </a:lnTo>
                    <a:lnTo>
                      <a:pt x="1256" y="9208"/>
                    </a:lnTo>
                    <a:lnTo>
                      <a:pt x="810" y="9208"/>
                    </a:lnTo>
                    <a:lnTo>
                      <a:pt x="750" y="9206"/>
                    </a:lnTo>
                    <a:lnTo>
                      <a:pt x="692" y="9202"/>
                    </a:lnTo>
                    <a:lnTo>
                      <a:pt x="635" y="9193"/>
                    </a:lnTo>
                    <a:lnTo>
                      <a:pt x="581" y="9183"/>
                    </a:lnTo>
                    <a:lnTo>
                      <a:pt x="527" y="9169"/>
                    </a:lnTo>
                    <a:lnTo>
                      <a:pt x="477" y="9153"/>
                    </a:lnTo>
                    <a:lnTo>
                      <a:pt x="428" y="9134"/>
                    </a:lnTo>
                    <a:lnTo>
                      <a:pt x="381" y="9113"/>
                    </a:lnTo>
                    <a:lnTo>
                      <a:pt x="336" y="9089"/>
                    </a:lnTo>
                    <a:lnTo>
                      <a:pt x="294" y="9064"/>
                    </a:lnTo>
                    <a:lnTo>
                      <a:pt x="254" y="9036"/>
                    </a:lnTo>
                    <a:lnTo>
                      <a:pt x="216" y="9005"/>
                    </a:lnTo>
                    <a:lnTo>
                      <a:pt x="182" y="8974"/>
                    </a:lnTo>
                    <a:lnTo>
                      <a:pt x="150" y="8939"/>
                    </a:lnTo>
                    <a:lnTo>
                      <a:pt x="121" y="8904"/>
                    </a:lnTo>
                    <a:lnTo>
                      <a:pt x="95" y="8867"/>
                    </a:lnTo>
                    <a:lnTo>
                      <a:pt x="72" y="8827"/>
                    </a:lnTo>
                    <a:lnTo>
                      <a:pt x="51" y="8787"/>
                    </a:lnTo>
                    <a:lnTo>
                      <a:pt x="34" y="8745"/>
                    </a:lnTo>
                    <a:lnTo>
                      <a:pt x="20" y="8702"/>
                    </a:lnTo>
                    <a:lnTo>
                      <a:pt x="11" y="8658"/>
                    </a:lnTo>
                    <a:lnTo>
                      <a:pt x="3" y="8612"/>
                    </a:lnTo>
                    <a:lnTo>
                      <a:pt x="0" y="8566"/>
                    </a:lnTo>
                    <a:lnTo>
                      <a:pt x="1" y="8518"/>
                    </a:lnTo>
                    <a:lnTo>
                      <a:pt x="5" y="8471"/>
                    </a:lnTo>
                    <a:lnTo>
                      <a:pt x="14" y="8422"/>
                    </a:lnTo>
                    <a:lnTo>
                      <a:pt x="26" y="8374"/>
                    </a:lnTo>
                    <a:lnTo>
                      <a:pt x="42" y="8323"/>
                    </a:lnTo>
                    <a:lnTo>
                      <a:pt x="63" y="8274"/>
                    </a:lnTo>
                    <a:lnTo>
                      <a:pt x="88" y="8223"/>
                    </a:lnTo>
                    <a:lnTo>
                      <a:pt x="117" y="8173"/>
                    </a:lnTo>
                    <a:lnTo>
                      <a:pt x="151" y="8123"/>
                    </a:lnTo>
                    <a:lnTo>
                      <a:pt x="466" y="7683"/>
                    </a:lnTo>
                    <a:lnTo>
                      <a:pt x="781" y="7243"/>
                    </a:lnTo>
                    <a:lnTo>
                      <a:pt x="1096" y="6803"/>
                    </a:lnTo>
                    <a:lnTo>
                      <a:pt x="1412" y="6364"/>
                    </a:lnTo>
                    <a:lnTo>
                      <a:pt x="1727" y="5924"/>
                    </a:lnTo>
                    <a:lnTo>
                      <a:pt x="2042" y="5484"/>
                    </a:lnTo>
                    <a:lnTo>
                      <a:pt x="2357" y="5044"/>
                    </a:lnTo>
                    <a:lnTo>
                      <a:pt x="2673" y="4604"/>
                    </a:lnTo>
                    <a:lnTo>
                      <a:pt x="2988" y="4164"/>
                    </a:lnTo>
                    <a:lnTo>
                      <a:pt x="3303" y="3724"/>
                    </a:lnTo>
                    <a:lnTo>
                      <a:pt x="3618" y="3284"/>
                    </a:lnTo>
                    <a:lnTo>
                      <a:pt x="3935" y="2844"/>
                    </a:lnTo>
                    <a:lnTo>
                      <a:pt x="4250" y="2405"/>
                    </a:lnTo>
                    <a:lnTo>
                      <a:pt x="4565" y="1965"/>
                    </a:lnTo>
                    <a:lnTo>
                      <a:pt x="4881" y="1525"/>
                    </a:lnTo>
                    <a:lnTo>
                      <a:pt x="5196" y="1085"/>
                    </a:lnTo>
                    <a:lnTo>
                      <a:pt x="5232" y="1035"/>
                    </a:lnTo>
                    <a:lnTo>
                      <a:pt x="5270" y="985"/>
                    </a:lnTo>
                    <a:lnTo>
                      <a:pt x="5310" y="934"/>
                    </a:lnTo>
                    <a:lnTo>
                      <a:pt x="5352" y="885"/>
                    </a:lnTo>
                    <a:lnTo>
                      <a:pt x="5394" y="835"/>
                    </a:lnTo>
                    <a:lnTo>
                      <a:pt x="5438" y="786"/>
                    </a:lnTo>
                    <a:lnTo>
                      <a:pt x="5483" y="737"/>
                    </a:lnTo>
                    <a:lnTo>
                      <a:pt x="5531" y="690"/>
                    </a:lnTo>
                    <a:lnTo>
                      <a:pt x="5578" y="642"/>
                    </a:lnTo>
                    <a:lnTo>
                      <a:pt x="5626" y="596"/>
                    </a:lnTo>
                    <a:lnTo>
                      <a:pt x="5676" y="550"/>
                    </a:lnTo>
                    <a:lnTo>
                      <a:pt x="5727" y="506"/>
                    </a:lnTo>
                    <a:lnTo>
                      <a:pt x="5779" y="463"/>
                    </a:lnTo>
                    <a:lnTo>
                      <a:pt x="5832" y="421"/>
                    </a:lnTo>
                    <a:lnTo>
                      <a:pt x="5885" y="381"/>
                    </a:lnTo>
                    <a:lnTo>
                      <a:pt x="5940" y="341"/>
                    </a:lnTo>
                    <a:lnTo>
                      <a:pt x="5996" y="305"/>
                    </a:lnTo>
                    <a:lnTo>
                      <a:pt x="6051" y="269"/>
                    </a:lnTo>
                    <a:lnTo>
                      <a:pt x="6108" y="234"/>
                    </a:lnTo>
                    <a:lnTo>
                      <a:pt x="6165" y="203"/>
                    </a:lnTo>
                    <a:lnTo>
                      <a:pt x="6222" y="172"/>
                    </a:lnTo>
                    <a:lnTo>
                      <a:pt x="6281" y="144"/>
                    </a:lnTo>
                    <a:lnTo>
                      <a:pt x="6340" y="118"/>
                    </a:lnTo>
                    <a:lnTo>
                      <a:pt x="6399" y="95"/>
                    </a:lnTo>
                    <a:lnTo>
                      <a:pt x="6458" y="74"/>
                    </a:lnTo>
                    <a:lnTo>
                      <a:pt x="6518" y="55"/>
                    </a:lnTo>
                    <a:lnTo>
                      <a:pt x="6577" y="39"/>
                    </a:lnTo>
                    <a:lnTo>
                      <a:pt x="6638" y="25"/>
                    </a:lnTo>
                    <a:lnTo>
                      <a:pt x="6698" y="15"/>
                    </a:lnTo>
                    <a:lnTo>
                      <a:pt x="6759" y="6"/>
                    </a:lnTo>
                    <a:lnTo>
                      <a:pt x="6819" y="2"/>
                    </a:lnTo>
                    <a:lnTo>
                      <a:pt x="6880"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0" name="Freeform 337"/>
              <p:cNvSpPr>
                <a:spLocks/>
              </p:cNvSpPr>
              <p:nvPr/>
            </p:nvSpPr>
            <p:spPr bwMode="auto">
              <a:xfrm>
                <a:off x="1521" y="2391"/>
                <a:ext cx="675" cy="419"/>
              </a:xfrm>
              <a:custGeom>
                <a:avLst/>
                <a:gdLst>
                  <a:gd name="T0" fmla="*/ 17 w 14773"/>
                  <a:gd name="T1" fmla="*/ 0 h 9170"/>
                  <a:gd name="T2" fmla="*/ 21 w 14773"/>
                  <a:gd name="T3" fmla="*/ 0 h 9170"/>
                  <a:gd name="T4" fmla="*/ 25 w 14773"/>
                  <a:gd name="T5" fmla="*/ 0 h 9170"/>
                  <a:gd name="T6" fmla="*/ 28 w 14773"/>
                  <a:gd name="T7" fmla="*/ 0 h 9170"/>
                  <a:gd name="T8" fmla="*/ 30 w 14773"/>
                  <a:gd name="T9" fmla="*/ 0 h 9170"/>
                  <a:gd name="T10" fmla="*/ 30 w 14773"/>
                  <a:gd name="T11" fmla="*/ 0 h 9170"/>
                  <a:gd name="T12" fmla="*/ 30 w 14773"/>
                  <a:gd name="T13" fmla="*/ 0 h 9170"/>
                  <a:gd name="T14" fmla="*/ 31 w 14773"/>
                  <a:gd name="T15" fmla="*/ 1 h 9170"/>
                  <a:gd name="T16" fmla="*/ 31 w 14773"/>
                  <a:gd name="T17" fmla="*/ 1 h 9170"/>
                  <a:gd name="T18" fmla="*/ 31 w 14773"/>
                  <a:gd name="T19" fmla="*/ 1 h 9170"/>
                  <a:gd name="T20" fmla="*/ 31 w 14773"/>
                  <a:gd name="T21" fmla="*/ 2 h 9170"/>
                  <a:gd name="T22" fmla="*/ 31 w 14773"/>
                  <a:gd name="T23" fmla="*/ 2 h 9170"/>
                  <a:gd name="T24" fmla="*/ 29 w 14773"/>
                  <a:gd name="T25" fmla="*/ 5 h 9170"/>
                  <a:gd name="T26" fmla="*/ 26 w 14773"/>
                  <a:gd name="T27" fmla="*/ 9 h 9170"/>
                  <a:gd name="T28" fmla="*/ 23 w 14773"/>
                  <a:gd name="T29" fmla="*/ 12 h 9170"/>
                  <a:gd name="T30" fmla="*/ 21 w 14773"/>
                  <a:gd name="T31" fmla="*/ 16 h 9170"/>
                  <a:gd name="T32" fmla="*/ 20 w 14773"/>
                  <a:gd name="T33" fmla="*/ 17 h 9170"/>
                  <a:gd name="T34" fmla="*/ 19 w 14773"/>
                  <a:gd name="T35" fmla="*/ 18 h 9170"/>
                  <a:gd name="T36" fmla="*/ 19 w 14773"/>
                  <a:gd name="T37" fmla="*/ 18 h 9170"/>
                  <a:gd name="T38" fmla="*/ 19 w 14773"/>
                  <a:gd name="T39" fmla="*/ 18 h 9170"/>
                  <a:gd name="T40" fmla="*/ 18 w 14773"/>
                  <a:gd name="T41" fmla="*/ 19 h 9170"/>
                  <a:gd name="T42" fmla="*/ 18 w 14773"/>
                  <a:gd name="T43" fmla="*/ 19 h 9170"/>
                  <a:gd name="T44" fmla="*/ 17 w 14773"/>
                  <a:gd name="T45" fmla="*/ 19 h 9170"/>
                  <a:gd name="T46" fmla="*/ 17 w 14773"/>
                  <a:gd name="T47" fmla="*/ 19 h 9170"/>
                  <a:gd name="T48" fmla="*/ 14 w 14773"/>
                  <a:gd name="T49" fmla="*/ 19 h 9170"/>
                  <a:gd name="T50" fmla="*/ 10 w 14773"/>
                  <a:gd name="T51" fmla="*/ 19 h 9170"/>
                  <a:gd name="T52" fmla="*/ 6 w 14773"/>
                  <a:gd name="T53" fmla="*/ 19 h 9170"/>
                  <a:gd name="T54" fmla="*/ 3 w 14773"/>
                  <a:gd name="T55" fmla="*/ 19 h 9170"/>
                  <a:gd name="T56" fmla="*/ 1 w 14773"/>
                  <a:gd name="T57" fmla="*/ 19 h 9170"/>
                  <a:gd name="T58" fmla="*/ 1 w 14773"/>
                  <a:gd name="T59" fmla="*/ 19 h 9170"/>
                  <a:gd name="T60" fmla="*/ 1 w 14773"/>
                  <a:gd name="T61" fmla="*/ 19 h 9170"/>
                  <a:gd name="T62" fmla="*/ 0 w 14773"/>
                  <a:gd name="T63" fmla="*/ 19 h 9170"/>
                  <a:gd name="T64" fmla="*/ 0 w 14773"/>
                  <a:gd name="T65" fmla="*/ 18 h 9170"/>
                  <a:gd name="T66" fmla="*/ 0 w 14773"/>
                  <a:gd name="T67" fmla="*/ 18 h 9170"/>
                  <a:gd name="T68" fmla="*/ 0 w 14773"/>
                  <a:gd name="T69" fmla="*/ 17 h 9170"/>
                  <a:gd name="T70" fmla="*/ 0 w 14773"/>
                  <a:gd name="T71" fmla="*/ 17 h 9170"/>
                  <a:gd name="T72" fmla="*/ 2 w 14773"/>
                  <a:gd name="T73" fmla="*/ 14 h 9170"/>
                  <a:gd name="T74" fmla="*/ 5 w 14773"/>
                  <a:gd name="T75" fmla="*/ 11 h 9170"/>
                  <a:gd name="T76" fmla="*/ 8 w 14773"/>
                  <a:gd name="T77" fmla="*/ 7 h 9170"/>
                  <a:gd name="T78" fmla="*/ 10 w 14773"/>
                  <a:gd name="T79" fmla="*/ 3 h 9170"/>
                  <a:gd name="T80" fmla="*/ 11 w 14773"/>
                  <a:gd name="T81" fmla="*/ 2 h 9170"/>
                  <a:gd name="T82" fmla="*/ 11 w 14773"/>
                  <a:gd name="T83" fmla="*/ 2 h 9170"/>
                  <a:gd name="T84" fmla="*/ 12 w 14773"/>
                  <a:gd name="T85" fmla="*/ 1 h 9170"/>
                  <a:gd name="T86" fmla="*/ 12 w 14773"/>
                  <a:gd name="T87" fmla="*/ 1 h 9170"/>
                  <a:gd name="T88" fmla="*/ 13 w 14773"/>
                  <a:gd name="T89" fmla="*/ 1 h 9170"/>
                  <a:gd name="T90" fmla="*/ 13 w 14773"/>
                  <a:gd name="T91" fmla="*/ 0 h 9170"/>
                  <a:gd name="T92" fmla="*/ 14 w 14773"/>
                  <a:gd name="T93" fmla="*/ 0 h 9170"/>
                  <a:gd name="T94" fmla="*/ 14 w 14773"/>
                  <a:gd name="T95" fmla="*/ 0 h 91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773"/>
                  <a:gd name="T145" fmla="*/ 0 h 9170"/>
                  <a:gd name="T146" fmla="*/ 14773 w 14773"/>
                  <a:gd name="T147" fmla="*/ 9170 h 91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773" h="9170">
                    <a:moveTo>
                      <a:pt x="6851" y="0"/>
                    </a:moveTo>
                    <a:lnTo>
                      <a:pt x="7295" y="0"/>
                    </a:lnTo>
                    <a:lnTo>
                      <a:pt x="7740" y="0"/>
                    </a:lnTo>
                    <a:lnTo>
                      <a:pt x="8185" y="0"/>
                    </a:lnTo>
                    <a:lnTo>
                      <a:pt x="8630" y="0"/>
                    </a:lnTo>
                    <a:lnTo>
                      <a:pt x="9075" y="0"/>
                    </a:lnTo>
                    <a:lnTo>
                      <a:pt x="9519" y="0"/>
                    </a:lnTo>
                    <a:lnTo>
                      <a:pt x="9964" y="0"/>
                    </a:lnTo>
                    <a:lnTo>
                      <a:pt x="10409" y="0"/>
                    </a:lnTo>
                    <a:lnTo>
                      <a:pt x="10853" y="0"/>
                    </a:lnTo>
                    <a:lnTo>
                      <a:pt x="11299" y="0"/>
                    </a:lnTo>
                    <a:lnTo>
                      <a:pt x="11743" y="0"/>
                    </a:lnTo>
                    <a:lnTo>
                      <a:pt x="12188" y="0"/>
                    </a:lnTo>
                    <a:lnTo>
                      <a:pt x="12633" y="0"/>
                    </a:lnTo>
                    <a:lnTo>
                      <a:pt x="13077" y="0"/>
                    </a:lnTo>
                    <a:lnTo>
                      <a:pt x="13523" y="0"/>
                    </a:lnTo>
                    <a:lnTo>
                      <a:pt x="13967" y="0"/>
                    </a:lnTo>
                    <a:lnTo>
                      <a:pt x="14027" y="1"/>
                    </a:lnTo>
                    <a:lnTo>
                      <a:pt x="14084" y="6"/>
                    </a:lnTo>
                    <a:lnTo>
                      <a:pt x="14141" y="14"/>
                    </a:lnTo>
                    <a:lnTo>
                      <a:pt x="14196" y="24"/>
                    </a:lnTo>
                    <a:lnTo>
                      <a:pt x="14248" y="38"/>
                    </a:lnTo>
                    <a:lnTo>
                      <a:pt x="14299" y="54"/>
                    </a:lnTo>
                    <a:lnTo>
                      <a:pt x="14348" y="72"/>
                    </a:lnTo>
                    <a:lnTo>
                      <a:pt x="14394" y="93"/>
                    </a:lnTo>
                    <a:lnTo>
                      <a:pt x="14438" y="118"/>
                    </a:lnTo>
                    <a:lnTo>
                      <a:pt x="14481" y="143"/>
                    </a:lnTo>
                    <a:lnTo>
                      <a:pt x="14520" y="171"/>
                    </a:lnTo>
                    <a:lnTo>
                      <a:pt x="14558" y="200"/>
                    </a:lnTo>
                    <a:lnTo>
                      <a:pt x="14593" y="233"/>
                    </a:lnTo>
                    <a:lnTo>
                      <a:pt x="14624" y="267"/>
                    </a:lnTo>
                    <a:lnTo>
                      <a:pt x="14653" y="302"/>
                    </a:lnTo>
                    <a:lnTo>
                      <a:pt x="14680" y="340"/>
                    </a:lnTo>
                    <a:lnTo>
                      <a:pt x="14703" y="379"/>
                    </a:lnTo>
                    <a:lnTo>
                      <a:pt x="14723" y="419"/>
                    </a:lnTo>
                    <a:lnTo>
                      <a:pt x="14740" y="461"/>
                    </a:lnTo>
                    <a:lnTo>
                      <a:pt x="14753" y="504"/>
                    </a:lnTo>
                    <a:lnTo>
                      <a:pt x="14764" y="548"/>
                    </a:lnTo>
                    <a:lnTo>
                      <a:pt x="14770" y="593"/>
                    </a:lnTo>
                    <a:lnTo>
                      <a:pt x="14773" y="639"/>
                    </a:lnTo>
                    <a:lnTo>
                      <a:pt x="14772" y="686"/>
                    </a:lnTo>
                    <a:lnTo>
                      <a:pt x="14768" y="734"/>
                    </a:lnTo>
                    <a:lnTo>
                      <a:pt x="14759" y="782"/>
                    </a:lnTo>
                    <a:lnTo>
                      <a:pt x="14748" y="831"/>
                    </a:lnTo>
                    <a:lnTo>
                      <a:pt x="14731" y="881"/>
                    </a:lnTo>
                    <a:lnTo>
                      <a:pt x="14711" y="930"/>
                    </a:lnTo>
                    <a:lnTo>
                      <a:pt x="14686" y="980"/>
                    </a:lnTo>
                    <a:lnTo>
                      <a:pt x="14657" y="1031"/>
                    </a:lnTo>
                    <a:lnTo>
                      <a:pt x="14623" y="1080"/>
                    </a:lnTo>
                    <a:lnTo>
                      <a:pt x="14309" y="1519"/>
                    </a:lnTo>
                    <a:lnTo>
                      <a:pt x="13995" y="1956"/>
                    </a:lnTo>
                    <a:lnTo>
                      <a:pt x="13681" y="2394"/>
                    </a:lnTo>
                    <a:lnTo>
                      <a:pt x="13367" y="2833"/>
                    </a:lnTo>
                    <a:lnTo>
                      <a:pt x="13053" y="3270"/>
                    </a:lnTo>
                    <a:lnTo>
                      <a:pt x="12739" y="3709"/>
                    </a:lnTo>
                    <a:lnTo>
                      <a:pt x="12425" y="4147"/>
                    </a:lnTo>
                    <a:lnTo>
                      <a:pt x="12111" y="4586"/>
                    </a:lnTo>
                    <a:lnTo>
                      <a:pt x="11797" y="5023"/>
                    </a:lnTo>
                    <a:lnTo>
                      <a:pt x="11483" y="5461"/>
                    </a:lnTo>
                    <a:lnTo>
                      <a:pt x="11170" y="5900"/>
                    </a:lnTo>
                    <a:lnTo>
                      <a:pt x="10856" y="6337"/>
                    </a:lnTo>
                    <a:lnTo>
                      <a:pt x="10541" y="6776"/>
                    </a:lnTo>
                    <a:lnTo>
                      <a:pt x="10227" y="7214"/>
                    </a:lnTo>
                    <a:lnTo>
                      <a:pt x="9913" y="7651"/>
                    </a:lnTo>
                    <a:lnTo>
                      <a:pt x="9599" y="8090"/>
                    </a:lnTo>
                    <a:lnTo>
                      <a:pt x="9562" y="8139"/>
                    </a:lnTo>
                    <a:lnTo>
                      <a:pt x="9524" y="8190"/>
                    </a:lnTo>
                    <a:lnTo>
                      <a:pt x="9484" y="8240"/>
                    </a:lnTo>
                    <a:lnTo>
                      <a:pt x="9443" y="8289"/>
                    </a:lnTo>
                    <a:lnTo>
                      <a:pt x="9401" y="8339"/>
                    </a:lnTo>
                    <a:lnTo>
                      <a:pt x="9357" y="8388"/>
                    </a:lnTo>
                    <a:lnTo>
                      <a:pt x="9312" y="8436"/>
                    </a:lnTo>
                    <a:lnTo>
                      <a:pt x="9266" y="8484"/>
                    </a:lnTo>
                    <a:lnTo>
                      <a:pt x="9219" y="8531"/>
                    </a:lnTo>
                    <a:lnTo>
                      <a:pt x="9169" y="8577"/>
                    </a:lnTo>
                    <a:lnTo>
                      <a:pt x="9120" y="8622"/>
                    </a:lnTo>
                    <a:lnTo>
                      <a:pt x="9070" y="8666"/>
                    </a:lnTo>
                    <a:lnTo>
                      <a:pt x="9018" y="8709"/>
                    </a:lnTo>
                    <a:lnTo>
                      <a:pt x="8965" y="8751"/>
                    </a:lnTo>
                    <a:lnTo>
                      <a:pt x="8912" y="8791"/>
                    </a:lnTo>
                    <a:lnTo>
                      <a:pt x="8857" y="8830"/>
                    </a:lnTo>
                    <a:lnTo>
                      <a:pt x="8803" y="8868"/>
                    </a:lnTo>
                    <a:lnTo>
                      <a:pt x="8747" y="8903"/>
                    </a:lnTo>
                    <a:lnTo>
                      <a:pt x="8690" y="8937"/>
                    </a:lnTo>
                    <a:lnTo>
                      <a:pt x="8634" y="8970"/>
                    </a:lnTo>
                    <a:lnTo>
                      <a:pt x="8576" y="8999"/>
                    </a:lnTo>
                    <a:lnTo>
                      <a:pt x="8518" y="9027"/>
                    </a:lnTo>
                    <a:lnTo>
                      <a:pt x="8459" y="9052"/>
                    </a:lnTo>
                    <a:lnTo>
                      <a:pt x="8401" y="9077"/>
                    </a:lnTo>
                    <a:lnTo>
                      <a:pt x="8341" y="9098"/>
                    </a:lnTo>
                    <a:lnTo>
                      <a:pt x="8282" y="9117"/>
                    </a:lnTo>
                    <a:lnTo>
                      <a:pt x="8222" y="9132"/>
                    </a:lnTo>
                    <a:lnTo>
                      <a:pt x="8162" y="9146"/>
                    </a:lnTo>
                    <a:lnTo>
                      <a:pt x="8102" y="9156"/>
                    </a:lnTo>
                    <a:lnTo>
                      <a:pt x="8042" y="9164"/>
                    </a:lnTo>
                    <a:lnTo>
                      <a:pt x="7982" y="9168"/>
                    </a:lnTo>
                    <a:lnTo>
                      <a:pt x="7922" y="9170"/>
                    </a:lnTo>
                    <a:lnTo>
                      <a:pt x="7477" y="9170"/>
                    </a:lnTo>
                    <a:lnTo>
                      <a:pt x="7031" y="9170"/>
                    </a:lnTo>
                    <a:lnTo>
                      <a:pt x="6587" y="9170"/>
                    </a:lnTo>
                    <a:lnTo>
                      <a:pt x="6142" y="9170"/>
                    </a:lnTo>
                    <a:lnTo>
                      <a:pt x="5698" y="9170"/>
                    </a:lnTo>
                    <a:lnTo>
                      <a:pt x="5253" y="9170"/>
                    </a:lnTo>
                    <a:lnTo>
                      <a:pt x="4808" y="9170"/>
                    </a:lnTo>
                    <a:lnTo>
                      <a:pt x="4363" y="9170"/>
                    </a:lnTo>
                    <a:lnTo>
                      <a:pt x="3918" y="9170"/>
                    </a:lnTo>
                    <a:lnTo>
                      <a:pt x="3474" y="9170"/>
                    </a:lnTo>
                    <a:lnTo>
                      <a:pt x="3029" y="9170"/>
                    </a:lnTo>
                    <a:lnTo>
                      <a:pt x="2585" y="9170"/>
                    </a:lnTo>
                    <a:lnTo>
                      <a:pt x="2140" y="9170"/>
                    </a:lnTo>
                    <a:lnTo>
                      <a:pt x="1694" y="9170"/>
                    </a:lnTo>
                    <a:lnTo>
                      <a:pt x="1250" y="9170"/>
                    </a:lnTo>
                    <a:lnTo>
                      <a:pt x="805" y="9170"/>
                    </a:lnTo>
                    <a:lnTo>
                      <a:pt x="746" y="9168"/>
                    </a:lnTo>
                    <a:lnTo>
                      <a:pt x="687" y="9164"/>
                    </a:lnTo>
                    <a:lnTo>
                      <a:pt x="632" y="9156"/>
                    </a:lnTo>
                    <a:lnTo>
                      <a:pt x="577" y="9146"/>
                    </a:lnTo>
                    <a:lnTo>
                      <a:pt x="525" y="9132"/>
                    </a:lnTo>
                    <a:lnTo>
                      <a:pt x="473" y="9117"/>
                    </a:lnTo>
                    <a:lnTo>
                      <a:pt x="425" y="9098"/>
                    </a:lnTo>
                    <a:lnTo>
                      <a:pt x="378" y="9077"/>
                    </a:lnTo>
                    <a:lnTo>
                      <a:pt x="334" y="9052"/>
                    </a:lnTo>
                    <a:lnTo>
                      <a:pt x="292" y="9027"/>
                    </a:lnTo>
                    <a:lnTo>
                      <a:pt x="252" y="8999"/>
                    </a:lnTo>
                    <a:lnTo>
                      <a:pt x="215" y="8970"/>
                    </a:lnTo>
                    <a:lnTo>
                      <a:pt x="180" y="8937"/>
                    </a:lnTo>
                    <a:lnTo>
                      <a:pt x="148" y="8903"/>
                    </a:lnTo>
                    <a:lnTo>
                      <a:pt x="119" y="8868"/>
                    </a:lnTo>
                    <a:lnTo>
                      <a:pt x="93" y="8830"/>
                    </a:lnTo>
                    <a:lnTo>
                      <a:pt x="70" y="8791"/>
                    </a:lnTo>
                    <a:lnTo>
                      <a:pt x="50" y="8751"/>
                    </a:lnTo>
                    <a:lnTo>
                      <a:pt x="33" y="8709"/>
                    </a:lnTo>
                    <a:lnTo>
                      <a:pt x="20" y="8666"/>
                    </a:lnTo>
                    <a:lnTo>
                      <a:pt x="9" y="8622"/>
                    </a:lnTo>
                    <a:lnTo>
                      <a:pt x="3" y="8577"/>
                    </a:lnTo>
                    <a:lnTo>
                      <a:pt x="0" y="8531"/>
                    </a:lnTo>
                    <a:lnTo>
                      <a:pt x="0" y="8484"/>
                    </a:lnTo>
                    <a:lnTo>
                      <a:pt x="4" y="8436"/>
                    </a:lnTo>
                    <a:lnTo>
                      <a:pt x="12" y="8388"/>
                    </a:lnTo>
                    <a:lnTo>
                      <a:pt x="25" y="8339"/>
                    </a:lnTo>
                    <a:lnTo>
                      <a:pt x="41" y="8289"/>
                    </a:lnTo>
                    <a:lnTo>
                      <a:pt x="62" y="8240"/>
                    </a:lnTo>
                    <a:lnTo>
                      <a:pt x="87" y="8190"/>
                    </a:lnTo>
                    <a:lnTo>
                      <a:pt x="115" y="8139"/>
                    </a:lnTo>
                    <a:lnTo>
                      <a:pt x="149" y="8090"/>
                    </a:lnTo>
                    <a:lnTo>
                      <a:pt x="463" y="7651"/>
                    </a:lnTo>
                    <a:lnTo>
                      <a:pt x="777" y="7214"/>
                    </a:lnTo>
                    <a:lnTo>
                      <a:pt x="1091" y="6776"/>
                    </a:lnTo>
                    <a:lnTo>
                      <a:pt x="1406" y="6337"/>
                    </a:lnTo>
                    <a:lnTo>
                      <a:pt x="1720" y="5900"/>
                    </a:lnTo>
                    <a:lnTo>
                      <a:pt x="2033" y="5461"/>
                    </a:lnTo>
                    <a:lnTo>
                      <a:pt x="2347" y="5023"/>
                    </a:lnTo>
                    <a:lnTo>
                      <a:pt x="2661" y="4586"/>
                    </a:lnTo>
                    <a:lnTo>
                      <a:pt x="2975" y="4147"/>
                    </a:lnTo>
                    <a:lnTo>
                      <a:pt x="3289" y="3709"/>
                    </a:lnTo>
                    <a:lnTo>
                      <a:pt x="3603" y="3270"/>
                    </a:lnTo>
                    <a:lnTo>
                      <a:pt x="3917" y="2833"/>
                    </a:lnTo>
                    <a:lnTo>
                      <a:pt x="4231" y="2394"/>
                    </a:lnTo>
                    <a:lnTo>
                      <a:pt x="4545" y="1956"/>
                    </a:lnTo>
                    <a:lnTo>
                      <a:pt x="4859" y="1519"/>
                    </a:lnTo>
                    <a:lnTo>
                      <a:pt x="5173" y="1080"/>
                    </a:lnTo>
                    <a:lnTo>
                      <a:pt x="5210" y="1031"/>
                    </a:lnTo>
                    <a:lnTo>
                      <a:pt x="5249" y="980"/>
                    </a:lnTo>
                    <a:lnTo>
                      <a:pt x="5287" y="930"/>
                    </a:lnTo>
                    <a:lnTo>
                      <a:pt x="5329" y="881"/>
                    </a:lnTo>
                    <a:lnTo>
                      <a:pt x="5371" y="831"/>
                    </a:lnTo>
                    <a:lnTo>
                      <a:pt x="5416" y="782"/>
                    </a:lnTo>
                    <a:lnTo>
                      <a:pt x="5461" y="734"/>
                    </a:lnTo>
                    <a:lnTo>
                      <a:pt x="5507" y="686"/>
                    </a:lnTo>
                    <a:lnTo>
                      <a:pt x="5554" y="639"/>
                    </a:lnTo>
                    <a:lnTo>
                      <a:pt x="5602" y="593"/>
                    </a:lnTo>
                    <a:lnTo>
                      <a:pt x="5653" y="548"/>
                    </a:lnTo>
                    <a:lnTo>
                      <a:pt x="5703" y="504"/>
                    </a:lnTo>
                    <a:lnTo>
                      <a:pt x="5755" y="461"/>
                    </a:lnTo>
                    <a:lnTo>
                      <a:pt x="5807" y="419"/>
                    </a:lnTo>
                    <a:lnTo>
                      <a:pt x="5861" y="379"/>
                    </a:lnTo>
                    <a:lnTo>
                      <a:pt x="5915" y="340"/>
                    </a:lnTo>
                    <a:lnTo>
                      <a:pt x="5970" y="302"/>
                    </a:lnTo>
                    <a:lnTo>
                      <a:pt x="6026" y="267"/>
                    </a:lnTo>
                    <a:lnTo>
                      <a:pt x="6082" y="233"/>
                    </a:lnTo>
                    <a:lnTo>
                      <a:pt x="6139" y="200"/>
                    </a:lnTo>
                    <a:lnTo>
                      <a:pt x="6197" y="171"/>
                    </a:lnTo>
                    <a:lnTo>
                      <a:pt x="6254" y="143"/>
                    </a:lnTo>
                    <a:lnTo>
                      <a:pt x="6313" y="118"/>
                    </a:lnTo>
                    <a:lnTo>
                      <a:pt x="6372" y="93"/>
                    </a:lnTo>
                    <a:lnTo>
                      <a:pt x="6431" y="72"/>
                    </a:lnTo>
                    <a:lnTo>
                      <a:pt x="6491" y="54"/>
                    </a:lnTo>
                    <a:lnTo>
                      <a:pt x="6551" y="38"/>
                    </a:lnTo>
                    <a:lnTo>
                      <a:pt x="6610" y="24"/>
                    </a:lnTo>
                    <a:lnTo>
                      <a:pt x="6670" y="14"/>
                    </a:lnTo>
                    <a:lnTo>
                      <a:pt x="6730" y="6"/>
                    </a:lnTo>
                    <a:lnTo>
                      <a:pt x="6791" y="1"/>
                    </a:lnTo>
                    <a:lnTo>
                      <a:pt x="6851"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1" name="Freeform 338"/>
              <p:cNvSpPr>
                <a:spLocks/>
              </p:cNvSpPr>
              <p:nvPr/>
            </p:nvSpPr>
            <p:spPr bwMode="auto">
              <a:xfrm>
                <a:off x="1523" y="2392"/>
                <a:ext cx="672" cy="417"/>
              </a:xfrm>
              <a:custGeom>
                <a:avLst/>
                <a:gdLst>
                  <a:gd name="T0" fmla="*/ 17 w 14715"/>
                  <a:gd name="T1" fmla="*/ 0 h 9132"/>
                  <a:gd name="T2" fmla="*/ 21 w 14715"/>
                  <a:gd name="T3" fmla="*/ 0 h 9132"/>
                  <a:gd name="T4" fmla="*/ 24 w 14715"/>
                  <a:gd name="T5" fmla="*/ 0 h 9132"/>
                  <a:gd name="T6" fmla="*/ 28 w 14715"/>
                  <a:gd name="T7" fmla="*/ 0 h 9132"/>
                  <a:gd name="T8" fmla="*/ 29 w 14715"/>
                  <a:gd name="T9" fmla="*/ 0 h 9132"/>
                  <a:gd name="T10" fmla="*/ 30 w 14715"/>
                  <a:gd name="T11" fmla="*/ 0 h 9132"/>
                  <a:gd name="T12" fmla="*/ 30 w 14715"/>
                  <a:gd name="T13" fmla="*/ 0 h 9132"/>
                  <a:gd name="T14" fmla="*/ 30 w 14715"/>
                  <a:gd name="T15" fmla="*/ 1 h 9132"/>
                  <a:gd name="T16" fmla="*/ 31 w 14715"/>
                  <a:gd name="T17" fmla="*/ 1 h 9132"/>
                  <a:gd name="T18" fmla="*/ 31 w 14715"/>
                  <a:gd name="T19" fmla="*/ 1 h 9132"/>
                  <a:gd name="T20" fmla="*/ 31 w 14715"/>
                  <a:gd name="T21" fmla="*/ 2 h 9132"/>
                  <a:gd name="T22" fmla="*/ 30 w 14715"/>
                  <a:gd name="T23" fmla="*/ 2 h 9132"/>
                  <a:gd name="T24" fmla="*/ 28 w 14715"/>
                  <a:gd name="T25" fmla="*/ 5 h 9132"/>
                  <a:gd name="T26" fmla="*/ 26 w 14715"/>
                  <a:gd name="T27" fmla="*/ 9 h 9132"/>
                  <a:gd name="T28" fmla="*/ 23 w 14715"/>
                  <a:gd name="T29" fmla="*/ 12 h 9132"/>
                  <a:gd name="T30" fmla="*/ 21 w 14715"/>
                  <a:gd name="T31" fmla="*/ 16 h 9132"/>
                  <a:gd name="T32" fmla="*/ 20 w 14715"/>
                  <a:gd name="T33" fmla="*/ 17 h 9132"/>
                  <a:gd name="T34" fmla="*/ 19 w 14715"/>
                  <a:gd name="T35" fmla="*/ 18 h 9132"/>
                  <a:gd name="T36" fmla="*/ 19 w 14715"/>
                  <a:gd name="T37" fmla="*/ 18 h 9132"/>
                  <a:gd name="T38" fmla="*/ 18 w 14715"/>
                  <a:gd name="T39" fmla="*/ 18 h 9132"/>
                  <a:gd name="T40" fmla="*/ 18 w 14715"/>
                  <a:gd name="T41" fmla="*/ 19 h 9132"/>
                  <a:gd name="T42" fmla="*/ 18 w 14715"/>
                  <a:gd name="T43" fmla="*/ 19 h 9132"/>
                  <a:gd name="T44" fmla="*/ 17 w 14715"/>
                  <a:gd name="T45" fmla="*/ 19 h 9132"/>
                  <a:gd name="T46" fmla="*/ 17 w 14715"/>
                  <a:gd name="T47" fmla="*/ 19 h 9132"/>
                  <a:gd name="T48" fmla="*/ 14 w 14715"/>
                  <a:gd name="T49" fmla="*/ 19 h 9132"/>
                  <a:gd name="T50" fmla="*/ 10 w 14715"/>
                  <a:gd name="T51" fmla="*/ 19 h 9132"/>
                  <a:gd name="T52" fmla="*/ 6 w 14715"/>
                  <a:gd name="T53" fmla="*/ 19 h 9132"/>
                  <a:gd name="T54" fmla="*/ 3 w 14715"/>
                  <a:gd name="T55" fmla="*/ 19 h 9132"/>
                  <a:gd name="T56" fmla="*/ 1 w 14715"/>
                  <a:gd name="T57" fmla="*/ 19 h 9132"/>
                  <a:gd name="T58" fmla="*/ 1 w 14715"/>
                  <a:gd name="T59" fmla="*/ 19 h 9132"/>
                  <a:gd name="T60" fmla="*/ 1 w 14715"/>
                  <a:gd name="T61" fmla="*/ 19 h 9132"/>
                  <a:gd name="T62" fmla="*/ 0 w 14715"/>
                  <a:gd name="T63" fmla="*/ 18 h 9132"/>
                  <a:gd name="T64" fmla="*/ 0 w 14715"/>
                  <a:gd name="T65" fmla="*/ 18 h 9132"/>
                  <a:gd name="T66" fmla="*/ 0 w 14715"/>
                  <a:gd name="T67" fmla="*/ 18 h 9132"/>
                  <a:gd name="T68" fmla="*/ 0 w 14715"/>
                  <a:gd name="T69" fmla="*/ 17 h 9132"/>
                  <a:gd name="T70" fmla="*/ 0 w 14715"/>
                  <a:gd name="T71" fmla="*/ 17 h 9132"/>
                  <a:gd name="T72" fmla="*/ 2 w 14715"/>
                  <a:gd name="T73" fmla="*/ 14 h 9132"/>
                  <a:gd name="T74" fmla="*/ 5 w 14715"/>
                  <a:gd name="T75" fmla="*/ 10 h 9132"/>
                  <a:gd name="T76" fmla="*/ 7 w 14715"/>
                  <a:gd name="T77" fmla="*/ 7 h 9132"/>
                  <a:gd name="T78" fmla="*/ 10 w 14715"/>
                  <a:gd name="T79" fmla="*/ 3 h 9132"/>
                  <a:gd name="T80" fmla="*/ 11 w 14715"/>
                  <a:gd name="T81" fmla="*/ 2 h 9132"/>
                  <a:gd name="T82" fmla="*/ 11 w 14715"/>
                  <a:gd name="T83" fmla="*/ 2 h 9132"/>
                  <a:gd name="T84" fmla="*/ 12 w 14715"/>
                  <a:gd name="T85" fmla="*/ 1 h 9132"/>
                  <a:gd name="T86" fmla="*/ 12 w 14715"/>
                  <a:gd name="T87" fmla="*/ 1 h 9132"/>
                  <a:gd name="T88" fmla="*/ 13 w 14715"/>
                  <a:gd name="T89" fmla="*/ 1 h 9132"/>
                  <a:gd name="T90" fmla="*/ 13 w 14715"/>
                  <a:gd name="T91" fmla="*/ 0 h 9132"/>
                  <a:gd name="T92" fmla="*/ 14 w 14715"/>
                  <a:gd name="T93" fmla="*/ 0 h 9132"/>
                  <a:gd name="T94" fmla="*/ 14 w 14715"/>
                  <a:gd name="T95" fmla="*/ 0 h 91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715"/>
                  <a:gd name="T145" fmla="*/ 0 h 9132"/>
                  <a:gd name="T146" fmla="*/ 14715 w 14715"/>
                  <a:gd name="T147" fmla="*/ 9132 h 91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715" h="9132">
                    <a:moveTo>
                      <a:pt x="6824" y="0"/>
                    </a:moveTo>
                    <a:lnTo>
                      <a:pt x="7267" y="0"/>
                    </a:lnTo>
                    <a:lnTo>
                      <a:pt x="7710" y="0"/>
                    </a:lnTo>
                    <a:lnTo>
                      <a:pt x="8153" y="0"/>
                    </a:lnTo>
                    <a:lnTo>
                      <a:pt x="8596" y="0"/>
                    </a:lnTo>
                    <a:lnTo>
                      <a:pt x="9038" y="0"/>
                    </a:lnTo>
                    <a:lnTo>
                      <a:pt x="9482" y="0"/>
                    </a:lnTo>
                    <a:lnTo>
                      <a:pt x="9925" y="0"/>
                    </a:lnTo>
                    <a:lnTo>
                      <a:pt x="10368" y="0"/>
                    </a:lnTo>
                    <a:lnTo>
                      <a:pt x="10811" y="0"/>
                    </a:lnTo>
                    <a:lnTo>
                      <a:pt x="11254" y="0"/>
                    </a:lnTo>
                    <a:lnTo>
                      <a:pt x="11697" y="0"/>
                    </a:lnTo>
                    <a:lnTo>
                      <a:pt x="12140" y="0"/>
                    </a:lnTo>
                    <a:lnTo>
                      <a:pt x="12583" y="0"/>
                    </a:lnTo>
                    <a:lnTo>
                      <a:pt x="13025" y="0"/>
                    </a:lnTo>
                    <a:lnTo>
                      <a:pt x="13468" y="0"/>
                    </a:lnTo>
                    <a:lnTo>
                      <a:pt x="13911" y="0"/>
                    </a:lnTo>
                    <a:lnTo>
                      <a:pt x="13971" y="1"/>
                    </a:lnTo>
                    <a:lnTo>
                      <a:pt x="14028" y="6"/>
                    </a:lnTo>
                    <a:lnTo>
                      <a:pt x="14085" y="14"/>
                    </a:lnTo>
                    <a:lnTo>
                      <a:pt x="14139" y="24"/>
                    </a:lnTo>
                    <a:lnTo>
                      <a:pt x="14192" y="38"/>
                    </a:lnTo>
                    <a:lnTo>
                      <a:pt x="14242" y="53"/>
                    </a:lnTo>
                    <a:lnTo>
                      <a:pt x="14291" y="71"/>
                    </a:lnTo>
                    <a:lnTo>
                      <a:pt x="14337" y="92"/>
                    </a:lnTo>
                    <a:lnTo>
                      <a:pt x="14381" y="116"/>
                    </a:lnTo>
                    <a:lnTo>
                      <a:pt x="14423" y="142"/>
                    </a:lnTo>
                    <a:lnTo>
                      <a:pt x="14463" y="170"/>
                    </a:lnTo>
                    <a:lnTo>
                      <a:pt x="14499" y="199"/>
                    </a:lnTo>
                    <a:lnTo>
                      <a:pt x="14534" y="232"/>
                    </a:lnTo>
                    <a:lnTo>
                      <a:pt x="14566" y="265"/>
                    </a:lnTo>
                    <a:lnTo>
                      <a:pt x="14595" y="301"/>
                    </a:lnTo>
                    <a:lnTo>
                      <a:pt x="14621" y="338"/>
                    </a:lnTo>
                    <a:lnTo>
                      <a:pt x="14644" y="377"/>
                    </a:lnTo>
                    <a:lnTo>
                      <a:pt x="14664" y="417"/>
                    </a:lnTo>
                    <a:lnTo>
                      <a:pt x="14681" y="459"/>
                    </a:lnTo>
                    <a:lnTo>
                      <a:pt x="14695" y="502"/>
                    </a:lnTo>
                    <a:lnTo>
                      <a:pt x="14704" y="545"/>
                    </a:lnTo>
                    <a:lnTo>
                      <a:pt x="14712" y="590"/>
                    </a:lnTo>
                    <a:lnTo>
                      <a:pt x="14715" y="636"/>
                    </a:lnTo>
                    <a:lnTo>
                      <a:pt x="14714" y="683"/>
                    </a:lnTo>
                    <a:lnTo>
                      <a:pt x="14709" y="730"/>
                    </a:lnTo>
                    <a:lnTo>
                      <a:pt x="14701" y="779"/>
                    </a:lnTo>
                    <a:lnTo>
                      <a:pt x="14688" y="827"/>
                    </a:lnTo>
                    <a:lnTo>
                      <a:pt x="14673" y="876"/>
                    </a:lnTo>
                    <a:lnTo>
                      <a:pt x="14653" y="926"/>
                    </a:lnTo>
                    <a:lnTo>
                      <a:pt x="14628" y="976"/>
                    </a:lnTo>
                    <a:lnTo>
                      <a:pt x="14598" y="1025"/>
                    </a:lnTo>
                    <a:lnTo>
                      <a:pt x="14565" y="1076"/>
                    </a:lnTo>
                    <a:lnTo>
                      <a:pt x="14253" y="1511"/>
                    </a:lnTo>
                    <a:lnTo>
                      <a:pt x="13940" y="1948"/>
                    </a:lnTo>
                    <a:lnTo>
                      <a:pt x="13627" y="2385"/>
                    </a:lnTo>
                    <a:lnTo>
                      <a:pt x="13314" y="2821"/>
                    </a:lnTo>
                    <a:lnTo>
                      <a:pt x="13001" y="3257"/>
                    </a:lnTo>
                    <a:lnTo>
                      <a:pt x="12688" y="3693"/>
                    </a:lnTo>
                    <a:lnTo>
                      <a:pt x="12375" y="4130"/>
                    </a:lnTo>
                    <a:lnTo>
                      <a:pt x="12063" y="4566"/>
                    </a:lnTo>
                    <a:lnTo>
                      <a:pt x="11751" y="5002"/>
                    </a:lnTo>
                    <a:lnTo>
                      <a:pt x="11438" y="5439"/>
                    </a:lnTo>
                    <a:lnTo>
                      <a:pt x="11125" y="5875"/>
                    </a:lnTo>
                    <a:lnTo>
                      <a:pt x="10812" y="6311"/>
                    </a:lnTo>
                    <a:lnTo>
                      <a:pt x="10499" y="6748"/>
                    </a:lnTo>
                    <a:lnTo>
                      <a:pt x="10187" y="7184"/>
                    </a:lnTo>
                    <a:lnTo>
                      <a:pt x="9874" y="7621"/>
                    </a:lnTo>
                    <a:lnTo>
                      <a:pt x="9561" y="8056"/>
                    </a:lnTo>
                    <a:lnTo>
                      <a:pt x="9525" y="8107"/>
                    </a:lnTo>
                    <a:lnTo>
                      <a:pt x="9487" y="8156"/>
                    </a:lnTo>
                    <a:lnTo>
                      <a:pt x="9447" y="8206"/>
                    </a:lnTo>
                    <a:lnTo>
                      <a:pt x="9406" y="8256"/>
                    </a:lnTo>
                    <a:lnTo>
                      <a:pt x="9364" y="8305"/>
                    </a:lnTo>
                    <a:lnTo>
                      <a:pt x="9320" y="8353"/>
                    </a:lnTo>
                    <a:lnTo>
                      <a:pt x="9275" y="8402"/>
                    </a:lnTo>
                    <a:lnTo>
                      <a:pt x="9230" y="8449"/>
                    </a:lnTo>
                    <a:lnTo>
                      <a:pt x="9182" y="8496"/>
                    </a:lnTo>
                    <a:lnTo>
                      <a:pt x="9133" y="8542"/>
                    </a:lnTo>
                    <a:lnTo>
                      <a:pt x="9084" y="8587"/>
                    </a:lnTo>
                    <a:lnTo>
                      <a:pt x="9033" y="8630"/>
                    </a:lnTo>
                    <a:lnTo>
                      <a:pt x="8982" y="8673"/>
                    </a:lnTo>
                    <a:lnTo>
                      <a:pt x="8929" y="8715"/>
                    </a:lnTo>
                    <a:lnTo>
                      <a:pt x="8877" y="8755"/>
                    </a:lnTo>
                    <a:lnTo>
                      <a:pt x="8822" y="8794"/>
                    </a:lnTo>
                    <a:lnTo>
                      <a:pt x="8768" y="8831"/>
                    </a:lnTo>
                    <a:lnTo>
                      <a:pt x="8712" y="8867"/>
                    </a:lnTo>
                    <a:lnTo>
                      <a:pt x="8656" y="8900"/>
                    </a:lnTo>
                    <a:lnTo>
                      <a:pt x="8600" y="8933"/>
                    </a:lnTo>
                    <a:lnTo>
                      <a:pt x="8542" y="8962"/>
                    </a:lnTo>
                    <a:lnTo>
                      <a:pt x="8484" y="8990"/>
                    </a:lnTo>
                    <a:lnTo>
                      <a:pt x="8426" y="9016"/>
                    </a:lnTo>
                    <a:lnTo>
                      <a:pt x="8367" y="9040"/>
                    </a:lnTo>
                    <a:lnTo>
                      <a:pt x="8309" y="9061"/>
                    </a:lnTo>
                    <a:lnTo>
                      <a:pt x="8249" y="9079"/>
                    </a:lnTo>
                    <a:lnTo>
                      <a:pt x="8190" y="9094"/>
                    </a:lnTo>
                    <a:lnTo>
                      <a:pt x="8130" y="9108"/>
                    </a:lnTo>
                    <a:lnTo>
                      <a:pt x="8070" y="9118"/>
                    </a:lnTo>
                    <a:lnTo>
                      <a:pt x="8010" y="9126"/>
                    </a:lnTo>
                    <a:lnTo>
                      <a:pt x="7951" y="9131"/>
                    </a:lnTo>
                    <a:lnTo>
                      <a:pt x="7891" y="9132"/>
                    </a:lnTo>
                    <a:lnTo>
                      <a:pt x="7448" y="9132"/>
                    </a:lnTo>
                    <a:lnTo>
                      <a:pt x="7005" y="9132"/>
                    </a:lnTo>
                    <a:lnTo>
                      <a:pt x="6561" y="9132"/>
                    </a:lnTo>
                    <a:lnTo>
                      <a:pt x="6118" y="9132"/>
                    </a:lnTo>
                    <a:lnTo>
                      <a:pt x="5675" y="9132"/>
                    </a:lnTo>
                    <a:lnTo>
                      <a:pt x="5232" y="9132"/>
                    </a:lnTo>
                    <a:lnTo>
                      <a:pt x="4789" y="9132"/>
                    </a:lnTo>
                    <a:lnTo>
                      <a:pt x="4346" y="9132"/>
                    </a:lnTo>
                    <a:lnTo>
                      <a:pt x="3904" y="9132"/>
                    </a:lnTo>
                    <a:lnTo>
                      <a:pt x="3461" y="9132"/>
                    </a:lnTo>
                    <a:lnTo>
                      <a:pt x="3018" y="9132"/>
                    </a:lnTo>
                    <a:lnTo>
                      <a:pt x="2575" y="9132"/>
                    </a:lnTo>
                    <a:lnTo>
                      <a:pt x="2132" y="9132"/>
                    </a:lnTo>
                    <a:lnTo>
                      <a:pt x="1688" y="9132"/>
                    </a:lnTo>
                    <a:lnTo>
                      <a:pt x="1245" y="9132"/>
                    </a:lnTo>
                    <a:lnTo>
                      <a:pt x="802" y="9132"/>
                    </a:lnTo>
                    <a:lnTo>
                      <a:pt x="743" y="9131"/>
                    </a:lnTo>
                    <a:lnTo>
                      <a:pt x="686" y="9126"/>
                    </a:lnTo>
                    <a:lnTo>
                      <a:pt x="630" y="9118"/>
                    </a:lnTo>
                    <a:lnTo>
                      <a:pt x="575" y="9108"/>
                    </a:lnTo>
                    <a:lnTo>
                      <a:pt x="523" y="9094"/>
                    </a:lnTo>
                    <a:lnTo>
                      <a:pt x="473" y="9079"/>
                    </a:lnTo>
                    <a:lnTo>
                      <a:pt x="424" y="9061"/>
                    </a:lnTo>
                    <a:lnTo>
                      <a:pt x="377" y="9040"/>
                    </a:lnTo>
                    <a:lnTo>
                      <a:pt x="333" y="9016"/>
                    </a:lnTo>
                    <a:lnTo>
                      <a:pt x="291" y="8990"/>
                    </a:lnTo>
                    <a:lnTo>
                      <a:pt x="251" y="8962"/>
                    </a:lnTo>
                    <a:lnTo>
                      <a:pt x="214" y="8933"/>
                    </a:lnTo>
                    <a:lnTo>
                      <a:pt x="180" y="8900"/>
                    </a:lnTo>
                    <a:lnTo>
                      <a:pt x="148" y="8867"/>
                    </a:lnTo>
                    <a:lnTo>
                      <a:pt x="120" y="8831"/>
                    </a:lnTo>
                    <a:lnTo>
                      <a:pt x="93" y="8794"/>
                    </a:lnTo>
                    <a:lnTo>
                      <a:pt x="70" y="8755"/>
                    </a:lnTo>
                    <a:lnTo>
                      <a:pt x="50" y="8715"/>
                    </a:lnTo>
                    <a:lnTo>
                      <a:pt x="34" y="8673"/>
                    </a:lnTo>
                    <a:lnTo>
                      <a:pt x="20" y="8630"/>
                    </a:lnTo>
                    <a:lnTo>
                      <a:pt x="9" y="8587"/>
                    </a:lnTo>
                    <a:lnTo>
                      <a:pt x="3" y="8542"/>
                    </a:lnTo>
                    <a:lnTo>
                      <a:pt x="0" y="8496"/>
                    </a:lnTo>
                    <a:lnTo>
                      <a:pt x="0" y="8449"/>
                    </a:lnTo>
                    <a:lnTo>
                      <a:pt x="5" y="8402"/>
                    </a:lnTo>
                    <a:lnTo>
                      <a:pt x="13" y="8353"/>
                    </a:lnTo>
                    <a:lnTo>
                      <a:pt x="25" y="8305"/>
                    </a:lnTo>
                    <a:lnTo>
                      <a:pt x="42" y="8256"/>
                    </a:lnTo>
                    <a:lnTo>
                      <a:pt x="62" y="8206"/>
                    </a:lnTo>
                    <a:lnTo>
                      <a:pt x="87" y="8156"/>
                    </a:lnTo>
                    <a:lnTo>
                      <a:pt x="116" y="8107"/>
                    </a:lnTo>
                    <a:lnTo>
                      <a:pt x="149" y="8056"/>
                    </a:lnTo>
                    <a:lnTo>
                      <a:pt x="462" y="7621"/>
                    </a:lnTo>
                    <a:lnTo>
                      <a:pt x="775" y="7184"/>
                    </a:lnTo>
                    <a:lnTo>
                      <a:pt x="1088" y="6748"/>
                    </a:lnTo>
                    <a:lnTo>
                      <a:pt x="1400" y="6311"/>
                    </a:lnTo>
                    <a:lnTo>
                      <a:pt x="1713" y="5875"/>
                    </a:lnTo>
                    <a:lnTo>
                      <a:pt x="2025" y="5439"/>
                    </a:lnTo>
                    <a:lnTo>
                      <a:pt x="2338" y="5002"/>
                    </a:lnTo>
                    <a:lnTo>
                      <a:pt x="2651" y="4566"/>
                    </a:lnTo>
                    <a:lnTo>
                      <a:pt x="2964" y="4130"/>
                    </a:lnTo>
                    <a:lnTo>
                      <a:pt x="3277" y="3693"/>
                    </a:lnTo>
                    <a:lnTo>
                      <a:pt x="3589" y="3257"/>
                    </a:lnTo>
                    <a:lnTo>
                      <a:pt x="3902" y="2821"/>
                    </a:lnTo>
                    <a:lnTo>
                      <a:pt x="4215" y="2385"/>
                    </a:lnTo>
                    <a:lnTo>
                      <a:pt x="4528" y="1948"/>
                    </a:lnTo>
                    <a:lnTo>
                      <a:pt x="4841" y="1511"/>
                    </a:lnTo>
                    <a:lnTo>
                      <a:pt x="5153" y="1076"/>
                    </a:lnTo>
                    <a:lnTo>
                      <a:pt x="5190" y="1025"/>
                    </a:lnTo>
                    <a:lnTo>
                      <a:pt x="5228" y="976"/>
                    </a:lnTo>
                    <a:lnTo>
                      <a:pt x="5267" y="926"/>
                    </a:lnTo>
                    <a:lnTo>
                      <a:pt x="5308" y="876"/>
                    </a:lnTo>
                    <a:lnTo>
                      <a:pt x="5351" y="827"/>
                    </a:lnTo>
                    <a:lnTo>
                      <a:pt x="5394" y="779"/>
                    </a:lnTo>
                    <a:lnTo>
                      <a:pt x="5439" y="730"/>
                    </a:lnTo>
                    <a:lnTo>
                      <a:pt x="5485" y="683"/>
                    </a:lnTo>
                    <a:lnTo>
                      <a:pt x="5532" y="636"/>
                    </a:lnTo>
                    <a:lnTo>
                      <a:pt x="5581" y="590"/>
                    </a:lnTo>
                    <a:lnTo>
                      <a:pt x="5630" y="545"/>
                    </a:lnTo>
                    <a:lnTo>
                      <a:pt x="5681" y="502"/>
                    </a:lnTo>
                    <a:lnTo>
                      <a:pt x="5732" y="459"/>
                    </a:lnTo>
                    <a:lnTo>
                      <a:pt x="5784" y="417"/>
                    </a:lnTo>
                    <a:lnTo>
                      <a:pt x="5838" y="377"/>
                    </a:lnTo>
                    <a:lnTo>
                      <a:pt x="5892" y="338"/>
                    </a:lnTo>
                    <a:lnTo>
                      <a:pt x="5946" y="301"/>
                    </a:lnTo>
                    <a:lnTo>
                      <a:pt x="6002" y="265"/>
                    </a:lnTo>
                    <a:lnTo>
                      <a:pt x="6059" y="232"/>
                    </a:lnTo>
                    <a:lnTo>
                      <a:pt x="6115" y="199"/>
                    </a:lnTo>
                    <a:lnTo>
                      <a:pt x="6172" y="170"/>
                    </a:lnTo>
                    <a:lnTo>
                      <a:pt x="6230" y="142"/>
                    </a:lnTo>
                    <a:lnTo>
                      <a:pt x="6288" y="116"/>
                    </a:lnTo>
                    <a:lnTo>
                      <a:pt x="6347" y="92"/>
                    </a:lnTo>
                    <a:lnTo>
                      <a:pt x="6406" y="71"/>
                    </a:lnTo>
                    <a:lnTo>
                      <a:pt x="6465" y="53"/>
                    </a:lnTo>
                    <a:lnTo>
                      <a:pt x="6525" y="38"/>
                    </a:lnTo>
                    <a:lnTo>
                      <a:pt x="6585" y="24"/>
                    </a:lnTo>
                    <a:lnTo>
                      <a:pt x="6644" y="14"/>
                    </a:lnTo>
                    <a:lnTo>
                      <a:pt x="6704" y="6"/>
                    </a:lnTo>
                    <a:lnTo>
                      <a:pt x="6764" y="1"/>
                    </a:lnTo>
                    <a:lnTo>
                      <a:pt x="6824" y="0"/>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2" name="Freeform 339"/>
              <p:cNvSpPr>
                <a:spLocks/>
              </p:cNvSpPr>
              <p:nvPr/>
            </p:nvSpPr>
            <p:spPr bwMode="auto">
              <a:xfrm>
                <a:off x="1524" y="2393"/>
                <a:ext cx="670" cy="415"/>
              </a:xfrm>
              <a:custGeom>
                <a:avLst/>
                <a:gdLst>
                  <a:gd name="T0" fmla="*/ 17 w 14655"/>
                  <a:gd name="T1" fmla="*/ 0 h 9096"/>
                  <a:gd name="T2" fmla="*/ 21 w 14655"/>
                  <a:gd name="T3" fmla="*/ 0 h 9096"/>
                  <a:gd name="T4" fmla="*/ 24 w 14655"/>
                  <a:gd name="T5" fmla="*/ 0 h 9096"/>
                  <a:gd name="T6" fmla="*/ 28 w 14655"/>
                  <a:gd name="T7" fmla="*/ 0 h 9096"/>
                  <a:gd name="T8" fmla="*/ 29 w 14655"/>
                  <a:gd name="T9" fmla="*/ 0 h 9096"/>
                  <a:gd name="T10" fmla="*/ 30 w 14655"/>
                  <a:gd name="T11" fmla="*/ 0 h 9096"/>
                  <a:gd name="T12" fmla="*/ 30 w 14655"/>
                  <a:gd name="T13" fmla="*/ 0 h 9096"/>
                  <a:gd name="T14" fmla="*/ 30 w 14655"/>
                  <a:gd name="T15" fmla="*/ 1 h 9096"/>
                  <a:gd name="T16" fmla="*/ 31 w 14655"/>
                  <a:gd name="T17" fmla="*/ 1 h 9096"/>
                  <a:gd name="T18" fmla="*/ 31 w 14655"/>
                  <a:gd name="T19" fmla="*/ 1 h 9096"/>
                  <a:gd name="T20" fmla="*/ 31 w 14655"/>
                  <a:gd name="T21" fmla="*/ 2 h 9096"/>
                  <a:gd name="T22" fmla="*/ 30 w 14655"/>
                  <a:gd name="T23" fmla="*/ 2 h 9096"/>
                  <a:gd name="T24" fmla="*/ 28 w 14655"/>
                  <a:gd name="T25" fmla="*/ 5 h 9096"/>
                  <a:gd name="T26" fmla="*/ 26 w 14655"/>
                  <a:gd name="T27" fmla="*/ 9 h 9096"/>
                  <a:gd name="T28" fmla="*/ 23 w 14655"/>
                  <a:gd name="T29" fmla="*/ 12 h 9096"/>
                  <a:gd name="T30" fmla="*/ 21 w 14655"/>
                  <a:gd name="T31" fmla="*/ 16 h 9096"/>
                  <a:gd name="T32" fmla="*/ 20 w 14655"/>
                  <a:gd name="T33" fmla="*/ 17 h 9096"/>
                  <a:gd name="T34" fmla="*/ 19 w 14655"/>
                  <a:gd name="T35" fmla="*/ 17 h 9096"/>
                  <a:gd name="T36" fmla="*/ 19 w 14655"/>
                  <a:gd name="T37" fmla="*/ 18 h 9096"/>
                  <a:gd name="T38" fmla="*/ 18 w 14655"/>
                  <a:gd name="T39" fmla="*/ 18 h 9096"/>
                  <a:gd name="T40" fmla="*/ 18 w 14655"/>
                  <a:gd name="T41" fmla="*/ 18 h 9096"/>
                  <a:gd name="T42" fmla="*/ 18 w 14655"/>
                  <a:gd name="T43" fmla="*/ 19 h 9096"/>
                  <a:gd name="T44" fmla="*/ 17 w 14655"/>
                  <a:gd name="T45" fmla="*/ 19 h 9096"/>
                  <a:gd name="T46" fmla="*/ 17 w 14655"/>
                  <a:gd name="T47" fmla="*/ 19 h 9096"/>
                  <a:gd name="T48" fmla="*/ 14 w 14655"/>
                  <a:gd name="T49" fmla="*/ 19 h 9096"/>
                  <a:gd name="T50" fmla="*/ 10 w 14655"/>
                  <a:gd name="T51" fmla="*/ 19 h 9096"/>
                  <a:gd name="T52" fmla="*/ 6 w 14655"/>
                  <a:gd name="T53" fmla="*/ 19 h 9096"/>
                  <a:gd name="T54" fmla="*/ 3 w 14655"/>
                  <a:gd name="T55" fmla="*/ 19 h 9096"/>
                  <a:gd name="T56" fmla="*/ 1 w 14655"/>
                  <a:gd name="T57" fmla="*/ 19 h 9096"/>
                  <a:gd name="T58" fmla="*/ 1 w 14655"/>
                  <a:gd name="T59" fmla="*/ 19 h 9096"/>
                  <a:gd name="T60" fmla="*/ 1 w 14655"/>
                  <a:gd name="T61" fmla="*/ 19 h 9096"/>
                  <a:gd name="T62" fmla="*/ 0 w 14655"/>
                  <a:gd name="T63" fmla="*/ 18 h 9096"/>
                  <a:gd name="T64" fmla="*/ 0 w 14655"/>
                  <a:gd name="T65" fmla="*/ 18 h 9096"/>
                  <a:gd name="T66" fmla="*/ 0 w 14655"/>
                  <a:gd name="T67" fmla="*/ 18 h 9096"/>
                  <a:gd name="T68" fmla="*/ 0 w 14655"/>
                  <a:gd name="T69" fmla="*/ 17 h 9096"/>
                  <a:gd name="T70" fmla="*/ 0 w 14655"/>
                  <a:gd name="T71" fmla="*/ 17 h 9096"/>
                  <a:gd name="T72" fmla="*/ 2 w 14655"/>
                  <a:gd name="T73" fmla="*/ 14 h 9096"/>
                  <a:gd name="T74" fmla="*/ 5 w 14655"/>
                  <a:gd name="T75" fmla="*/ 10 h 9096"/>
                  <a:gd name="T76" fmla="*/ 7 w 14655"/>
                  <a:gd name="T77" fmla="*/ 7 h 9096"/>
                  <a:gd name="T78" fmla="*/ 10 w 14655"/>
                  <a:gd name="T79" fmla="*/ 3 h 9096"/>
                  <a:gd name="T80" fmla="*/ 11 w 14655"/>
                  <a:gd name="T81" fmla="*/ 2 h 9096"/>
                  <a:gd name="T82" fmla="*/ 11 w 14655"/>
                  <a:gd name="T83" fmla="*/ 2 h 9096"/>
                  <a:gd name="T84" fmla="*/ 12 w 14655"/>
                  <a:gd name="T85" fmla="*/ 1 h 9096"/>
                  <a:gd name="T86" fmla="*/ 12 w 14655"/>
                  <a:gd name="T87" fmla="*/ 1 h 9096"/>
                  <a:gd name="T88" fmla="*/ 13 w 14655"/>
                  <a:gd name="T89" fmla="*/ 1 h 9096"/>
                  <a:gd name="T90" fmla="*/ 13 w 14655"/>
                  <a:gd name="T91" fmla="*/ 0 h 9096"/>
                  <a:gd name="T92" fmla="*/ 14 w 14655"/>
                  <a:gd name="T93" fmla="*/ 0 h 9096"/>
                  <a:gd name="T94" fmla="*/ 14 w 14655"/>
                  <a:gd name="T95" fmla="*/ 0 h 90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55"/>
                  <a:gd name="T145" fmla="*/ 0 h 9096"/>
                  <a:gd name="T146" fmla="*/ 14655 w 14655"/>
                  <a:gd name="T147" fmla="*/ 9096 h 90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55" h="9096">
                    <a:moveTo>
                      <a:pt x="6797" y="0"/>
                    </a:moveTo>
                    <a:lnTo>
                      <a:pt x="7238" y="0"/>
                    </a:lnTo>
                    <a:lnTo>
                      <a:pt x="7679" y="0"/>
                    </a:lnTo>
                    <a:lnTo>
                      <a:pt x="8121" y="0"/>
                    </a:lnTo>
                    <a:lnTo>
                      <a:pt x="8562" y="0"/>
                    </a:lnTo>
                    <a:lnTo>
                      <a:pt x="9003" y="0"/>
                    </a:lnTo>
                    <a:lnTo>
                      <a:pt x="9444" y="0"/>
                    </a:lnTo>
                    <a:lnTo>
                      <a:pt x="9885" y="0"/>
                    </a:lnTo>
                    <a:lnTo>
                      <a:pt x="10326" y="0"/>
                    </a:lnTo>
                    <a:lnTo>
                      <a:pt x="10768" y="0"/>
                    </a:lnTo>
                    <a:lnTo>
                      <a:pt x="11209" y="0"/>
                    </a:lnTo>
                    <a:lnTo>
                      <a:pt x="11650" y="0"/>
                    </a:lnTo>
                    <a:lnTo>
                      <a:pt x="12091" y="0"/>
                    </a:lnTo>
                    <a:lnTo>
                      <a:pt x="12532" y="0"/>
                    </a:lnTo>
                    <a:lnTo>
                      <a:pt x="12974" y="0"/>
                    </a:lnTo>
                    <a:lnTo>
                      <a:pt x="13415" y="0"/>
                    </a:lnTo>
                    <a:lnTo>
                      <a:pt x="13856" y="0"/>
                    </a:lnTo>
                    <a:lnTo>
                      <a:pt x="13915" y="2"/>
                    </a:lnTo>
                    <a:lnTo>
                      <a:pt x="13973" y="6"/>
                    </a:lnTo>
                    <a:lnTo>
                      <a:pt x="14028" y="13"/>
                    </a:lnTo>
                    <a:lnTo>
                      <a:pt x="14082" y="24"/>
                    </a:lnTo>
                    <a:lnTo>
                      <a:pt x="14134" y="38"/>
                    </a:lnTo>
                    <a:lnTo>
                      <a:pt x="14185" y="53"/>
                    </a:lnTo>
                    <a:lnTo>
                      <a:pt x="14233" y="72"/>
                    </a:lnTo>
                    <a:lnTo>
                      <a:pt x="14279" y="93"/>
                    </a:lnTo>
                    <a:lnTo>
                      <a:pt x="14323" y="116"/>
                    </a:lnTo>
                    <a:lnTo>
                      <a:pt x="14365" y="141"/>
                    </a:lnTo>
                    <a:lnTo>
                      <a:pt x="14405" y="170"/>
                    </a:lnTo>
                    <a:lnTo>
                      <a:pt x="14442" y="199"/>
                    </a:lnTo>
                    <a:lnTo>
                      <a:pt x="14477" y="231"/>
                    </a:lnTo>
                    <a:lnTo>
                      <a:pt x="14508" y="264"/>
                    </a:lnTo>
                    <a:lnTo>
                      <a:pt x="14537" y="300"/>
                    </a:lnTo>
                    <a:lnTo>
                      <a:pt x="14563" y="337"/>
                    </a:lnTo>
                    <a:lnTo>
                      <a:pt x="14586" y="376"/>
                    </a:lnTo>
                    <a:lnTo>
                      <a:pt x="14606" y="415"/>
                    </a:lnTo>
                    <a:lnTo>
                      <a:pt x="14623" y="457"/>
                    </a:lnTo>
                    <a:lnTo>
                      <a:pt x="14635" y="499"/>
                    </a:lnTo>
                    <a:lnTo>
                      <a:pt x="14646" y="543"/>
                    </a:lnTo>
                    <a:lnTo>
                      <a:pt x="14652" y="589"/>
                    </a:lnTo>
                    <a:lnTo>
                      <a:pt x="14655" y="634"/>
                    </a:lnTo>
                    <a:lnTo>
                      <a:pt x="14655" y="681"/>
                    </a:lnTo>
                    <a:lnTo>
                      <a:pt x="14651" y="728"/>
                    </a:lnTo>
                    <a:lnTo>
                      <a:pt x="14643" y="775"/>
                    </a:lnTo>
                    <a:lnTo>
                      <a:pt x="14630" y="825"/>
                    </a:lnTo>
                    <a:lnTo>
                      <a:pt x="14614" y="873"/>
                    </a:lnTo>
                    <a:lnTo>
                      <a:pt x="14593" y="922"/>
                    </a:lnTo>
                    <a:lnTo>
                      <a:pt x="14569" y="972"/>
                    </a:lnTo>
                    <a:lnTo>
                      <a:pt x="14540" y="1022"/>
                    </a:lnTo>
                    <a:lnTo>
                      <a:pt x="14507" y="1071"/>
                    </a:lnTo>
                    <a:lnTo>
                      <a:pt x="14195" y="1506"/>
                    </a:lnTo>
                    <a:lnTo>
                      <a:pt x="13884" y="1940"/>
                    </a:lnTo>
                    <a:lnTo>
                      <a:pt x="13573" y="2375"/>
                    </a:lnTo>
                    <a:lnTo>
                      <a:pt x="13261" y="2809"/>
                    </a:lnTo>
                    <a:lnTo>
                      <a:pt x="12949" y="3244"/>
                    </a:lnTo>
                    <a:lnTo>
                      <a:pt x="12638" y="3678"/>
                    </a:lnTo>
                    <a:lnTo>
                      <a:pt x="12326" y="4113"/>
                    </a:lnTo>
                    <a:lnTo>
                      <a:pt x="12016" y="4549"/>
                    </a:lnTo>
                    <a:lnTo>
                      <a:pt x="11704" y="4983"/>
                    </a:lnTo>
                    <a:lnTo>
                      <a:pt x="11392" y="5418"/>
                    </a:lnTo>
                    <a:lnTo>
                      <a:pt x="11081" y="5852"/>
                    </a:lnTo>
                    <a:lnTo>
                      <a:pt x="10769" y="6287"/>
                    </a:lnTo>
                    <a:lnTo>
                      <a:pt x="10457" y="6721"/>
                    </a:lnTo>
                    <a:lnTo>
                      <a:pt x="10147" y="7156"/>
                    </a:lnTo>
                    <a:lnTo>
                      <a:pt x="9835" y="7590"/>
                    </a:lnTo>
                    <a:lnTo>
                      <a:pt x="9523" y="8025"/>
                    </a:lnTo>
                    <a:lnTo>
                      <a:pt x="9487" y="8074"/>
                    </a:lnTo>
                    <a:lnTo>
                      <a:pt x="9449" y="8124"/>
                    </a:lnTo>
                    <a:lnTo>
                      <a:pt x="9409" y="8174"/>
                    </a:lnTo>
                    <a:lnTo>
                      <a:pt x="9369" y="8223"/>
                    </a:lnTo>
                    <a:lnTo>
                      <a:pt x="9327" y="8271"/>
                    </a:lnTo>
                    <a:lnTo>
                      <a:pt x="9283" y="8321"/>
                    </a:lnTo>
                    <a:lnTo>
                      <a:pt x="9238" y="8368"/>
                    </a:lnTo>
                    <a:lnTo>
                      <a:pt x="9192" y="8415"/>
                    </a:lnTo>
                    <a:lnTo>
                      <a:pt x="9146" y="8462"/>
                    </a:lnTo>
                    <a:lnTo>
                      <a:pt x="9098" y="8507"/>
                    </a:lnTo>
                    <a:lnTo>
                      <a:pt x="9048" y="8553"/>
                    </a:lnTo>
                    <a:lnTo>
                      <a:pt x="8998" y="8597"/>
                    </a:lnTo>
                    <a:lnTo>
                      <a:pt x="8946" y="8639"/>
                    </a:lnTo>
                    <a:lnTo>
                      <a:pt x="8894" y="8681"/>
                    </a:lnTo>
                    <a:lnTo>
                      <a:pt x="8841" y="8721"/>
                    </a:lnTo>
                    <a:lnTo>
                      <a:pt x="8788" y="8759"/>
                    </a:lnTo>
                    <a:lnTo>
                      <a:pt x="8733" y="8796"/>
                    </a:lnTo>
                    <a:lnTo>
                      <a:pt x="8678" y="8832"/>
                    </a:lnTo>
                    <a:lnTo>
                      <a:pt x="8622" y="8865"/>
                    </a:lnTo>
                    <a:lnTo>
                      <a:pt x="8565" y="8897"/>
                    </a:lnTo>
                    <a:lnTo>
                      <a:pt x="8509" y="8926"/>
                    </a:lnTo>
                    <a:lnTo>
                      <a:pt x="8451" y="8955"/>
                    </a:lnTo>
                    <a:lnTo>
                      <a:pt x="8393" y="8980"/>
                    </a:lnTo>
                    <a:lnTo>
                      <a:pt x="8334" y="9003"/>
                    </a:lnTo>
                    <a:lnTo>
                      <a:pt x="8275" y="9024"/>
                    </a:lnTo>
                    <a:lnTo>
                      <a:pt x="8217" y="9043"/>
                    </a:lnTo>
                    <a:lnTo>
                      <a:pt x="8158" y="9059"/>
                    </a:lnTo>
                    <a:lnTo>
                      <a:pt x="8098" y="9072"/>
                    </a:lnTo>
                    <a:lnTo>
                      <a:pt x="8038" y="9083"/>
                    </a:lnTo>
                    <a:lnTo>
                      <a:pt x="7978" y="9090"/>
                    </a:lnTo>
                    <a:lnTo>
                      <a:pt x="7918" y="9094"/>
                    </a:lnTo>
                    <a:lnTo>
                      <a:pt x="7860" y="9096"/>
                    </a:lnTo>
                    <a:lnTo>
                      <a:pt x="7418" y="9096"/>
                    </a:lnTo>
                    <a:lnTo>
                      <a:pt x="6977" y="9096"/>
                    </a:lnTo>
                    <a:lnTo>
                      <a:pt x="6536" y="9096"/>
                    </a:lnTo>
                    <a:lnTo>
                      <a:pt x="6095" y="9096"/>
                    </a:lnTo>
                    <a:lnTo>
                      <a:pt x="5654" y="9096"/>
                    </a:lnTo>
                    <a:lnTo>
                      <a:pt x="5212" y="9096"/>
                    </a:lnTo>
                    <a:lnTo>
                      <a:pt x="4771" y="9096"/>
                    </a:lnTo>
                    <a:lnTo>
                      <a:pt x="4330" y="9096"/>
                    </a:lnTo>
                    <a:lnTo>
                      <a:pt x="3889" y="9096"/>
                    </a:lnTo>
                    <a:lnTo>
                      <a:pt x="3448" y="9096"/>
                    </a:lnTo>
                    <a:lnTo>
                      <a:pt x="3007" y="9096"/>
                    </a:lnTo>
                    <a:lnTo>
                      <a:pt x="2565" y="9096"/>
                    </a:lnTo>
                    <a:lnTo>
                      <a:pt x="2124" y="9096"/>
                    </a:lnTo>
                    <a:lnTo>
                      <a:pt x="1683" y="9096"/>
                    </a:lnTo>
                    <a:lnTo>
                      <a:pt x="1242" y="9096"/>
                    </a:lnTo>
                    <a:lnTo>
                      <a:pt x="801" y="9096"/>
                    </a:lnTo>
                    <a:lnTo>
                      <a:pt x="741" y="9094"/>
                    </a:lnTo>
                    <a:lnTo>
                      <a:pt x="684" y="9090"/>
                    </a:lnTo>
                    <a:lnTo>
                      <a:pt x="628" y="9083"/>
                    </a:lnTo>
                    <a:lnTo>
                      <a:pt x="574" y="9072"/>
                    </a:lnTo>
                    <a:lnTo>
                      <a:pt x="521" y="9059"/>
                    </a:lnTo>
                    <a:lnTo>
                      <a:pt x="471" y="9043"/>
                    </a:lnTo>
                    <a:lnTo>
                      <a:pt x="423" y="9024"/>
                    </a:lnTo>
                    <a:lnTo>
                      <a:pt x="376" y="9003"/>
                    </a:lnTo>
                    <a:lnTo>
                      <a:pt x="332" y="8980"/>
                    </a:lnTo>
                    <a:lnTo>
                      <a:pt x="290" y="8955"/>
                    </a:lnTo>
                    <a:lnTo>
                      <a:pt x="251" y="8926"/>
                    </a:lnTo>
                    <a:lnTo>
                      <a:pt x="215" y="8897"/>
                    </a:lnTo>
                    <a:lnTo>
                      <a:pt x="180" y="8865"/>
                    </a:lnTo>
                    <a:lnTo>
                      <a:pt x="148" y="8832"/>
                    </a:lnTo>
                    <a:lnTo>
                      <a:pt x="119" y="8796"/>
                    </a:lnTo>
                    <a:lnTo>
                      <a:pt x="94" y="8759"/>
                    </a:lnTo>
                    <a:lnTo>
                      <a:pt x="71" y="8721"/>
                    </a:lnTo>
                    <a:lnTo>
                      <a:pt x="51" y="8681"/>
                    </a:lnTo>
                    <a:lnTo>
                      <a:pt x="34" y="8639"/>
                    </a:lnTo>
                    <a:lnTo>
                      <a:pt x="20" y="8597"/>
                    </a:lnTo>
                    <a:lnTo>
                      <a:pt x="10" y="8553"/>
                    </a:lnTo>
                    <a:lnTo>
                      <a:pt x="4" y="8507"/>
                    </a:lnTo>
                    <a:lnTo>
                      <a:pt x="0" y="8462"/>
                    </a:lnTo>
                    <a:lnTo>
                      <a:pt x="1" y="8415"/>
                    </a:lnTo>
                    <a:lnTo>
                      <a:pt x="6" y="8368"/>
                    </a:lnTo>
                    <a:lnTo>
                      <a:pt x="14" y="8321"/>
                    </a:lnTo>
                    <a:lnTo>
                      <a:pt x="26" y="8271"/>
                    </a:lnTo>
                    <a:lnTo>
                      <a:pt x="42" y="8223"/>
                    </a:lnTo>
                    <a:lnTo>
                      <a:pt x="62" y="8174"/>
                    </a:lnTo>
                    <a:lnTo>
                      <a:pt x="88" y="8124"/>
                    </a:lnTo>
                    <a:lnTo>
                      <a:pt x="116" y="8074"/>
                    </a:lnTo>
                    <a:lnTo>
                      <a:pt x="150" y="8025"/>
                    </a:lnTo>
                    <a:lnTo>
                      <a:pt x="460" y="7590"/>
                    </a:lnTo>
                    <a:lnTo>
                      <a:pt x="772" y="7156"/>
                    </a:lnTo>
                    <a:lnTo>
                      <a:pt x="1084" y="6721"/>
                    </a:lnTo>
                    <a:lnTo>
                      <a:pt x="1395" y="6287"/>
                    </a:lnTo>
                    <a:lnTo>
                      <a:pt x="1707" y="5852"/>
                    </a:lnTo>
                    <a:lnTo>
                      <a:pt x="2019" y="5418"/>
                    </a:lnTo>
                    <a:lnTo>
                      <a:pt x="2329" y="4983"/>
                    </a:lnTo>
                    <a:lnTo>
                      <a:pt x="2641" y="4549"/>
                    </a:lnTo>
                    <a:lnTo>
                      <a:pt x="2953" y="4113"/>
                    </a:lnTo>
                    <a:lnTo>
                      <a:pt x="3264" y="3678"/>
                    </a:lnTo>
                    <a:lnTo>
                      <a:pt x="3576" y="3244"/>
                    </a:lnTo>
                    <a:lnTo>
                      <a:pt x="3888" y="2809"/>
                    </a:lnTo>
                    <a:lnTo>
                      <a:pt x="4198" y="2375"/>
                    </a:lnTo>
                    <a:lnTo>
                      <a:pt x="4510" y="1940"/>
                    </a:lnTo>
                    <a:lnTo>
                      <a:pt x="4822" y="1506"/>
                    </a:lnTo>
                    <a:lnTo>
                      <a:pt x="5133" y="1071"/>
                    </a:lnTo>
                    <a:lnTo>
                      <a:pt x="5170" y="1022"/>
                    </a:lnTo>
                    <a:lnTo>
                      <a:pt x="5207" y="972"/>
                    </a:lnTo>
                    <a:lnTo>
                      <a:pt x="5246" y="922"/>
                    </a:lnTo>
                    <a:lnTo>
                      <a:pt x="5287" y="873"/>
                    </a:lnTo>
                    <a:lnTo>
                      <a:pt x="5329" y="825"/>
                    </a:lnTo>
                    <a:lnTo>
                      <a:pt x="5373" y="775"/>
                    </a:lnTo>
                    <a:lnTo>
                      <a:pt x="5417" y="728"/>
                    </a:lnTo>
                    <a:lnTo>
                      <a:pt x="5464" y="681"/>
                    </a:lnTo>
                    <a:lnTo>
                      <a:pt x="5511" y="634"/>
                    </a:lnTo>
                    <a:lnTo>
                      <a:pt x="5559" y="589"/>
                    </a:lnTo>
                    <a:lnTo>
                      <a:pt x="5608" y="543"/>
                    </a:lnTo>
                    <a:lnTo>
                      <a:pt x="5659" y="499"/>
                    </a:lnTo>
                    <a:lnTo>
                      <a:pt x="5710" y="457"/>
                    </a:lnTo>
                    <a:lnTo>
                      <a:pt x="5762" y="415"/>
                    </a:lnTo>
                    <a:lnTo>
                      <a:pt x="5815" y="376"/>
                    </a:lnTo>
                    <a:lnTo>
                      <a:pt x="5869" y="337"/>
                    </a:lnTo>
                    <a:lnTo>
                      <a:pt x="5923" y="300"/>
                    </a:lnTo>
                    <a:lnTo>
                      <a:pt x="5978" y="264"/>
                    </a:lnTo>
                    <a:lnTo>
                      <a:pt x="6035" y="231"/>
                    </a:lnTo>
                    <a:lnTo>
                      <a:pt x="6091" y="199"/>
                    </a:lnTo>
                    <a:lnTo>
                      <a:pt x="6148" y="170"/>
                    </a:lnTo>
                    <a:lnTo>
                      <a:pt x="6206" y="141"/>
                    </a:lnTo>
                    <a:lnTo>
                      <a:pt x="6264" y="116"/>
                    </a:lnTo>
                    <a:lnTo>
                      <a:pt x="6321" y="93"/>
                    </a:lnTo>
                    <a:lnTo>
                      <a:pt x="6380" y="72"/>
                    </a:lnTo>
                    <a:lnTo>
                      <a:pt x="6440" y="53"/>
                    </a:lnTo>
                    <a:lnTo>
                      <a:pt x="6499" y="38"/>
                    </a:lnTo>
                    <a:lnTo>
                      <a:pt x="6559" y="24"/>
                    </a:lnTo>
                    <a:lnTo>
                      <a:pt x="6618" y="13"/>
                    </a:lnTo>
                    <a:lnTo>
                      <a:pt x="6677" y="6"/>
                    </a:lnTo>
                    <a:lnTo>
                      <a:pt x="6737" y="2"/>
                    </a:lnTo>
                    <a:lnTo>
                      <a:pt x="6797" y="0"/>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3" name="Freeform 340"/>
              <p:cNvSpPr>
                <a:spLocks/>
              </p:cNvSpPr>
              <p:nvPr/>
            </p:nvSpPr>
            <p:spPr bwMode="auto">
              <a:xfrm>
                <a:off x="1525" y="2393"/>
                <a:ext cx="667" cy="414"/>
              </a:xfrm>
              <a:custGeom>
                <a:avLst/>
                <a:gdLst>
                  <a:gd name="T0" fmla="*/ 17 w 14595"/>
                  <a:gd name="T1" fmla="*/ 0 h 9058"/>
                  <a:gd name="T2" fmla="*/ 21 w 14595"/>
                  <a:gd name="T3" fmla="*/ 0 h 9058"/>
                  <a:gd name="T4" fmla="*/ 24 w 14595"/>
                  <a:gd name="T5" fmla="*/ 0 h 9058"/>
                  <a:gd name="T6" fmla="*/ 28 w 14595"/>
                  <a:gd name="T7" fmla="*/ 0 h 9058"/>
                  <a:gd name="T8" fmla="*/ 29 w 14595"/>
                  <a:gd name="T9" fmla="*/ 0 h 9058"/>
                  <a:gd name="T10" fmla="*/ 30 w 14595"/>
                  <a:gd name="T11" fmla="*/ 0 h 9058"/>
                  <a:gd name="T12" fmla="*/ 30 w 14595"/>
                  <a:gd name="T13" fmla="*/ 0 h 9058"/>
                  <a:gd name="T14" fmla="*/ 30 w 14595"/>
                  <a:gd name="T15" fmla="*/ 1 h 9058"/>
                  <a:gd name="T16" fmla="*/ 30 w 14595"/>
                  <a:gd name="T17" fmla="*/ 1 h 9058"/>
                  <a:gd name="T18" fmla="*/ 30 w 14595"/>
                  <a:gd name="T19" fmla="*/ 1 h 9058"/>
                  <a:gd name="T20" fmla="*/ 30 w 14595"/>
                  <a:gd name="T21" fmla="*/ 2 h 9058"/>
                  <a:gd name="T22" fmla="*/ 30 w 14595"/>
                  <a:gd name="T23" fmla="*/ 2 h 9058"/>
                  <a:gd name="T24" fmla="*/ 28 w 14595"/>
                  <a:gd name="T25" fmla="*/ 5 h 9058"/>
                  <a:gd name="T26" fmla="*/ 26 w 14595"/>
                  <a:gd name="T27" fmla="*/ 9 h 9058"/>
                  <a:gd name="T28" fmla="*/ 23 w 14595"/>
                  <a:gd name="T29" fmla="*/ 12 h 9058"/>
                  <a:gd name="T30" fmla="*/ 20 w 14595"/>
                  <a:gd name="T31" fmla="*/ 16 h 9058"/>
                  <a:gd name="T32" fmla="*/ 20 w 14595"/>
                  <a:gd name="T33" fmla="*/ 17 h 9058"/>
                  <a:gd name="T34" fmla="*/ 19 w 14595"/>
                  <a:gd name="T35" fmla="*/ 17 h 9058"/>
                  <a:gd name="T36" fmla="*/ 19 w 14595"/>
                  <a:gd name="T37" fmla="*/ 18 h 9058"/>
                  <a:gd name="T38" fmla="*/ 18 w 14595"/>
                  <a:gd name="T39" fmla="*/ 18 h 9058"/>
                  <a:gd name="T40" fmla="*/ 18 w 14595"/>
                  <a:gd name="T41" fmla="*/ 18 h 9058"/>
                  <a:gd name="T42" fmla="*/ 17 w 14595"/>
                  <a:gd name="T43" fmla="*/ 19 h 9058"/>
                  <a:gd name="T44" fmla="*/ 17 w 14595"/>
                  <a:gd name="T45" fmla="*/ 19 h 9058"/>
                  <a:gd name="T46" fmla="*/ 16 w 14595"/>
                  <a:gd name="T47" fmla="*/ 19 h 9058"/>
                  <a:gd name="T48" fmla="*/ 14 w 14595"/>
                  <a:gd name="T49" fmla="*/ 19 h 9058"/>
                  <a:gd name="T50" fmla="*/ 10 w 14595"/>
                  <a:gd name="T51" fmla="*/ 19 h 9058"/>
                  <a:gd name="T52" fmla="*/ 6 w 14595"/>
                  <a:gd name="T53" fmla="*/ 19 h 9058"/>
                  <a:gd name="T54" fmla="*/ 3 w 14595"/>
                  <a:gd name="T55" fmla="*/ 19 h 9058"/>
                  <a:gd name="T56" fmla="*/ 1 w 14595"/>
                  <a:gd name="T57" fmla="*/ 19 h 9058"/>
                  <a:gd name="T58" fmla="*/ 1 w 14595"/>
                  <a:gd name="T59" fmla="*/ 19 h 9058"/>
                  <a:gd name="T60" fmla="*/ 1 w 14595"/>
                  <a:gd name="T61" fmla="*/ 19 h 9058"/>
                  <a:gd name="T62" fmla="*/ 0 w 14595"/>
                  <a:gd name="T63" fmla="*/ 18 h 9058"/>
                  <a:gd name="T64" fmla="*/ 0 w 14595"/>
                  <a:gd name="T65" fmla="*/ 18 h 9058"/>
                  <a:gd name="T66" fmla="*/ 0 w 14595"/>
                  <a:gd name="T67" fmla="*/ 18 h 9058"/>
                  <a:gd name="T68" fmla="*/ 0 w 14595"/>
                  <a:gd name="T69" fmla="*/ 17 h 9058"/>
                  <a:gd name="T70" fmla="*/ 0 w 14595"/>
                  <a:gd name="T71" fmla="*/ 17 h 9058"/>
                  <a:gd name="T72" fmla="*/ 2 w 14595"/>
                  <a:gd name="T73" fmla="*/ 14 h 9058"/>
                  <a:gd name="T74" fmla="*/ 5 w 14595"/>
                  <a:gd name="T75" fmla="*/ 10 h 9058"/>
                  <a:gd name="T76" fmla="*/ 7 w 14595"/>
                  <a:gd name="T77" fmla="*/ 7 h 9058"/>
                  <a:gd name="T78" fmla="*/ 10 w 14595"/>
                  <a:gd name="T79" fmla="*/ 3 h 9058"/>
                  <a:gd name="T80" fmla="*/ 11 w 14595"/>
                  <a:gd name="T81" fmla="*/ 2 h 9058"/>
                  <a:gd name="T82" fmla="*/ 11 w 14595"/>
                  <a:gd name="T83" fmla="*/ 2 h 9058"/>
                  <a:gd name="T84" fmla="*/ 12 w 14595"/>
                  <a:gd name="T85" fmla="*/ 1 h 9058"/>
                  <a:gd name="T86" fmla="*/ 12 w 14595"/>
                  <a:gd name="T87" fmla="*/ 1 h 9058"/>
                  <a:gd name="T88" fmla="*/ 13 w 14595"/>
                  <a:gd name="T89" fmla="*/ 1 h 9058"/>
                  <a:gd name="T90" fmla="*/ 13 w 14595"/>
                  <a:gd name="T91" fmla="*/ 0 h 9058"/>
                  <a:gd name="T92" fmla="*/ 14 w 14595"/>
                  <a:gd name="T93" fmla="*/ 0 h 9058"/>
                  <a:gd name="T94" fmla="*/ 14 w 14595"/>
                  <a:gd name="T95" fmla="*/ 0 h 90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95"/>
                  <a:gd name="T145" fmla="*/ 0 h 9058"/>
                  <a:gd name="T146" fmla="*/ 14595 w 14595"/>
                  <a:gd name="T147" fmla="*/ 9058 h 90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95" h="9058">
                    <a:moveTo>
                      <a:pt x="6768" y="0"/>
                    </a:moveTo>
                    <a:lnTo>
                      <a:pt x="7208" y="0"/>
                    </a:lnTo>
                    <a:lnTo>
                      <a:pt x="7647" y="0"/>
                    </a:lnTo>
                    <a:lnTo>
                      <a:pt x="8086" y="0"/>
                    </a:lnTo>
                    <a:lnTo>
                      <a:pt x="8526" y="0"/>
                    </a:lnTo>
                    <a:lnTo>
                      <a:pt x="8965" y="0"/>
                    </a:lnTo>
                    <a:lnTo>
                      <a:pt x="9405" y="0"/>
                    </a:lnTo>
                    <a:lnTo>
                      <a:pt x="9844" y="0"/>
                    </a:lnTo>
                    <a:lnTo>
                      <a:pt x="10284" y="0"/>
                    </a:lnTo>
                    <a:lnTo>
                      <a:pt x="10722" y="0"/>
                    </a:lnTo>
                    <a:lnTo>
                      <a:pt x="11162" y="0"/>
                    </a:lnTo>
                    <a:lnTo>
                      <a:pt x="11601" y="0"/>
                    </a:lnTo>
                    <a:lnTo>
                      <a:pt x="12041" y="0"/>
                    </a:lnTo>
                    <a:lnTo>
                      <a:pt x="12480" y="0"/>
                    </a:lnTo>
                    <a:lnTo>
                      <a:pt x="12920" y="0"/>
                    </a:lnTo>
                    <a:lnTo>
                      <a:pt x="13359" y="0"/>
                    </a:lnTo>
                    <a:lnTo>
                      <a:pt x="13799" y="0"/>
                    </a:lnTo>
                    <a:lnTo>
                      <a:pt x="13858" y="1"/>
                    </a:lnTo>
                    <a:lnTo>
                      <a:pt x="13914" y="6"/>
                    </a:lnTo>
                    <a:lnTo>
                      <a:pt x="13970" y="13"/>
                    </a:lnTo>
                    <a:lnTo>
                      <a:pt x="14024" y="24"/>
                    </a:lnTo>
                    <a:lnTo>
                      <a:pt x="14076" y="36"/>
                    </a:lnTo>
                    <a:lnTo>
                      <a:pt x="14127" y="53"/>
                    </a:lnTo>
                    <a:lnTo>
                      <a:pt x="14175" y="71"/>
                    </a:lnTo>
                    <a:lnTo>
                      <a:pt x="14221" y="92"/>
                    </a:lnTo>
                    <a:lnTo>
                      <a:pt x="14264" y="115"/>
                    </a:lnTo>
                    <a:lnTo>
                      <a:pt x="14306" y="140"/>
                    </a:lnTo>
                    <a:lnTo>
                      <a:pt x="14345" y="169"/>
                    </a:lnTo>
                    <a:lnTo>
                      <a:pt x="14382" y="198"/>
                    </a:lnTo>
                    <a:lnTo>
                      <a:pt x="14416" y="230"/>
                    </a:lnTo>
                    <a:lnTo>
                      <a:pt x="14448" y="263"/>
                    </a:lnTo>
                    <a:lnTo>
                      <a:pt x="14476" y="298"/>
                    </a:lnTo>
                    <a:lnTo>
                      <a:pt x="14502" y="336"/>
                    </a:lnTo>
                    <a:lnTo>
                      <a:pt x="14526" y="373"/>
                    </a:lnTo>
                    <a:lnTo>
                      <a:pt x="14546" y="413"/>
                    </a:lnTo>
                    <a:lnTo>
                      <a:pt x="14561" y="454"/>
                    </a:lnTo>
                    <a:lnTo>
                      <a:pt x="14575" y="497"/>
                    </a:lnTo>
                    <a:lnTo>
                      <a:pt x="14585" y="540"/>
                    </a:lnTo>
                    <a:lnTo>
                      <a:pt x="14592" y="585"/>
                    </a:lnTo>
                    <a:lnTo>
                      <a:pt x="14595" y="630"/>
                    </a:lnTo>
                    <a:lnTo>
                      <a:pt x="14594" y="678"/>
                    </a:lnTo>
                    <a:lnTo>
                      <a:pt x="14590" y="724"/>
                    </a:lnTo>
                    <a:lnTo>
                      <a:pt x="14582" y="772"/>
                    </a:lnTo>
                    <a:lnTo>
                      <a:pt x="14570" y="820"/>
                    </a:lnTo>
                    <a:lnTo>
                      <a:pt x="14554" y="870"/>
                    </a:lnTo>
                    <a:lnTo>
                      <a:pt x="14533" y="918"/>
                    </a:lnTo>
                    <a:lnTo>
                      <a:pt x="14509" y="967"/>
                    </a:lnTo>
                    <a:lnTo>
                      <a:pt x="14480" y="1017"/>
                    </a:lnTo>
                    <a:lnTo>
                      <a:pt x="14447" y="1067"/>
                    </a:lnTo>
                    <a:lnTo>
                      <a:pt x="14137" y="1499"/>
                    </a:lnTo>
                    <a:lnTo>
                      <a:pt x="13826" y="1932"/>
                    </a:lnTo>
                    <a:lnTo>
                      <a:pt x="13517" y="2365"/>
                    </a:lnTo>
                    <a:lnTo>
                      <a:pt x="13206" y="2798"/>
                    </a:lnTo>
                    <a:lnTo>
                      <a:pt x="12896" y="3230"/>
                    </a:lnTo>
                    <a:lnTo>
                      <a:pt x="12585" y="3664"/>
                    </a:lnTo>
                    <a:lnTo>
                      <a:pt x="12275" y="4096"/>
                    </a:lnTo>
                    <a:lnTo>
                      <a:pt x="11965" y="4529"/>
                    </a:lnTo>
                    <a:lnTo>
                      <a:pt x="11655" y="4962"/>
                    </a:lnTo>
                    <a:lnTo>
                      <a:pt x="11345" y="5394"/>
                    </a:lnTo>
                    <a:lnTo>
                      <a:pt x="11034" y="5828"/>
                    </a:lnTo>
                    <a:lnTo>
                      <a:pt x="10725" y="6260"/>
                    </a:lnTo>
                    <a:lnTo>
                      <a:pt x="10414" y="6693"/>
                    </a:lnTo>
                    <a:lnTo>
                      <a:pt x="10104" y="7126"/>
                    </a:lnTo>
                    <a:lnTo>
                      <a:pt x="9793" y="7559"/>
                    </a:lnTo>
                    <a:lnTo>
                      <a:pt x="9483" y="7991"/>
                    </a:lnTo>
                    <a:lnTo>
                      <a:pt x="9447" y="8041"/>
                    </a:lnTo>
                    <a:lnTo>
                      <a:pt x="9409" y="8091"/>
                    </a:lnTo>
                    <a:lnTo>
                      <a:pt x="9370" y="8140"/>
                    </a:lnTo>
                    <a:lnTo>
                      <a:pt x="9329" y="8188"/>
                    </a:lnTo>
                    <a:lnTo>
                      <a:pt x="9287" y="8238"/>
                    </a:lnTo>
                    <a:lnTo>
                      <a:pt x="9244" y="8286"/>
                    </a:lnTo>
                    <a:lnTo>
                      <a:pt x="9200" y="8333"/>
                    </a:lnTo>
                    <a:lnTo>
                      <a:pt x="9154" y="8380"/>
                    </a:lnTo>
                    <a:lnTo>
                      <a:pt x="9107" y="8428"/>
                    </a:lnTo>
                    <a:lnTo>
                      <a:pt x="9059" y="8473"/>
                    </a:lnTo>
                    <a:lnTo>
                      <a:pt x="9010" y="8518"/>
                    </a:lnTo>
                    <a:lnTo>
                      <a:pt x="8960" y="8561"/>
                    </a:lnTo>
                    <a:lnTo>
                      <a:pt x="8909" y="8604"/>
                    </a:lnTo>
                    <a:lnTo>
                      <a:pt x="8857" y="8645"/>
                    </a:lnTo>
                    <a:lnTo>
                      <a:pt x="8804" y="8685"/>
                    </a:lnTo>
                    <a:lnTo>
                      <a:pt x="8751" y="8723"/>
                    </a:lnTo>
                    <a:lnTo>
                      <a:pt x="8696" y="8760"/>
                    </a:lnTo>
                    <a:lnTo>
                      <a:pt x="8641" y="8795"/>
                    </a:lnTo>
                    <a:lnTo>
                      <a:pt x="8586" y="8829"/>
                    </a:lnTo>
                    <a:lnTo>
                      <a:pt x="8529" y="8860"/>
                    </a:lnTo>
                    <a:lnTo>
                      <a:pt x="8472" y="8889"/>
                    </a:lnTo>
                    <a:lnTo>
                      <a:pt x="8416" y="8918"/>
                    </a:lnTo>
                    <a:lnTo>
                      <a:pt x="8358" y="8943"/>
                    </a:lnTo>
                    <a:lnTo>
                      <a:pt x="8299" y="8966"/>
                    </a:lnTo>
                    <a:lnTo>
                      <a:pt x="8240" y="8987"/>
                    </a:lnTo>
                    <a:lnTo>
                      <a:pt x="8183" y="9005"/>
                    </a:lnTo>
                    <a:lnTo>
                      <a:pt x="8123" y="9022"/>
                    </a:lnTo>
                    <a:lnTo>
                      <a:pt x="8064" y="9034"/>
                    </a:lnTo>
                    <a:lnTo>
                      <a:pt x="8004" y="9045"/>
                    </a:lnTo>
                    <a:lnTo>
                      <a:pt x="7945" y="9052"/>
                    </a:lnTo>
                    <a:lnTo>
                      <a:pt x="7885" y="9057"/>
                    </a:lnTo>
                    <a:lnTo>
                      <a:pt x="7827" y="9058"/>
                    </a:lnTo>
                    <a:lnTo>
                      <a:pt x="7387" y="9058"/>
                    </a:lnTo>
                    <a:lnTo>
                      <a:pt x="6948" y="9058"/>
                    </a:lnTo>
                    <a:lnTo>
                      <a:pt x="6508" y="9058"/>
                    </a:lnTo>
                    <a:lnTo>
                      <a:pt x="6069" y="9058"/>
                    </a:lnTo>
                    <a:lnTo>
                      <a:pt x="5629" y="9058"/>
                    </a:lnTo>
                    <a:lnTo>
                      <a:pt x="5190" y="9058"/>
                    </a:lnTo>
                    <a:lnTo>
                      <a:pt x="4750" y="9058"/>
                    </a:lnTo>
                    <a:lnTo>
                      <a:pt x="4311" y="9058"/>
                    </a:lnTo>
                    <a:lnTo>
                      <a:pt x="3871" y="9058"/>
                    </a:lnTo>
                    <a:lnTo>
                      <a:pt x="3432" y="9058"/>
                    </a:lnTo>
                    <a:lnTo>
                      <a:pt x="2992" y="9058"/>
                    </a:lnTo>
                    <a:lnTo>
                      <a:pt x="2553" y="9058"/>
                    </a:lnTo>
                    <a:lnTo>
                      <a:pt x="2114" y="9058"/>
                    </a:lnTo>
                    <a:lnTo>
                      <a:pt x="1675" y="9058"/>
                    </a:lnTo>
                    <a:lnTo>
                      <a:pt x="1235" y="9058"/>
                    </a:lnTo>
                    <a:lnTo>
                      <a:pt x="796" y="9058"/>
                    </a:lnTo>
                    <a:lnTo>
                      <a:pt x="737" y="9057"/>
                    </a:lnTo>
                    <a:lnTo>
                      <a:pt x="679" y="9052"/>
                    </a:lnTo>
                    <a:lnTo>
                      <a:pt x="624" y="9045"/>
                    </a:lnTo>
                    <a:lnTo>
                      <a:pt x="570" y="9034"/>
                    </a:lnTo>
                    <a:lnTo>
                      <a:pt x="519" y="9022"/>
                    </a:lnTo>
                    <a:lnTo>
                      <a:pt x="468" y="9005"/>
                    </a:lnTo>
                    <a:lnTo>
                      <a:pt x="420" y="8987"/>
                    </a:lnTo>
                    <a:lnTo>
                      <a:pt x="374" y="8966"/>
                    </a:lnTo>
                    <a:lnTo>
                      <a:pt x="330" y="8943"/>
                    </a:lnTo>
                    <a:lnTo>
                      <a:pt x="289" y="8918"/>
                    </a:lnTo>
                    <a:lnTo>
                      <a:pt x="249" y="8889"/>
                    </a:lnTo>
                    <a:lnTo>
                      <a:pt x="212" y="8860"/>
                    </a:lnTo>
                    <a:lnTo>
                      <a:pt x="178" y="8829"/>
                    </a:lnTo>
                    <a:lnTo>
                      <a:pt x="147" y="8795"/>
                    </a:lnTo>
                    <a:lnTo>
                      <a:pt x="117" y="8760"/>
                    </a:lnTo>
                    <a:lnTo>
                      <a:pt x="92" y="8723"/>
                    </a:lnTo>
                    <a:lnTo>
                      <a:pt x="69" y="8685"/>
                    </a:lnTo>
                    <a:lnTo>
                      <a:pt x="49" y="8645"/>
                    </a:lnTo>
                    <a:lnTo>
                      <a:pt x="32" y="8604"/>
                    </a:lnTo>
                    <a:lnTo>
                      <a:pt x="19" y="8561"/>
                    </a:lnTo>
                    <a:lnTo>
                      <a:pt x="9" y="8518"/>
                    </a:lnTo>
                    <a:lnTo>
                      <a:pt x="2" y="8473"/>
                    </a:lnTo>
                    <a:lnTo>
                      <a:pt x="0" y="8428"/>
                    </a:lnTo>
                    <a:lnTo>
                      <a:pt x="0" y="8380"/>
                    </a:lnTo>
                    <a:lnTo>
                      <a:pt x="4" y="8333"/>
                    </a:lnTo>
                    <a:lnTo>
                      <a:pt x="12" y="8286"/>
                    </a:lnTo>
                    <a:lnTo>
                      <a:pt x="25" y="8238"/>
                    </a:lnTo>
                    <a:lnTo>
                      <a:pt x="41" y="8188"/>
                    </a:lnTo>
                    <a:lnTo>
                      <a:pt x="61" y="8140"/>
                    </a:lnTo>
                    <a:lnTo>
                      <a:pt x="85" y="8091"/>
                    </a:lnTo>
                    <a:lnTo>
                      <a:pt x="114" y="8041"/>
                    </a:lnTo>
                    <a:lnTo>
                      <a:pt x="148" y="7991"/>
                    </a:lnTo>
                    <a:lnTo>
                      <a:pt x="458" y="7559"/>
                    </a:lnTo>
                    <a:lnTo>
                      <a:pt x="767" y="7126"/>
                    </a:lnTo>
                    <a:lnTo>
                      <a:pt x="1078" y="6693"/>
                    </a:lnTo>
                    <a:lnTo>
                      <a:pt x="1388" y="6260"/>
                    </a:lnTo>
                    <a:lnTo>
                      <a:pt x="1699" y="5828"/>
                    </a:lnTo>
                    <a:lnTo>
                      <a:pt x="2009" y="5394"/>
                    </a:lnTo>
                    <a:lnTo>
                      <a:pt x="2319" y="4962"/>
                    </a:lnTo>
                    <a:lnTo>
                      <a:pt x="2629" y="4529"/>
                    </a:lnTo>
                    <a:lnTo>
                      <a:pt x="2940" y="4096"/>
                    </a:lnTo>
                    <a:lnTo>
                      <a:pt x="3250" y="3664"/>
                    </a:lnTo>
                    <a:lnTo>
                      <a:pt x="3559" y="3230"/>
                    </a:lnTo>
                    <a:lnTo>
                      <a:pt x="3870" y="2798"/>
                    </a:lnTo>
                    <a:lnTo>
                      <a:pt x="4180" y="2365"/>
                    </a:lnTo>
                    <a:lnTo>
                      <a:pt x="4491" y="1932"/>
                    </a:lnTo>
                    <a:lnTo>
                      <a:pt x="4800" y="1499"/>
                    </a:lnTo>
                    <a:lnTo>
                      <a:pt x="5111" y="1067"/>
                    </a:lnTo>
                    <a:lnTo>
                      <a:pt x="5147" y="1017"/>
                    </a:lnTo>
                    <a:lnTo>
                      <a:pt x="5185" y="967"/>
                    </a:lnTo>
                    <a:lnTo>
                      <a:pt x="5225" y="918"/>
                    </a:lnTo>
                    <a:lnTo>
                      <a:pt x="5265" y="870"/>
                    </a:lnTo>
                    <a:lnTo>
                      <a:pt x="5307" y="820"/>
                    </a:lnTo>
                    <a:lnTo>
                      <a:pt x="5350" y="772"/>
                    </a:lnTo>
                    <a:lnTo>
                      <a:pt x="5395" y="724"/>
                    </a:lnTo>
                    <a:lnTo>
                      <a:pt x="5440" y="678"/>
                    </a:lnTo>
                    <a:lnTo>
                      <a:pt x="5487" y="630"/>
                    </a:lnTo>
                    <a:lnTo>
                      <a:pt x="5535" y="585"/>
                    </a:lnTo>
                    <a:lnTo>
                      <a:pt x="5585" y="540"/>
                    </a:lnTo>
                    <a:lnTo>
                      <a:pt x="5634" y="497"/>
                    </a:lnTo>
                    <a:lnTo>
                      <a:pt x="5686" y="454"/>
                    </a:lnTo>
                    <a:lnTo>
                      <a:pt x="5737" y="413"/>
                    </a:lnTo>
                    <a:lnTo>
                      <a:pt x="5791" y="373"/>
                    </a:lnTo>
                    <a:lnTo>
                      <a:pt x="5844" y="336"/>
                    </a:lnTo>
                    <a:lnTo>
                      <a:pt x="5898" y="298"/>
                    </a:lnTo>
                    <a:lnTo>
                      <a:pt x="5953" y="263"/>
                    </a:lnTo>
                    <a:lnTo>
                      <a:pt x="6009" y="230"/>
                    </a:lnTo>
                    <a:lnTo>
                      <a:pt x="6065" y="198"/>
                    </a:lnTo>
                    <a:lnTo>
                      <a:pt x="6121" y="169"/>
                    </a:lnTo>
                    <a:lnTo>
                      <a:pt x="6179" y="140"/>
                    </a:lnTo>
                    <a:lnTo>
                      <a:pt x="6237" y="115"/>
                    </a:lnTo>
                    <a:lnTo>
                      <a:pt x="6295" y="92"/>
                    </a:lnTo>
                    <a:lnTo>
                      <a:pt x="6353" y="71"/>
                    </a:lnTo>
                    <a:lnTo>
                      <a:pt x="6412" y="52"/>
                    </a:lnTo>
                    <a:lnTo>
                      <a:pt x="6471" y="36"/>
                    </a:lnTo>
                    <a:lnTo>
                      <a:pt x="6531" y="24"/>
                    </a:lnTo>
                    <a:lnTo>
                      <a:pt x="6590" y="13"/>
                    </a:lnTo>
                    <a:lnTo>
                      <a:pt x="6650" y="6"/>
                    </a:lnTo>
                    <a:lnTo>
                      <a:pt x="6708" y="1"/>
                    </a:lnTo>
                    <a:lnTo>
                      <a:pt x="6768" y="0"/>
                    </a:lnTo>
                    <a:close/>
                  </a:path>
                </a:pathLst>
              </a:custGeom>
              <a:solidFill>
                <a:srgbClr val="D2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4" name="Freeform 341"/>
              <p:cNvSpPr>
                <a:spLocks/>
              </p:cNvSpPr>
              <p:nvPr/>
            </p:nvSpPr>
            <p:spPr bwMode="auto">
              <a:xfrm>
                <a:off x="1527" y="2394"/>
                <a:ext cx="664" cy="412"/>
              </a:xfrm>
              <a:custGeom>
                <a:avLst/>
                <a:gdLst>
                  <a:gd name="T0" fmla="*/ 17 w 14536"/>
                  <a:gd name="T1" fmla="*/ 0 h 9024"/>
                  <a:gd name="T2" fmla="*/ 20 w 14536"/>
                  <a:gd name="T3" fmla="*/ 0 h 9024"/>
                  <a:gd name="T4" fmla="*/ 24 w 14536"/>
                  <a:gd name="T5" fmla="*/ 0 h 9024"/>
                  <a:gd name="T6" fmla="*/ 28 w 14536"/>
                  <a:gd name="T7" fmla="*/ 0 h 9024"/>
                  <a:gd name="T8" fmla="*/ 29 w 14536"/>
                  <a:gd name="T9" fmla="*/ 0 h 9024"/>
                  <a:gd name="T10" fmla="*/ 29 w 14536"/>
                  <a:gd name="T11" fmla="*/ 0 h 9024"/>
                  <a:gd name="T12" fmla="*/ 30 w 14536"/>
                  <a:gd name="T13" fmla="*/ 0 h 9024"/>
                  <a:gd name="T14" fmla="*/ 30 w 14536"/>
                  <a:gd name="T15" fmla="*/ 1 h 9024"/>
                  <a:gd name="T16" fmla="*/ 30 w 14536"/>
                  <a:gd name="T17" fmla="*/ 1 h 9024"/>
                  <a:gd name="T18" fmla="*/ 30 w 14536"/>
                  <a:gd name="T19" fmla="*/ 1 h 9024"/>
                  <a:gd name="T20" fmla="*/ 30 w 14536"/>
                  <a:gd name="T21" fmla="*/ 2 h 9024"/>
                  <a:gd name="T22" fmla="*/ 30 w 14536"/>
                  <a:gd name="T23" fmla="*/ 2 h 9024"/>
                  <a:gd name="T24" fmla="*/ 28 w 14536"/>
                  <a:gd name="T25" fmla="*/ 5 h 9024"/>
                  <a:gd name="T26" fmla="*/ 25 w 14536"/>
                  <a:gd name="T27" fmla="*/ 8 h 9024"/>
                  <a:gd name="T28" fmla="*/ 23 w 14536"/>
                  <a:gd name="T29" fmla="*/ 12 h 9024"/>
                  <a:gd name="T30" fmla="*/ 20 w 14536"/>
                  <a:gd name="T31" fmla="*/ 16 h 9024"/>
                  <a:gd name="T32" fmla="*/ 19 w 14536"/>
                  <a:gd name="T33" fmla="*/ 17 h 9024"/>
                  <a:gd name="T34" fmla="*/ 19 w 14536"/>
                  <a:gd name="T35" fmla="*/ 17 h 9024"/>
                  <a:gd name="T36" fmla="*/ 19 w 14536"/>
                  <a:gd name="T37" fmla="*/ 18 h 9024"/>
                  <a:gd name="T38" fmla="*/ 18 w 14536"/>
                  <a:gd name="T39" fmla="*/ 18 h 9024"/>
                  <a:gd name="T40" fmla="*/ 18 w 14536"/>
                  <a:gd name="T41" fmla="*/ 18 h 9024"/>
                  <a:gd name="T42" fmla="*/ 17 w 14536"/>
                  <a:gd name="T43" fmla="*/ 19 h 9024"/>
                  <a:gd name="T44" fmla="*/ 17 w 14536"/>
                  <a:gd name="T45" fmla="*/ 19 h 9024"/>
                  <a:gd name="T46" fmla="*/ 16 w 14536"/>
                  <a:gd name="T47" fmla="*/ 19 h 9024"/>
                  <a:gd name="T48" fmla="*/ 14 w 14536"/>
                  <a:gd name="T49" fmla="*/ 19 h 9024"/>
                  <a:gd name="T50" fmla="*/ 10 w 14536"/>
                  <a:gd name="T51" fmla="*/ 19 h 9024"/>
                  <a:gd name="T52" fmla="*/ 6 w 14536"/>
                  <a:gd name="T53" fmla="*/ 19 h 9024"/>
                  <a:gd name="T54" fmla="*/ 3 w 14536"/>
                  <a:gd name="T55" fmla="*/ 19 h 9024"/>
                  <a:gd name="T56" fmla="*/ 1 w 14536"/>
                  <a:gd name="T57" fmla="*/ 19 h 9024"/>
                  <a:gd name="T58" fmla="*/ 1 w 14536"/>
                  <a:gd name="T59" fmla="*/ 19 h 9024"/>
                  <a:gd name="T60" fmla="*/ 1 w 14536"/>
                  <a:gd name="T61" fmla="*/ 18 h 9024"/>
                  <a:gd name="T62" fmla="*/ 0 w 14536"/>
                  <a:gd name="T63" fmla="*/ 18 h 9024"/>
                  <a:gd name="T64" fmla="*/ 0 w 14536"/>
                  <a:gd name="T65" fmla="*/ 18 h 9024"/>
                  <a:gd name="T66" fmla="*/ 0 w 14536"/>
                  <a:gd name="T67" fmla="*/ 17 h 9024"/>
                  <a:gd name="T68" fmla="*/ 0 w 14536"/>
                  <a:gd name="T69" fmla="*/ 17 h 9024"/>
                  <a:gd name="T70" fmla="*/ 0 w 14536"/>
                  <a:gd name="T71" fmla="*/ 17 h 9024"/>
                  <a:gd name="T72" fmla="*/ 2 w 14536"/>
                  <a:gd name="T73" fmla="*/ 14 h 9024"/>
                  <a:gd name="T74" fmla="*/ 5 w 14536"/>
                  <a:gd name="T75" fmla="*/ 10 h 9024"/>
                  <a:gd name="T76" fmla="*/ 7 w 14536"/>
                  <a:gd name="T77" fmla="*/ 7 h 9024"/>
                  <a:gd name="T78" fmla="*/ 10 w 14536"/>
                  <a:gd name="T79" fmla="*/ 3 h 9024"/>
                  <a:gd name="T80" fmla="*/ 11 w 14536"/>
                  <a:gd name="T81" fmla="*/ 2 h 9024"/>
                  <a:gd name="T82" fmla="*/ 11 w 14536"/>
                  <a:gd name="T83" fmla="*/ 2 h 9024"/>
                  <a:gd name="T84" fmla="*/ 12 w 14536"/>
                  <a:gd name="T85" fmla="*/ 1 h 9024"/>
                  <a:gd name="T86" fmla="*/ 12 w 14536"/>
                  <a:gd name="T87" fmla="*/ 1 h 9024"/>
                  <a:gd name="T88" fmla="*/ 12 w 14536"/>
                  <a:gd name="T89" fmla="*/ 1 h 9024"/>
                  <a:gd name="T90" fmla="*/ 13 w 14536"/>
                  <a:gd name="T91" fmla="*/ 0 h 9024"/>
                  <a:gd name="T92" fmla="*/ 13 w 14536"/>
                  <a:gd name="T93" fmla="*/ 0 h 9024"/>
                  <a:gd name="T94" fmla="*/ 14 w 14536"/>
                  <a:gd name="T95" fmla="*/ 0 h 90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36"/>
                  <a:gd name="T145" fmla="*/ 0 h 9024"/>
                  <a:gd name="T146" fmla="*/ 14536 w 14536"/>
                  <a:gd name="T147" fmla="*/ 9024 h 90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36" h="9024">
                    <a:moveTo>
                      <a:pt x="6741" y="0"/>
                    </a:moveTo>
                    <a:lnTo>
                      <a:pt x="7179" y="0"/>
                    </a:lnTo>
                    <a:lnTo>
                      <a:pt x="7617" y="0"/>
                    </a:lnTo>
                    <a:lnTo>
                      <a:pt x="8054" y="0"/>
                    </a:lnTo>
                    <a:lnTo>
                      <a:pt x="8492" y="0"/>
                    </a:lnTo>
                    <a:lnTo>
                      <a:pt x="8929" y="0"/>
                    </a:lnTo>
                    <a:lnTo>
                      <a:pt x="9367" y="0"/>
                    </a:lnTo>
                    <a:lnTo>
                      <a:pt x="9805" y="0"/>
                    </a:lnTo>
                    <a:lnTo>
                      <a:pt x="10242" y="0"/>
                    </a:lnTo>
                    <a:lnTo>
                      <a:pt x="10680" y="0"/>
                    </a:lnTo>
                    <a:lnTo>
                      <a:pt x="11118" y="0"/>
                    </a:lnTo>
                    <a:lnTo>
                      <a:pt x="11556" y="0"/>
                    </a:lnTo>
                    <a:lnTo>
                      <a:pt x="11992" y="0"/>
                    </a:lnTo>
                    <a:lnTo>
                      <a:pt x="12430" y="0"/>
                    </a:lnTo>
                    <a:lnTo>
                      <a:pt x="12868" y="0"/>
                    </a:lnTo>
                    <a:lnTo>
                      <a:pt x="13306" y="0"/>
                    </a:lnTo>
                    <a:lnTo>
                      <a:pt x="13743" y="0"/>
                    </a:lnTo>
                    <a:lnTo>
                      <a:pt x="13801" y="3"/>
                    </a:lnTo>
                    <a:lnTo>
                      <a:pt x="13858" y="7"/>
                    </a:lnTo>
                    <a:lnTo>
                      <a:pt x="13914" y="14"/>
                    </a:lnTo>
                    <a:lnTo>
                      <a:pt x="13967" y="25"/>
                    </a:lnTo>
                    <a:lnTo>
                      <a:pt x="14020" y="38"/>
                    </a:lnTo>
                    <a:lnTo>
                      <a:pt x="14069" y="54"/>
                    </a:lnTo>
                    <a:lnTo>
                      <a:pt x="14118" y="72"/>
                    </a:lnTo>
                    <a:lnTo>
                      <a:pt x="14164" y="93"/>
                    </a:lnTo>
                    <a:lnTo>
                      <a:pt x="14207" y="116"/>
                    </a:lnTo>
                    <a:lnTo>
                      <a:pt x="14249" y="141"/>
                    </a:lnTo>
                    <a:lnTo>
                      <a:pt x="14288" y="169"/>
                    </a:lnTo>
                    <a:lnTo>
                      <a:pt x="14324" y="199"/>
                    </a:lnTo>
                    <a:lnTo>
                      <a:pt x="14358" y="230"/>
                    </a:lnTo>
                    <a:lnTo>
                      <a:pt x="14389" y="263"/>
                    </a:lnTo>
                    <a:lnTo>
                      <a:pt x="14418" y="299"/>
                    </a:lnTo>
                    <a:lnTo>
                      <a:pt x="14444" y="335"/>
                    </a:lnTo>
                    <a:lnTo>
                      <a:pt x="14467" y="373"/>
                    </a:lnTo>
                    <a:lnTo>
                      <a:pt x="14486" y="413"/>
                    </a:lnTo>
                    <a:lnTo>
                      <a:pt x="14503" y="454"/>
                    </a:lnTo>
                    <a:lnTo>
                      <a:pt x="14517" y="497"/>
                    </a:lnTo>
                    <a:lnTo>
                      <a:pt x="14526" y="540"/>
                    </a:lnTo>
                    <a:lnTo>
                      <a:pt x="14533" y="584"/>
                    </a:lnTo>
                    <a:lnTo>
                      <a:pt x="14536" y="629"/>
                    </a:lnTo>
                    <a:lnTo>
                      <a:pt x="14535" y="676"/>
                    </a:lnTo>
                    <a:lnTo>
                      <a:pt x="14531" y="723"/>
                    </a:lnTo>
                    <a:lnTo>
                      <a:pt x="14523" y="771"/>
                    </a:lnTo>
                    <a:lnTo>
                      <a:pt x="14511" y="818"/>
                    </a:lnTo>
                    <a:lnTo>
                      <a:pt x="14494" y="867"/>
                    </a:lnTo>
                    <a:lnTo>
                      <a:pt x="14475" y="916"/>
                    </a:lnTo>
                    <a:lnTo>
                      <a:pt x="14450" y="965"/>
                    </a:lnTo>
                    <a:lnTo>
                      <a:pt x="14422" y="1014"/>
                    </a:lnTo>
                    <a:lnTo>
                      <a:pt x="14388" y="1064"/>
                    </a:lnTo>
                    <a:lnTo>
                      <a:pt x="14080" y="1495"/>
                    </a:lnTo>
                    <a:lnTo>
                      <a:pt x="13771" y="1925"/>
                    </a:lnTo>
                    <a:lnTo>
                      <a:pt x="13462" y="2357"/>
                    </a:lnTo>
                    <a:lnTo>
                      <a:pt x="13153" y="2788"/>
                    </a:lnTo>
                    <a:lnTo>
                      <a:pt x="12844" y="3218"/>
                    </a:lnTo>
                    <a:lnTo>
                      <a:pt x="12535" y="3650"/>
                    </a:lnTo>
                    <a:lnTo>
                      <a:pt x="12226" y="4081"/>
                    </a:lnTo>
                    <a:lnTo>
                      <a:pt x="11917" y="4513"/>
                    </a:lnTo>
                    <a:lnTo>
                      <a:pt x="11608" y="4943"/>
                    </a:lnTo>
                    <a:lnTo>
                      <a:pt x="11299" y="5374"/>
                    </a:lnTo>
                    <a:lnTo>
                      <a:pt x="10991" y="5806"/>
                    </a:lnTo>
                    <a:lnTo>
                      <a:pt x="10681" y="6236"/>
                    </a:lnTo>
                    <a:lnTo>
                      <a:pt x="10372" y="6667"/>
                    </a:lnTo>
                    <a:lnTo>
                      <a:pt x="10063" y="7099"/>
                    </a:lnTo>
                    <a:lnTo>
                      <a:pt x="9755" y="7529"/>
                    </a:lnTo>
                    <a:lnTo>
                      <a:pt x="9445" y="7960"/>
                    </a:lnTo>
                    <a:lnTo>
                      <a:pt x="9409" y="8010"/>
                    </a:lnTo>
                    <a:lnTo>
                      <a:pt x="9372" y="8059"/>
                    </a:lnTo>
                    <a:lnTo>
                      <a:pt x="9333" y="8108"/>
                    </a:lnTo>
                    <a:lnTo>
                      <a:pt x="9292" y="8157"/>
                    </a:lnTo>
                    <a:lnTo>
                      <a:pt x="9251" y="8206"/>
                    </a:lnTo>
                    <a:lnTo>
                      <a:pt x="9208" y="8253"/>
                    </a:lnTo>
                    <a:lnTo>
                      <a:pt x="9163" y="8301"/>
                    </a:lnTo>
                    <a:lnTo>
                      <a:pt x="9117" y="8348"/>
                    </a:lnTo>
                    <a:lnTo>
                      <a:pt x="9070" y="8394"/>
                    </a:lnTo>
                    <a:lnTo>
                      <a:pt x="9023" y="8440"/>
                    </a:lnTo>
                    <a:lnTo>
                      <a:pt x="8974" y="8484"/>
                    </a:lnTo>
                    <a:lnTo>
                      <a:pt x="8924" y="8527"/>
                    </a:lnTo>
                    <a:lnTo>
                      <a:pt x="8873" y="8570"/>
                    </a:lnTo>
                    <a:lnTo>
                      <a:pt x="8821" y="8611"/>
                    </a:lnTo>
                    <a:lnTo>
                      <a:pt x="8769" y="8651"/>
                    </a:lnTo>
                    <a:lnTo>
                      <a:pt x="8715" y="8689"/>
                    </a:lnTo>
                    <a:lnTo>
                      <a:pt x="8662" y="8725"/>
                    </a:lnTo>
                    <a:lnTo>
                      <a:pt x="8607" y="8761"/>
                    </a:lnTo>
                    <a:lnTo>
                      <a:pt x="8551" y="8794"/>
                    </a:lnTo>
                    <a:lnTo>
                      <a:pt x="8495" y="8825"/>
                    </a:lnTo>
                    <a:lnTo>
                      <a:pt x="8439" y="8855"/>
                    </a:lnTo>
                    <a:lnTo>
                      <a:pt x="8381" y="8883"/>
                    </a:lnTo>
                    <a:lnTo>
                      <a:pt x="8324" y="8908"/>
                    </a:lnTo>
                    <a:lnTo>
                      <a:pt x="8266" y="8931"/>
                    </a:lnTo>
                    <a:lnTo>
                      <a:pt x="8208" y="8952"/>
                    </a:lnTo>
                    <a:lnTo>
                      <a:pt x="8149" y="8970"/>
                    </a:lnTo>
                    <a:lnTo>
                      <a:pt x="8091" y="8986"/>
                    </a:lnTo>
                    <a:lnTo>
                      <a:pt x="8032" y="8999"/>
                    </a:lnTo>
                    <a:lnTo>
                      <a:pt x="7973" y="9010"/>
                    </a:lnTo>
                    <a:lnTo>
                      <a:pt x="7913" y="9017"/>
                    </a:lnTo>
                    <a:lnTo>
                      <a:pt x="7854" y="9021"/>
                    </a:lnTo>
                    <a:lnTo>
                      <a:pt x="7794" y="9024"/>
                    </a:lnTo>
                    <a:lnTo>
                      <a:pt x="7358" y="9024"/>
                    </a:lnTo>
                    <a:lnTo>
                      <a:pt x="6920" y="9024"/>
                    </a:lnTo>
                    <a:lnTo>
                      <a:pt x="6482" y="9024"/>
                    </a:lnTo>
                    <a:lnTo>
                      <a:pt x="6044" y="9024"/>
                    </a:lnTo>
                    <a:lnTo>
                      <a:pt x="5607" y="9024"/>
                    </a:lnTo>
                    <a:lnTo>
                      <a:pt x="5169" y="9024"/>
                    </a:lnTo>
                    <a:lnTo>
                      <a:pt x="4732" y="9024"/>
                    </a:lnTo>
                    <a:lnTo>
                      <a:pt x="4294" y="9024"/>
                    </a:lnTo>
                    <a:lnTo>
                      <a:pt x="3856" y="9024"/>
                    </a:lnTo>
                    <a:lnTo>
                      <a:pt x="3419" y="9024"/>
                    </a:lnTo>
                    <a:lnTo>
                      <a:pt x="2981" y="9024"/>
                    </a:lnTo>
                    <a:lnTo>
                      <a:pt x="2543" y="9024"/>
                    </a:lnTo>
                    <a:lnTo>
                      <a:pt x="2106" y="9024"/>
                    </a:lnTo>
                    <a:lnTo>
                      <a:pt x="1669" y="9024"/>
                    </a:lnTo>
                    <a:lnTo>
                      <a:pt x="1231" y="9024"/>
                    </a:lnTo>
                    <a:lnTo>
                      <a:pt x="793" y="9024"/>
                    </a:lnTo>
                    <a:lnTo>
                      <a:pt x="734" y="9021"/>
                    </a:lnTo>
                    <a:lnTo>
                      <a:pt x="678" y="9017"/>
                    </a:lnTo>
                    <a:lnTo>
                      <a:pt x="622" y="9010"/>
                    </a:lnTo>
                    <a:lnTo>
                      <a:pt x="568" y="8999"/>
                    </a:lnTo>
                    <a:lnTo>
                      <a:pt x="517" y="8986"/>
                    </a:lnTo>
                    <a:lnTo>
                      <a:pt x="466" y="8970"/>
                    </a:lnTo>
                    <a:lnTo>
                      <a:pt x="419" y="8952"/>
                    </a:lnTo>
                    <a:lnTo>
                      <a:pt x="373" y="8931"/>
                    </a:lnTo>
                    <a:lnTo>
                      <a:pt x="329" y="8908"/>
                    </a:lnTo>
                    <a:lnTo>
                      <a:pt x="288" y="8883"/>
                    </a:lnTo>
                    <a:lnTo>
                      <a:pt x="249" y="8855"/>
                    </a:lnTo>
                    <a:lnTo>
                      <a:pt x="212" y="8825"/>
                    </a:lnTo>
                    <a:lnTo>
                      <a:pt x="178" y="8794"/>
                    </a:lnTo>
                    <a:lnTo>
                      <a:pt x="146" y="8761"/>
                    </a:lnTo>
                    <a:lnTo>
                      <a:pt x="118" y="8725"/>
                    </a:lnTo>
                    <a:lnTo>
                      <a:pt x="93" y="8689"/>
                    </a:lnTo>
                    <a:lnTo>
                      <a:pt x="70" y="8651"/>
                    </a:lnTo>
                    <a:lnTo>
                      <a:pt x="50" y="8611"/>
                    </a:lnTo>
                    <a:lnTo>
                      <a:pt x="33" y="8570"/>
                    </a:lnTo>
                    <a:lnTo>
                      <a:pt x="20" y="8527"/>
                    </a:lnTo>
                    <a:lnTo>
                      <a:pt x="10" y="8484"/>
                    </a:lnTo>
                    <a:lnTo>
                      <a:pt x="3" y="8440"/>
                    </a:lnTo>
                    <a:lnTo>
                      <a:pt x="0" y="8395"/>
                    </a:lnTo>
                    <a:lnTo>
                      <a:pt x="0" y="8348"/>
                    </a:lnTo>
                    <a:lnTo>
                      <a:pt x="6" y="8301"/>
                    </a:lnTo>
                    <a:lnTo>
                      <a:pt x="13" y="8253"/>
                    </a:lnTo>
                    <a:lnTo>
                      <a:pt x="25" y="8206"/>
                    </a:lnTo>
                    <a:lnTo>
                      <a:pt x="41" y="8157"/>
                    </a:lnTo>
                    <a:lnTo>
                      <a:pt x="61" y="8108"/>
                    </a:lnTo>
                    <a:lnTo>
                      <a:pt x="85" y="8059"/>
                    </a:lnTo>
                    <a:lnTo>
                      <a:pt x="115" y="8010"/>
                    </a:lnTo>
                    <a:lnTo>
                      <a:pt x="147" y="7960"/>
                    </a:lnTo>
                    <a:lnTo>
                      <a:pt x="457" y="7529"/>
                    </a:lnTo>
                    <a:lnTo>
                      <a:pt x="766" y="7099"/>
                    </a:lnTo>
                    <a:lnTo>
                      <a:pt x="1074" y="6667"/>
                    </a:lnTo>
                    <a:lnTo>
                      <a:pt x="1383" y="6236"/>
                    </a:lnTo>
                    <a:lnTo>
                      <a:pt x="1693" y="5806"/>
                    </a:lnTo>
                    <a:lnTo>
                      <a:pt x="2002" y="5374"/>
                    </a:lnTo>
                    <a:lnTo>
                      <a:pt x="2310" y="4943"/>
                    </a:lnTo>
                    <a:lnTo>
                      <a:pt x="2619" y="4513"/>
                    </a:lnTo>
                    <a:lnTo>
                      <a:pt x="2929" y="4081"/>
                    </a:lnTo>
                    <a:lnTo>
                      <a:pt x="3237" y="3650"/>
                    </a:lnTo>
                    <a:lnTo>
                      <a:pt x="3546" y="3218"/>
                    </a:lnTo>
                    <a:lnTo>
                      <a:pt x="3855" y="2788"/>
                    </a:lnTo>
                    <a:lnTo>
                      <a:pt x="4164" y="2357"/>
                    </a:lnTo>
                    <a:lnTo>
                      <a:pt x="4473" y="1925"/>
                    </a:lnTo>
                    <a:lnTo>
                      <a:pt x="4782" y="1495"/>
                    </a:lnTo>
                    <a:lnTo>
                      <a:pt x="5091" y="1064"/>
                    </a:lnTo>
                    <a:lnTo>
                      <a:pt x="5127" y="1014"/>
                    </a:lnTo>
                    <a:lnTo>
                      <a:pt x="5164" y="965"/>
                    </a:lnTo>
                    <a:lnTo>
                      <a:pt x="5204" y="916"/>
                    </a:lnTo>
                    <a:lnTo>
                      <a:pt x="5244" y="867"/>
                    </a:lnTo>
                    <a:lnTo>
                      <a:pt x="5286" y="818"/>
                    </a:lnTo>
                    <a:lnTo>
                      <a:pt x="5329" y="771"/>
                    </a:lnTo>
                    <a:lnTo>
                      <a:pt x="5373" y="723"/>
                    </a:lnTo>
                    <a:lnTo>
                      <a:pt x="5419" y="676"/>
                    </a:lnTo>
                    <a:lnTo>
                      <a:pt x="5466" y="629"/>
                    </a:lnTo>
                    <a:lnTo>
                      <a:pt x="5514" y="584"/>
                    </a:lnTo>
                    <a:lnTo>
                      <a:pt x="5562" y="540"/>
                    </a:lnTo>
                    <a:lnTo>
                      <a:pt x="5613" y="497"/>
                    </a:lnTo>
                    <a:lnTo>
                      <a:pt x="5663" y="454"/>
                    </a:lnTo>
                    <a:lnTo>
                      <a:pt x="5714" y="413"/>
                    </a:lnTo>
                    <a:lnTo>
                      <a:pt x="5767" y="373"/>
                    </a:lnTo>
                    <a:lnTo>
                      <a:pt x="5820" y="335"/>
                    </a:lnTo>
                    <a:lnTo>
                      <a:pt x="5875" y="299"/>
                    </a:lnTo>
                    <a:lnTo>
                      <a:pt x="5930" y="263"/>
                    </a:lnTo>
                    <a:lnTo>
                      <a:pt x="5985" y="230"/>
                    </a:lnTo>
                    <a:lnTo>
                      <a:pt x="6041" y="199"/>
                    </a:lnTo>
                    <a:lnTo>
                      <a:pt x="6098" y="169"/>
                    </a:lnTo>
                    <a:lnTo>
                      <a:pt x="6154" y="141"/>
                    </a:lnTo>
                    <a:lnTo>
                      <a:pt x="6212" y="116"/>
                    </a:lnTo>
                    <a:lnTo>
                      <a:pt x="6270" y="93"/>
                    </a:lnTo>
                    <a:lnTo>
                      <a:pt x="6329" y="72"/>
                    </a:lnTo>
                    <a:lnTo>
                      <a:pt x="6386" y="54"/>
                    </a:lnTo>
                    <a:lnTo>
                      <a:pt x="6445" y="38"/>
                    </a:lnTo>
                    <a:lnTo>
                      <a:pt x="6505" y="25"/>
                    </a:lnTo>
                    <a:lnTo>
                      <a:pt x="6564" y="14"/>
                    </a:lnTo>
                    <a:lnTo>
                      <a:pt x="6623" y="7"/>
                    </a:lnTo>
                    <a:lnTo>
                      <a:pt x="6682" y="3"/>
                    </a:lnTo>
                    <a:lnTo>
                      <a:pt x="6741" y="0"/>
                    </a:lnTo>
                    <a:close/>
                  </a:path>
                </a:pathLst>
              </a:custGeom>
              <a:solidFill>
                <a:srgbClr val="D2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5" name="Freeform 342"/>
              <p:cNvSpPr>
                <a:spLocks/>
              </p:cNvSpPr>
              <p:nvPr/>
            </p:nvSpPr>
            <p:spPr bwMode="auto">
              <a:xfrm>
                <a:off x="1528" y="2395"/>
                <a:ext cx="662" cy="410"/>
              </a:xfrm>
              <a:custGeom>
                <a:avLst/>
                <a:gdLst>
                  <a:gd name="T0" fmla="*/ 17 w 14476"/>
                  <a:gd name="T1" fmla="*/ 0 h 8986"/>
                  <a:gd name="T2" fmla="*/ 20 w 14476"/>
                  <a:gd name="T3" fmla="*/ 0 h 8986"/>
                  <a:gd name="T4" fmla="*/ 24 w 14476"/>
                  <a:gd name="T5" fmla="*/ 0 h 8986"/>
                  <a:gd name="T6" fmla="*/ 28 w 14476"/>
                  <a:gd name="T7" fmla="*/ 0 h 8986"/>
                  <a:gd name="T8" fmla="*/ 29 w 14476"/>
                  <a:gd name="T9" fmla="*/ 0 h 8986"/>
                  <a:gd name="T10" fmla="*/ 29 w 14476"/>
                  <a:gd name="T11" fmla="*/ 0 h 8986"/>
                  <a:gd name="T12" fmla="*/ 30 w 14476"/>
                  <a:gd name="T13" fmla="*/ 0 h 8986"/>
                  <a:gd name="T14" fmla="*/ 30 w 14476"/>
                  <a:gd name="T15" fmla="*/ 1 h 8986"/>
                  <a:gd name="T16" fmla="*/ 30 w 14476"/>
                  <a:gd name="T17" fmla="*/ 1 h 8986"/>
                  <a:gd name="T18" fmla="*/ 30 w 14476"/>
                  <a:gd name="T19" fmla="*/ 1 h 8986"/>
                  <a:gd name="T20" fmla="*/ 30 w 14476"/>
                  <a:gd name="T21" fmla="*/ 2 h 8986"/>
                  <a:gd name="T22" fmla="*/ 30 w 14476"/>
                  <a:gd name="T23" fmla="*/ 2 h 8986"/>
                  <a:gd name="T24" fmla="*/ 28 w 14476"/>
                  <a:gd name="T25" fmla="*/ 5 h 8986"/>
                  <a:gd name="T26" fmla="*/ 25 w 14476"/>
                  <a:gd name="T27" fmla="*/ 8 h 8986"/>
                  <a:gd name="T28" fmla="*/ 23 w 14476"/>
                  <a:gd name="T29" fmla="*/ 12 h 8986"/>
                  <a:gd name="T30" fmla="*/ 20 w 14476"/>
                  <a:gd name="T31" fmla="*/ 16 h 8986"/>
                  <a:gd name="T32" fmla="*/ 19 w 14476"/>
                  <a:gd name="T33" fmla="*/ 17 h 8986"/>
                  <a:gd name="T34" fmla="*/ 19 w 14476"/>
                  <a:gd name="T35" fmla="*/ 17 h 8986"/>
                  <a:gd name="T36" fmla="*/ 19 w 14476"/>
                  <a:gd name="T37" fmla="*/ 18 h 8986"/>
                  <a:gd name="T38" fmla="*/ 18 w 14476"/>
                  <a:gd name="T39" fmla="*/ 18 h 8986"/>
                  <a:gd name="T40" fmla="*/ 18 w 14476"/>
                  <a:gd name="T41" fmla="*/ 18 h 8986"/>
                  <a:gd name="T42" fmla="*/ 17 w 14476"/>
                  <a:gd name="T43" fmla="*/ 18 h 8986"/>
                  <a:gd name="T44" fmla="*/ 17 w 14476"/>
                  <a:gd name="T45" fmla="*/ 19 h 8986"/>
                  <a:gd name="T46" fmla="*/ 16 w 14476"/>
                  <a:gd name="T47" fmla="*/ 19 h 8986"/>
                  <a:gd name="T48" fmla="*/ 13 w 14476"/>
                  <a:gd name="T49" fmla="*/ 19 h 8986"/>
                  <a:gd name="T50" fmla="*/ 10 w 14476"/>
                  <a:gd name="T51" fmla="*/ 19 h 8986"/>
                  <a:gd name="T52" fmla="*/ 6 w 14476"/>
                  <a:gd name="T53" fmla="*/ 19 h 8986"/>
                  <a:gd name="T54" fmla="*/ 3 w 14476"/>
                  <a:gd name="T55" fmla="*/ 19 h 8986"/>
                  <a:gd name="T56" fmla="*/ 1 w 14476"/>
                  <a:gd name="T57" fmla="*/ 19 h 8986"/>
                  <a:gd name="T58" fmla="*/ 1 w 14476"/>
                  <a:gd name="T59" fmla="*/ 19 h 8986"/>
                  <a:gd name="T60" fmla="*/ 1 w 14476"/>
                  <a:gd name="T61" fmla="*/ 18 h 8986"/>
                  <a:gd name="T62" fmla="*/ 0 w 14476"/>
                  <a:gd name="T63" fmla="*/ 18 h 8986"/>
                  <a:gd name="T64" fmla="*/ 0 w 14476"/>
                  <a:gd name="T65" fmla="*/ 18 h 8986"/>
                  <a:gd name="T66" fmla="*/ 0 w 14476"/>
                  <a:gd name="T67" fmla="*/ 17 h 8986"/>
                  <a:gd name="T68" fmla="*/ 0 w 14476"/>
                  <a:gd name="T69" fmla="*/ 17 h 8986"/>
                  <a:gd name="T70" fmla="*/ 0 w 14476"/>
                  <a:gd name="T71" fmla="*/ 17 h 8986"/>
                  <a:gd name="T72" fmla="*/ 2 w 14476"/>
                  <a:gd name="T73" fmla="*/ 14 h 8986"/>
                  <a:gd name="T74" fmla="*/ 5 w 14476"/>
                  <a:gd name="T75" fmla="*/ 10 h 8986"/>
                  <a:gd name="T76" fmla="*/ 7 w 14476"/>
                  <a:gd name="T77" fmla="*/ 7 h 8986"/>
                  <a:gd name="T78" fmla="*/ 10 w 14476"/>
                  <a:gd name="T79" fmla="*/ 3 h 8986"/>
                  <a:gd name="T80" fmla="*/ 11 w 14476"/>
                  <a:gd name="T81" fmla="*/ 2 h 8986"/>
                  <a:gd name="T82" fmla="*/ 11 w 14476"/>
                  <a:gd name="T83" fmla="*/ 2 h 8986"/>
                  <a:gd name="T84" fmla="*/ 12 w 14476"/>
                  <a:gd name="T85" fmla="*/ 1 h 8986"/>
                  <a:gd name="T86" fmla="*/ 12 w 14476"/>
                  <a:gd name="T87" fmla="*/ 1 h 8986"/>
                  <a:gd name="T88" fmla="*/ 12 w 14476"/>
                  <a:gd name="T89" fmla="*/ 0 h 8986"/>
                  <a:gd name="T90" fmla="*/ 13 w 14476"/>
                  <a:gd name="T91" fmla="*/ 0 h 8986"/>
                  <a:gd name="T92" fmla="*/ 13 w 14476"/>
                  <a:gd name="T93" fmla="*/ 0 h 8986"/>
                  <a:gd name="T94" fmla="*/ 14 w 14476"/>
                  <a:gd name="T95" fmla="*/ 0 h 89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476"/>
                  <a:gd name="T145" fmla="*/ 0 h 8986"/>
                  <a:gd name="T146" fmla="*/ 14476 w 14476"/>
                  <a:gd name="T147" fmla="*/ 8986 h 898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476" h="8986">
                    <a:moveTo>
                      <a:pt x="6713" y="0"/>
                    </a:moveTo>
                    <a:lnTo>
                      <a:pt x="7149" y="0"/>
                    </a:lnTo>
                    <a:lnTo>
                      <a:pt x="7585" y="0"/>
                    </a:lnTo>
                    <a:lnTo>
                      <a:pt x="8021" y="0"/>
                    </a:lnTo>
                    <a:lnTo>
                      <a:pt x="8456" y="0"/>
                    </a:lnTo>
                    <a:lnTo>
                      <a:pt x="8892" y="0"/>
                    </a:lnTo>
                    <a:lnTo>
                      <a:pt x="9329" y="0"/>
                    </a:lnTo>
                    <a:lnTo>
                      <a:pt x="9765" y="0"/>
                    </a:lnTo>
                    <a:lnTo>
                      <a:pt x="10200" y="0"/>
                    </a:lnTo>
                    <a:lnTo>
                      <a:pt x="10636" y="0"/>
                    </a:lnTo>
                    <a:lnTo>
                      <a:pt x="11072" y="0"/>
                    </a:lnTo>
                    <a:lnTo>
                      <a:pt x="11508" y="0"/>
                    </a:lnTo>
                    <a:lnTo>
                      <a:pt x="11943" y="0"/>
                    </a:lnTo>
                    <a:lnTo>
                      <a:pt x="12379" y="0"/>
                    </a:lnTo>
                    <a:lnTo>
                      <a:pt x="12815" y="0"/>
                    </a:lnTo>
                    <a:lnTo>
                      <a:pt x="13251" y="0"/>
                    </a:lnTo>
                    <a:lnTo>
                      <a:pt x="13686" y="0"/>
                    </a:lnTo>
                    <a:lnTo>
                      <a:pt x="13745" y="1"/>
                    </a:lnTo>
                    <a:lnTo>
                      <a:pt x="13802" y="7"/>
                    </a:lnTo>
                    <a:lnTo>
                      <a:pt x="13857" y="14"/>
                    </a:lnTo>
                    <a:lnTo>
                      <a:pt x="13910" y="25"/>
                    </a:lnTo>
                    <a:lnTo>
                      <a:pt x="13962" y="37"/>
                    </a:lnTo>
                    <a:lnTo>
                      <a:pt x="14012" y="53"/>
                    </a:lnTo>
                    <a:lnTo>
                      <a:pt x="14059" y="72"/>
                    </a:lnTo>
                    <a:lnTo>
                      <a:pt x="14105" y="92"/>
                    </a:lnTo>
                    <a:lnTo>
                      <a:pt x="14148" y="115"/>
                    </a:lnTo>
                    <a:lnTo>
                      <a:pt x="14190" y="140"/>
                    </a:lnTo>
                    <a:lnTo>
                      <a:pt x="14229" y="167"/>
                    </a:lnTo>
                    <a:lnTo>
                      <a:pt x="14265" y="198"/>
                    </a:lnTo>
                    <a:lnTo>
                      <a:pt x="14300" y="228"/>
                    </a:lnTo>
                    <a:lnTo>
                      <a:pt x="14330" y="262"/>
                    </a:lnTo>
                    <a:lnTo>
                      <a:pt x="14359" y="296"/>
                    </a:lnTo>
                    <a:lnTo>
                      <a:pt x="14385" y="333"/>
                    </a:lnTo>
                    <a:lnTo>
                      <a:pt x="14408" y="371"/>
                    </a:lnTo>
                    <a:lnTo>
                      <a:pt x="14427" y="411"/>
                    </a:lnTo>
                    <a:lnTo>
                      <a:pt x="14443" y="452"/>
                    </a:lnTo>
                    <a:lnTo>
                      <a:pt x="14457" y="494"/>
                    </a:lnTo>
                    <a:lnTo>
                      <a:pt x="14467" y="537"/>
                    </a:lnTo>
                    <a:lnTo>
                      <a:pt x="14473" y="582"/>
                    </a:lnTo>
                    <a:lnTo>
                      <a:pt x="14476" y="627"/>
                    </a:lnTo>
                    <a:lnTo>
                      <a:pt x="14476" y="672"/>
                    </a:lnTo>
                    <a:lnTo>
                      <a:pt x="14472" y="719"/>
                    </a:lnTo>
                    <a:lnTo>
                      <a:pt x="14463" y="767"/>
                    </a:lnTo>
                    <a:lnTo>
                      <a:pt x="14452" y="815"/>
                    </a:lnTo>
                    <a:lnTo>
                      <a:pt x="14435" y="863"/>
                    </a:lnTo>
                    <a:lnTo>
                      <a:pt x="14415" y="911"/>
                    </a:lnTo>
                    <a:lnTo>
                      <a:pt x="14391" y="961"/>
                    </a:lnTo>
                    <a:lnTo>
                      <a:pt x="14363" y="1010"/>
                    </a:lnTo>
                    <a:lnTo>
                      <a:pt x="14329" y="1058"/>
                    </a:lnTo>
                    <a:lnTo>
                      <a:pt x="14021" y="1488"/>
                    </a:lnTo>
                    <a:lnTo>
                      <a:pt x="13714" y="1917"/>
                    </a:lnTo>
                    <a:lnTo>
                      <a:pt x="13406" y="2346"/>
                    </a:lnTo>
                    <a:lnTo>
                      <a:pt x="13098" y="2775"/>
                    </a:lnTo>
                    <a:lnTo>
                      <a:pt x="12791" y="3205"/>
                    </a:lnTo>
                    <a:lnTo>
                      <a:pt x="12483" y="3634"/>
                    </a:lnTo>
                    <a:lnTo>
                      <a:pt x="12175" y="4063"/>
                    </a:lnTo>
                    <a:lnTo>
                      <a:pt x="11868" y="4493"/>
                    </a:lnTo>
                    <a:lnTo>
                      <a:pt x="11560" y="4922"/>
                    </a:lnTo>
                    <a:lnTo>
                      <a:pt x="11253" y="5351"/>
                    </a:lnTo>
                    <a:lnTo>
                      <a:pt x="10945" y="5781"/>
                    </a:lnTo>
                    <a:lnTo>
                      <a:pt x="10637" y="6211"/>
                    </a:lnTo>
                    <a:lnTo>
                      <a:pt x="10330" y="6640"/>
                    </a:lnTo>
                    <a:lnTo>
                      <a:pt x="10022" y="7069"/>
                    </a:lnTo>
                    <a:lnTo>
                      <a:pt x="9714" y="7498"/>
                    </a:lnTo>
                    <a:lnTo>
                      <a:pt x="9407" y="7928"/>
                    </a:lnTo>
                    <a:lnTo>
                      <a:pt x="9371" y="7976"/>
                    </a:lnTo>
                    <a:lnTo>
                      <a:pt x="9333" y="8025"/>
                    </a:lnTo>
                    <a:lnTo>
                      <a:pt x="9294" y="8075"/>
                    </a:lnTo>
                    <a:lnTo>
                      <a:pt x="9254" y="8123"/>
                    </a:lnTo>
                    <a:lnTo>
                      <a:pt x="9212" y="8171"/>
                    </a:lnTo>
                    <a:lnTo>
                      <a:pt x="9169" y="8219"/>
                    </a:lnTo>
                    <a:lnTo>
                      <a:pt x="9125" y="8267"/>
                    </a:lnTo>
                    <a:lnTo>
                      <a:pt x="9080" y="8313"/>
                    </a:lnTo>
                    <a:lnTo>
                      <a:pt x="9033" y="8359"/>
                    </a:lnTo>
                    <a:lnTo>
                      <a:pt x="8986" y="8404"/>
                    </a:lnTo>
                    <a:lnTo>
                      <a:pt x="8937" y="8449"/>
                    </a:lnTo>
                    <a:lnTo>
                      <a:pt x="8887" y="8492"/>
                    </a:lnTo>
                    <a:lnTo>
                      <a:pt x="8836" y="8534"/>
                    </a:lnTo>
                    <a:lnTo>
                      <a:pt x="8785" y="8575"/>
                    </a:lnTo>
                    <a:lnTo>
                      <a:pt x="8733" y="8615"/>
                    </a:lnTo>
                    <a:lnTo>
                      <a:pt x="8680" y="8653"/>
                    </a:lnTo>
                    <a:lnTo>
                      <a:pt x="8625" y="8690"/>
                    </a:lnTo>
                    <a:lnTo>
                      <a:pt x="8571" y="8724"/>
                    </a:lnTo>
                    <a:lnTo>
                      <a:pt x="8516" y="8758"/>
                    </a:lnTo>
                    <a:lnTo>
                      <a:pt x="8461" y="8788"/>
                    </a:lnTo>
                    <a:lnTo>
                      <a:pt x="8404" y="8819"/>
                    </a:lnTo>
                    <a:lnTo>
                      <a:pt x="8347" y="8846"/>
                    </a:lnTo>
                    <a:lnTo>
                      <a:pt x="8289" y="8871"/>
                    </a:lnTo>
                    <a:lnTo>
                      <a:pt x="8232" y="8894"/>
                    </a:lnTo>
                    <a:lnTo>
                      <a:pt x="8174" y="8914"/>
                    </a:lnTo>
                    <a:lnTo>
                      <a:pt x="8116" y="8933"/>
                    </a:lnTo>
                    <a:lnTo>
                      <a:pt x="8057" y="8949"/>
                    </a:lnTo>
                    <a:lnTo>
                      <a:pt x="7999" y="8962"/>
                    </a:lnTo>
                    <a:lnTo>
                      <a:pt x="7940" y="8972"/>
                    </a:lnTo>
                    <a:lnTo>
                      <a:pt x="7881" y="8979"/>
                    </a:lnTo>
                    <a:lnTo>
                      <a:pt x="7822" y="8985"/>
                    </a:lnTo>
                    <a:lnTo>
                      <a:pt x="7762" y="8986"/>
                    </a:lnTo>
                    <a:lnTo>
                      <a:pt x="7327" y="8986"/>
                    </a:lnTo>
                    <a:lnTo>
                      <a:pt x="6891" y="8986"/>
                    </a:lnTo>
                    <a:lnTo>
                      <a:pt x="6455" y="8986"/>
                    </a:lnTo>
                    <a:lnTo>
                      <a:pt x="6019" y="8986"/>
                    </a:lnTo>
                    <a:lnTo>
                      <a:pt x="5584" y="8986"/>
                    </a:lnTo>
                    <a:lnTo>
                      <a:pt x="5148" y="8986"/>
                    </a:lnTo>
                    <a:lnTo>
                      <a:pt x="4712" y="8986"/>
                    </a:lnTo>
                    <a:lnTo>
                      <a:pt x="4276" y="8986"/>
                    </a:lnTo>
                    <a:lnTo>
                      <a:pt x="3841" y="8986"/>
                    </a:lnTo>
                    <a:lnTo>
                      <a:pt x="3405" y="8986"/>
                    </a:lnTo>
                    <a:lnTo>
                      <a:pt x="2969" y="8986"/>
                    </a:lnTo>
                    <a:lnTo>
                      <a:pt x="2533" y="8986"/>
                    </a:lnTo>
                    <a:lnTo>
                      <a:pt x="2097" y="8986"/>
                    </a:lnTo>
                    <a:lnTo>
                      <a:pt x="1661" y="8986"/>
                    </a:lnTo>
                    <a:lnTo>
                      <a:pt x="1225" y="8986"/>
                    </a:lnTo>
                    <a:lnTo>
                      <a:pt x="789" y="8986"/>
                    </a:lnTo>
                    <a:lnTo>
                      <a:pt x="732" y="8985"/>
                    </a:lnTo>
                    <a:lnTo>
                      <a:pt x="675" y="8979"/>
                    </a:lnTo>
                    <a:lnTo>
                      <a:pt x="619" y="8972"/>
                    </a:lnTo>
                    <a:lnTo>
                      <a:pt x="566" y="8962"/>
                    </a:lnTo>
                    <a:lnTo>
                      <a:pt x="514" y="8949"/>
                    </a:lnTo>
                    <a:lnTo>
                      <a:pt x="465" y="8933"/>
                    </a:lnTo>
                    <a:lnTo>
                      <a:pt x="417" y="8914"/>
                    </a:lnTo>
                    <a:lnTo>
                      <a:pt x="371" y="8894"/>
                    </a:lnTo>
                    <a:lnTo>
                      <a:pt x="327" y="8871"/>
                    </a:lnTo>
                    <a:lnTo>
                      <a:pt x="286" y="8846"/>
                    </a:lnTo>
                    <a:lnTo>
                      <a:pt x="247" y="8819"/>
                    </a:lnTo>
                    <a:lnTo>
                      <a:pt x="211" y="8788"/>
                    </a:lnTo>
                    <a:lnTo>
                      <a:pt x="177" y="8758"/>
                    </a:lnTo>
                    <a:lnTo>
                      <a:pt x="146" y="8724"/>
                    </a:lnTo>
                    <a:lnTo>
                      <a:pt x="117" y="8690"/>
                    </a:lnTo>
                    <a:lnTo>
                      <a:pt x="92" y="8653"/>
                    </a:lnTo>
                    <a:lnTo>
                      <a:pt x="69" y="8615"/>
                    </a:lnTo>
                    <a:lnTo>
                      <a:pt x="49" y="8575"/>
                    </a:lnTo>
                    <a:lnTo>
                      <a:pt x="33" y="8534"/>
                    </a:lnTo>
                    <a:lnTo>
                      <a:pt x="20" y="8492"/>
                    </a:lnTo>
                    <a:lnTo>
                      <a:pt x="9" y="8449"/>
                    </a:lnTo>
                    <a:lnTo>
                      <a:pt x="3" y="8404"/>
                    </a:lnTo>
                    <a:lnTo>
                      <a:pt x="0" y="8359"/>
                    </a:lnTo>
                    <a:lnTo>
                      <a:pt x="1" y="8314"/>
                    </a:lnTo>
                    <a:lnTo>
                      <a:pt x="5" y="8267"/>
                    </a:lnTo>
                    <a:lnTo>
                      <a:pt x="13" y="8219"/>
                    </a:lnTo>
                    <a:lnTo>
                      <a:pt x="25" y="8171"/>
                    </a:lnTo>
                    <a:lnTo>
                      <a:pt x="41" y="8123"/>
                    </a:lnTo>
                    <a:lnTo>
                      <a:pt x="61" y="8075"/>
                    </a:lnTo>
                    <a:lnTo>
                      <a:pt x="85" y="8025"/>
                    </a:lnTo>
                    <a:lnTo>
                      <a:pt x="114" y="7976"/>
                    </a:lnTo>
                    <a:lnTo>
                      <a:pt x="147" y="7928"/>
                    </a:lnTo>
                    <a:lnTo>
                      <a:pt x="454" y="7498"/>
                    </a:lnTo>
                    <a:lnTo>
                      <a:pt x="762" y="7069"/>
                    </a:lnTo>
                    <a:lnTo>
                      <a:pt x="1070" y="6640"/>
                    </a:lnTo>
                    <a:lnTo>
                      <a:pt x="1377" y="6211"/>
                    </a:lnTo>
                    <a:lnTo>
                      <a:pt x="1685" y="5781"/>
                    </a:lnTo>
                    <a:lnTo>
                      <a:pt x="1993" y="5351"/>
                    </a:lnTo>
                    <a:lnTo>
                      <a:pt x="2300" y="4922"/>
                    </a:lnTo>
                    <a:lnTo>
                      <a:pt x="2608" y="4493"/>
                    </a:lnTo>
                    <a:lnTo>
                      <a:pt x="2916" y="4063"/>
                    </a:lnTo>
                    <a:lnTo>
                      <a:pt x="3223" y="3634"/>
                    </a:lnTo>
                    <a:lnTo>
                      <a:pt x="3531" y="3205"/>
                    </a:lnTo>
                    <a:lnTo>
                      <a:pt x="3840" y="2775"/>
                    </a:lnTo>
                    <a:lnTo>
                      <a:pt x="4147" y="2346"/>
                    </a:lnTo>
                    <a:lnTo>
                      <a:pt x="4455" y="1917"/>
                    </a:lnTo>
                    <a:lnTo>
                      <a:pt x="4762" y="1488"/>
                    </a:lnTo>
                    <a:lnTo>
                      <a:pt x="5070" y="1058"/>
                    </a:lnTo>
                    <a:lnTo>
                      <a:pt x="5106" y="1010"/>
                    </a:lnTo>
                    <a:lnTo>
                      <a:pt x="5144" y="961"/>
                    </a:lnTo>
                    <a:lnTo>
                      <a:pt x="5182" y="911"/>
                    </a:lnTo>
                    <a:lnTo>
                      <a:pt x="5222" y="863"/>
                    </a:lnTo>
                    <a:lnTo>
                      <a:pt x="5264" y="815"/>
                    </a:lnTo>
                    <a:lnTo>
                      <a:pt x="5307" y="767"/>
                    </a:lnTo>
                    <a:lnTo>
                      <a:pt x="5352" y="719"/>
                    </a:lnTo>
                    <a:lnTo>
                      <a:pt x="5397" y="672"/>
                    </a:lnTo>
                    <a:lnTo>
                      <a:pt x="5443" y="627"/>
                    </a:lnTo>
                    <a:lnTo>
                      <a:pt x="5490" y="582"/>
                    </a:lnTo>
                    <a:lnTo>
                      <a:pt x="5539" y="537"/>
                    </a:lnTo>
                    <a:lnTo>
                      <a:pt x="5589" y="494"/>
                    </a:lnTo>
                    <a:lnTo>
                      <a:pt x="5639" y="452"/>
                    </a:lnTo>
                    <a:lnTo>
                      <a:pt x="5691" y="411"/>
                    </a:lnTo>
                    <a:lnTo>
                      <a:pt x="5743" y="371"/>
                    </a:lnTo>
                    <a:lnTo>
                      <a:pt x="5797" y="333"/>
                    </a:lnTo>
                    <a:lnTo>
                      <a:pt x="5850" y="296"/>
                    </a:lnTo>
                    <a:lnTo>
                      <a:pt x="5905" y="262"/>
                    </a:lnTo>
                    <a:lnTo>
                      <a:pt x="5961" y="228"/>
                    </a:lnTo>
                    <a:lnTo>
                      <a:pt x="6016" y="198"/>
                    </a:lnTo>
                    <a:lnTo>
                      <a:pt x="6073" y="167"/>
                    </a:lnTo>
                    <a:lnTo>
                      <a:pt x="6130" y="140"/>
                    </a:lnTo>
                    <a:lnTo>
                      <a:pt x="6186" y="115"/>
                    </a:lnTo>
                    <a:lnTo>
                      <a:pt x="6244" y="92"/>
                    </a:lnTo>
                    <a:lnTo>
                      <a:pt x="6302" y="72"/>
                    </a:lnTo>
                    <a:lnTo>
                      <a:pt x="6361" y="53"/>
                    </a:lnTo>
                    <a:lnTo>
                      <a:pt x="6419" y="37"/>
                    </a:lnTo>
                    <a:lnTo>
                      <a:pt x="6478" y="25"/>
                    </a:lnTo>
                    <a:lnTo>
                      <a:pt x="6537" y="14"/>
                    </a:lnTo>
                    <a:lnTo>
                      <a:pt x="6596" y="7"/>
                    </a:lnTo>
                    <a:lnTo>
                      <a:pt x="6655" y="1"/>
                    </a:lnTo>
                    <a:lnTo>
                      <a:pt x="6713" y="0"/>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6" name="Freeform 343"/>
              <p:cNvSpPr>
                <a:spLocks/>
              </p:cNvSpPr>
              <p:nvPr/>
            </p:nvSpPr>
            <p:spPr bwMode="auto">
              <a:xfrm>
                <a:off x="1530" y="2396"/>
                <a:ext cx="658" cy="409"/>
              </a:xfrm>
              <a:custGeom>
                <a:avLst/>
                <a:gdLst>
                  <a:gd name="T0" fmla="*/ 17 w 14417"/>
                  <a:gd name="T1" fmla="*/ 0 h 8948"/>
                  <a:gd name="T2" fmla="*/ 20 w 14417"/>
                  <a:gd name="T3" fmla="*/ 0 h 8948"/>
                  <a:gd name="T4" fmla="*/ 24 w 14417"/>
                  <a:gd name="T5" fmla="*/ 0 h 8948"/>
                  <a:gd name="T6" fmla="*/ 27 w 14417"/>
                  <a:gd name="T7" fmla="*/ 0 h 8948"/>
                  <a:gd name="T8" fmla="*/ 29 w 14417"/>
                  <a:gd name="T9" fmla="*/ 0 h 8948"/>
                  <a:gd name="T10" fmla="*/ 29 w 14417"/>
                  <a:gd name="T11" fmla="*/ 0 h 8948"/>
                  <a:gd name="T12" fmla="*/ 30 w 14417"/>
                  <a:gd name="T13" fmla="*/ 0 h 8948"/>
                  <a:gd name="T14" fmla="*/ 30 w 14417"/>
                  <a:gd name="T15" fmla="*/ 1 h 8948"/>
                  <a:gd name="T16" fmla="*/ 30 w 14417"/>
                  <a:gd name="T17" fmla="*/ 1 h 8948"/>
                  <a:gd name="T18" fmla="*/ 30 w 14417"/>
                  <a:gd name="T19" fmla="*/ 1 h 8948"/>
                  <a:gd name="T20" fmla="*/ 30 w 14417"/>
                  <a:gd name="T21" fmla="*/ 2 h 8948"/>
                  <a:gd name="T22" fmla="*/ 30 w 14417"/>
                  <a:gd name="T23" fmla="*/ 2 h 8948"/>
                  <a:gd name="T24" fmla="*/ 28 w 14417"/>
                  <a:gd name="T25" fmla="*/ 5 h 8948"/>
                  <a:gd name="T26" fmla="*/ 25 w 14417"/>
                  <a:gd name="T27" fmla="*/ 8 h 8948"/>
                  <a:gd name="T28" fmla="*/ 23 w 14417"/>
                  <a:gd name="T29" fmla="*/ 12 h 8948"/>
                  <a:gd name="T30" fmla="*/ 20 w 14417"/>
                  <a:gd name="T31" fmla="*/ 16 h 8948"/>
                  <a:gd name="T32" fmla="*/ 19 w 14417"/>
                  <a:gd name="T33" fmla="*/ 17 h 8948"/>
                  <a:gd name="T34" fmla="*/ 19 w 14417"/>
                  <a:gd name="T35" fmla="*/ 17 h 8948"/>
                  <a:gd name="T36" fmla="*/ 19 w 14417"/>
                  <a:gd name="T37" fmla="*/ 18 h 8948"/>
                  <a:gd name="T38" fmla="*/ 18 w 14417"/>
                  <a:gd name="T39" fmla="*/ 18 h 8948"/>
                  <a:gd name="T40" fmla="*/ 18 w 14417"/>
                  <a:gd name="T41" fmla="*/ 18 h 8948"/>
                  <a:gd name="T42" fmla="*/ 17 w 14417"/>
                  <a:gd name="T43" fmla="*/ 18 h 8948"/>
                  <a:gd name="T44" fmla="*/ 17 w 14417"/>
                  <a:gd name="T45" fmla="*/ 19 h 8948"/>
                  <a:gd name="T46" fmla="*/ 16 w 14417"/>
                  <a:gd name="T47" fmla="*/ 19 h 8948"/>
                  <a:gd name="T48" fmla="*/ 13 w 14417"/>
                  <a:gd name="T49" fmla="*/ 19 h 8948"/>
                  <a:gd name="T50" fmla="*/ 10 w 14417"/>
                  <a:gd name="T51" fmla="*/ 19 h 8948"/>
                  <a:gd name="T52" fmla="*/ 6 w 14417"/>
                  <a:gd name="T53" fmla="*/ 19 h 8948"/>
                  <a:gd name="T54" fmla="*/ 3 w 14417"/>
                  <a:gd name="T55" fmla="*/ 19 h 8948"/>
                  <a:gd name="T56" fmla="*/ 1 w 14417"/>
                  <a:gd name="T57" fmla="*/ 19 h 8948"/>
                  <a:gd name="T58" fmla="*/ 1 w 14417"/>
                  <a:gd name="T59" fmla="*/ 19 h 8948"/>
                  <a:gd name="T60" fmla="*/ 1 w 14417"/>
                  <a:gd name="T61" fmla="*/ 18 h 8948"/>
                  <a:gd name="T62" fmla="*/ 0 w 14417"/>
                  <a:gd name="T63" fmla="*/ 18 h 8948"/>
                  <a:gd name="T64" fmla="*/ 0 w 14417"/>
                  <a:gd name="T65" fmla="*/ 18 h 8948"/>
                  <a:gd name="T66" fmla="*/ 0 w 14417"/>
                  <a:gd name="T67" fmla="*/ 17 h 8948"/>
                  <a:gd name="T68" fmla="*/ 0 w 14417"/>
                  <a:gd name="T69" fmla="*/ 17 h 8948"/>
                  <a:gd name="T70" fmla="*/ 0 w 14417"/>
                  <a:gd name="T71" fmla="*/ 17 h 8948"/>
                  <a:gd name="T72" fmla="*/ 2 w 14417"/>
                  <a:gd name="T73" fmla="*/ 14 h 8948"/>
                  <a:gd name="T74" fmla="*/ 5 w 14417"/>
                  <a:gd name="T75" fmla="*/ 10 h 8948"/>
                  <a:gd name="T76" fmla="*/ 7 w 14417"/>
                  <a:gd name="T77" fmla="*/ 7 h 8948"/>
                  <a:gd name="T78" fmla="*/ 10 w 14417"/>
                  <a:gd name="T79" fmla="*/ 3 h 8948"/>
                  <a:gd name="T80" fmla="*/ 11 w 14417"/>
                  <a:gd name="T81" fmla="*/ 2 h 8948"/>
                  <a:gd name="T82" fmla="*/ 11 w 14417"/>
                  <a:gd name="T83" fmla="*/ 2 h 8948"/>
                  <a:gd name="T84" fmla="*/ 12 w 14417"/>
                  <a:gd name="T85" fmla="*/ 1 h 8948"/>
                  <a:gd name="T86" fmla="*/ 12 w 14417"/>
                  <a:gd name="T87" fmla="*/ 1 h 8948"/>
                  <a:gd name="T88" fmla="*/ 12 w 14417"/>
                  <a:gd name="T89" fmla="*/ 0 h 8948"/>
                  <a:gd name="T90" fmla="*/ 13 w 14417"/>
                  <a:gd name="T91" fmla="*/ 0 h 8948"/>
                  <a:gd name="T92" fmla="*/ 13 w 14417"/>
                  <a:gd name="T93" fmla="*/ 0 h 8948"/>
                  <a:gd name="T94" fmla="*/ 14 w 14417"/>
                  <a:gd name="T95" fmla="*/ 0 h 89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417"/>
                  <a:gd name="T145" fmla="*/ 0 h 8948"/>
                  <a:gd name="T146" fmla="*/ 14417 w 14417"/>
                  <a:gd name="T147" fmla="*/ 8948 h 89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417" h="8948">
                    <a:moveTo>
                      <a:pt x="6685" y="0"/>
                    </a:moveTo>
                    <a:lnTo>
                      <a:pt x="7120" y="0"/>
                    </a:lnTo>
                    <a:lnTo>
                      <a:pt x="7554" y="0"/>
                    </a:lnTo>
                    <a:lnTo>
                      <a:pt x="7987" y="0"/>
                    </a:lnTo>
                    <a:lnTo>
                      <a:pt x="8422" y="0"/>
                    </a:lnTo>
                    <a:lnTo>
                      <a:pt x="8856" y="0"/>
                    </a:lnTo>
                    <a:lnTo>
                      <a:pt x="9289" y="0"/>
                    </a:lnTo>
                    <a:lnTo>
                      <a:pt x="9724" y="0"/>
                    </a:lnTo>
                    <a:lnTo>
                      <a:pt x="10158" y="0"/>
                    </a:lnTo>
                    <a:lnTo>
                      <a:pt x="10591" y="0"/>
                    </a:lnTo>
                    <a:lnTo>
                      <a:pt x="11026" y="0"/>
                    </a:lnTo>
                    <a:lnTo>
                      <a:pt x="11460" y="0"/>
                    </a:lnTo>
                    <a:lnTo>
                      <a:pt x="11895" y="0"/>
                    </a:lnTo>
                    <a:lnTo>
                      <a:pt x="12328" y="0"/>
                    </a:lnTo>
                    <a:lnTo>
                      <a:pt x="12762" y="0"/>
                    </a:lnTo>
                    <a:lnTo>
                      <a:pt x="13197" y="0"/>
                    </a:lnTo>
                    <a:lnTo>
                      <a:pt x="13630" y="0"/>
                    </a:lnTo>
                    <a:lnTo>
                      <a:pt x="13688" y="1"/>
                    </a:lnTo>
                    <a:lnTo>
                      <a:pt x="13745" y="6"/>
                    </a:lnTo>
                    <a:lnTo>
                      <a:pt x="13799" y="13"/>
                    </a:lnTo>
                    <a:lnTo>
                      <a:pt x="13853" y="23"/>
                    </a:lnTo>
                    <a:lnTo>
                      <a:pt x="13904" y="37"/>
                    </a:lnTo>
                    <a:lnTo>
                      <a:pt x="13954" y="53"/>
                    </a:lnTo>
                    <a:lnTo>
                      <a:pt x="14002" y="71"/>
                    </a:lnTo>
                    <a:lnTo>
                      <a:pt x="14047" y="92"/>
                    </a:lnTo>
                    <a:lnTo>
                      <a:pt x="14090" y="114"/>
                    </a:lnTo>
                    <a:lnTo>
                      <a:pt x="14131" y="139"/>
                    </a:lnTo>
                    <a:lnTo>
                      <a:pt x="14170" y="166"/>
                    </a:lnTo>
                    <a:lnTo>
                      <a:pt x="14207" y="195"/>
                    </a:lnTo>
                    <a:lnTo>
                      <a:pt x="14240" y="227"/>
                    </a:lnTo>
                    <a:lnTo>
                      <a:pt x="14272" y="261"/>
                    </a:lnTo>
                    <a:lnTo>
                      <a:pt x="14300" y="295"/>
                    </a:lnTo>
                    <a:lnTo>
                      <a:pt x="14325" y="331"/>
                    </a:lnTo>
                    <a:lnTo>
                      <a:pt x="14348" y="370"/>
                    </a:lnTo>
                    <a:lnTo>
                      <a:pt x="14367" y="409"/>
                    </a:lnTo>
                    <a:lnTo>
                      <a:pt x="14384" y="449"/>
                    </a:lnTo>
                    <a:lnTo>
                      <a:pt x="14397" y="491"/>
                    </a:lnTo>
                    <a:lnTo>
                      <a:pt x="14407" y="535"/>
                    </a:lnTo>
                    <a:lnTo>
                      <a:pt x="14413" y="579"/>
                    </a:lnTo>
                    <a:lnTo>
                      <a:pt x="14417" y="624"/>
                    </a:lnTo>
                    <a:lnTo>
                      <a:pt x="14416" y="669"/>
                    </a:lnTo>
                    <a:lnTo>
                      <a:pt x="14411" y="716"/>
                    </a:lnTo>
                    <a:lnTo>
                      <a:pt x="14404" y="763"/>
                    </a:lnTo>
                    <a:lnTo>
                      <a:pt x="14391" y="811"/>
                    </a:lnTo>
                    <a:lnTo>
                      <a:pt x="14376" y="859"/>
                    </a:lnTo>
                    <a:lnTo>
                      <a:pt x="14356" y="907"/>
                    </a:lnTo>
                    <a:lnTo>
                      <a:pt x="14332" y="956"/>
                    </a:lnTo>
                    <a:lnTo>
                      <a:pt x="14303" y="1005"/>
                    </a:lnTo>
                    <a:lnTo>
                      <a:pt x="14271" y="1054"/>
                    </a:lnTo>
                    <a:lnTo>
                      <a:pt x="13964" y="1481"/>
                    </a:lnTo>
                    <a:lnTo>
                      <a:pt x="13657" y="1909"/>
                    </a:lnTo>
                    <a:lnTo>
                      <a:pt x="13351" y="2337"/>
                    </a:lnTo>
                    <a:lnTo>
                      <a:pt x="13044" y="2764"/>
                    </a:lnTo>
                    <a:lnTo>
                      <a:pt x="12739" y="3192"/>
                    </a:lnTo>
                    <a:lnTo>
                      <a:pt x="12432" y="3619"/>
                    </a:lnTo>
                    <a:lnTo>
                      <a:pt x="12126" y="4046"/>
                    </a:lnTo>
                    <a:lnTo>
                      <a:pt x="11819" y="4475"/>
                    </a:lnTo>
                    <a:lnTo>
                      <a:pt x="11512" y="4902"/>
                    </a:lnTo>
                    <a:lnTo>
                      <a:pt x="11206" y="5329"/>
                    </a:lnTo>
                    <a:lnTo>
                      <a:pt x="10900" y="5756"/>
                    </a:lnTo>
                    <a:lnTo>
                      <a:pt x="10594" y="6184"/>
                    </a:lnTo>
                    <a:lnTo>
                      <a:pt x="10287" y="6611"/>
                    </a:lnTo>
                    <a:lnTo>
                      <a:pt x="9980" y="7039"/>
                    </a:lnTo>
                    <a:lnTo>
                      <a:pt x="9674" y="7467"/>
                    </a:lnTo>
                    <a:lnTo>
                      <a:pt x="9367" y="7894"/>
                    </a:lnTo>
                    <a:lnTo>
                      <a:pt x="9331" y="7943"/>
                    </a:lnTo>
                    <a:lnTo>
                      <a:pt x="9295" y="7992"/>
                    </a:lnTo>
                    <a:lnTo>
                      <a:pt x="9256" y="8041"/>
                    </a:lnTo>
                    <a:lnTo>
                      <a:pt x="9216" y="8089"/>
                    </a:lnTo>
                    <a:lnTo>
                      <a:pt x="9174" y="8138"/>
                    </a:lnTo>
                    <a:lnTo>
                      <a:pt x="9131" y="8185"/>
                    </a:lnTo>
                    <a:lnTo>
                      <a:pt x="9088" y="8232"/>
                    </a:lnTo>
                    <a:lnTo>
                      <a:pt x="9043" y="8279"/>
                    </a:lnTo>
                    <a:lnTo>
                      <a:pt x="8995" y="8324"/>
                    </a:lnTo>
                    <a:lnTo>
                      <a:pt x="8948" y="8369"/>
                    </a:lnTo>
                    <a:lnTo>
                      <a:pt x="8900" y="8414"/>
                    </a:lnTo>
                    <a:lnTo>
                      <a:pt x="8851" y="8457"/>
                    </a:lnTo>
                    <a:lnTo>
                      <a:pt x="8800" y="8499"/>
                    </a:lnTo>
                    <a:lnTo>
                      <a:pt x="8749" y="8539"/>
                    </a:lnTo>
                    <a:lnTo>
                      <a:pt x="8696" y="8578"/>
                    </a:lnTo>
                    <a:lnTo>
                      <a:pt x="8644" y="8617"/>
                    </a:lnTo>
                    <a:lnTo>
                      <a:pt x="8590" y="8653"/>
                    </a:lnTo>
                    <a:lnTo>
                      <a:pt x="8536" y="8687"/>
                    </a:lnTo>
                    <a:lnTo>
                      <a:pt x="8481" y="8721"/>
                    </a:lnTo>
                    <a:lnTo>
                      <a:pt x="8425" y="8753"/>
                    </a:lnTo>
                    <a:lnTo>
                      <a:pt x="8369" y="8782"/>
                    </a:lnTo>
                    <a:lnTo>
                      <a:pt x="8313" y="8809"/>
                    </a:lnTo>
                    <a:lnTo>
                      <a:pt x="8255" y="8834"/>
                    </a:lnTo>
                    <a:lnTo>
                      <a:pt x="8199" y="8856"/>
                    </a:lnTo>
                    <a:lnTo>
                      <a:pt x="8141" y="8877"/>
                    </a:lnTo>
                    <a:lnTo>
                      <a:pt x="8082" y="8895"/>
                    </a:lnTo>
                    <a:lnTo>
                      <a:pt x="8024" y="8911"/>
                    </a:lnTo>
                    <a:lnTo>
                      <a:pt x="7965" y="8925"/>
                    </a:lnTo>
                    <a:lnTo>
                      <a:pt x="7907" y="8935"/>
                    </a:lnTo>
                    <a:lnTo>
                      <a:pt x="7848" y="8943"/>
                    </a:lnTo>
                    <a:lnTo>
                      <a:pt x="7789" y="8947"/>
                    </a:lnTo>
                    <a:lnTo>
                      <a:pt x="7730" y="8948"/>
                    </a:lnTo>
                    <a:lnTo>
                      <a:pt x="7297" y="8948"/>
                    </a:lnTo>
                    <a:lnTo>
                      <a:pt x="6863" y="8948"/>
                    </a:lnTo>
                    <a:lnTo>
                      <a:pt x="6428" y="8948"/>
                    </a:lnTo>
                    <a:lnTo>
                      <a:pt x="5995" y="8948"/>
                    </a:lnTo>
                    <a:lnTo>
                      <a:pt x="5561" y="8948"/>
                    </a:lnTo>
                    <a:lnTo>
                      <a:pt x="5126" y="8948"/>
                    </a:lnTo>
                    <a:lnTo>
                      <a:pt x="4693" y="8948"/>
                    </a:lnTo>
                    <a:lnTo>
                      <a:pt x="4258" y="8948"/>
                    </a:lnTo>
                    <a:lnTo>
                      <a:pt x="3824" y="8948"/>
                    </a:lnTo>
                    <a:lnTo>
                      <a:pt x="3391" y="8948"/>
                    </a:lnTo>
                    <a:lnTo>
                      <a:pt x="2956" y="8948"/>
                    </a:lnTo>
                    <a:lnTo>
                      <a:pt x="2522" y="8948"/>
                    </a:lnTo>
                    <a:lnTo>
                      <a:pt x="2089" y="8948"/>
                    </a:lnTo>
                    <a:lnTo>
                      <a:pt x="1654" y="8948"/>
                    </a:lnTo>
                    <a:lnTo>
                      <a:pt x="1220" y="8948"/>
                    </a:lnTo>
                    <a:lnTo>
                      <a:pt x="787" y="8948"/>
                    </a:lnTo>
                    <a:lnTo>
                      <a:pt x="728" y="8947"/>
                    </a:lnTo>
                    <a:lnTo>
                      <a:pt x="671" y="8943"/>
                    </a:lnTo>
                    <a:lnTo>
                      <a:pt x="616" y="8935"/>
                    </a:lnTo>
                    <a:lnTo>
                      <a:pt x="563" y="8925"/>
                    </a:lnTo>
                    <a:lnTo>
                      <a:pt x="511" y="8911"/>
                    </a:lnTo>
                    <a:lnTo>
                      <a:pt x="462" y="8895"/>
                    </a:lnTo>
                    <a:lnTo>
                      <a:pt x="415" y="8877"/>
                    </a:lnTo>
                    <a:lnTo>
                      <a:pt x="370" y="8856"/>
                    </a:lnTo>
                    <a:lnTo>
                      <a:pt x="326" y="8834"/>
                    </a:lnTo>
                    <a:lnTo>
                      <a:pt x="285" y="8809"/>
                    </a:lnTo>
                    <a:lnTo>
                      <a:pt x="246" y="8782"/>
                    </a:lnTo>
                    <a:lnTo>
                      <a:pt x="210" y="8753"/>
                    </a:lnTo>
                    <a:lnTo>
                      <a:pt x="177" y="8721"/>
                    </a:lnTo>
                    <a:lnTo>
                      <a:pt x="145" y="8687"/>
                    </a:lnTo>
                    <a:lnTo>
                      <a:pt x="117" y="8653"/>
                    </a:lnTo>
                    <a:lnTo>
                      <a:pt x="91" y="8617"/>
                    </a:lnTo>
                    <a:lnTo>
                      <a:pt x="68" y="8578"/>
                    </a:lnTo>
                    <a:lnTo>
                      <a:pt x="48" y="8539"/>
                    </a:lnTo>
                    <a:lnTo>
                      <a:pt x="33" y="8499"/>
                    </a:lnTo>
                    <a:lnTo>
                      <a:pt x="19" y="8457"/>
                    </a:lnTo>
                    <a:lnTo>
                      <a:pt x="10" y="8414"/>
                    </a:lnTo>
                    <a:lnTo>
                      <a:pt x="2" y="8369"/>
                    </a:lnTo>
                    <a:lnTo>
                      <a:pt x="0" y="8324"/>
                    </a:lnTo>
                    <a:lnTo>
                      <a:pt x="0" y="8279"/>
                    </a:lnTo>
                    <a:lnTo>
                      <a:pt x="4" y="8232"/>
                    </a:lnTo>
                    <a:lnTo>
                      <a:pt x="13" y="8185"/>
                    </a:lnTo>
                    <a:lnTo>
                      <a:pt x="24" y="8138"/>
                    </a:lnTo>
                    <a:lnTo>
                      <a:pt x="40" y="8089"/>
                    </a:lnTo>
                    <a:lnTo>
                      <a:pt x="60" y="8041"/>
                    </a:lnTo>
                    <a:lnTo>
                      <a:pt x="84" y="7992"/>
                    </a:lnTo>
                    <a:lnTo>
                      <a:pt x="114" y="7943"/>
                    </a:lnTo>
                    <a:lnTo>
                      <a:pt x="146" y="7894"/>
                    </a:lnTo>
                    <a:lnTo>
                      <a:pt x="453" y="7467"/>
                    </a:lnTo>
                    <a:lnTo>
                      <a:pt x="758" y="7039"/>
                    </a:lnTo>
                    <a:lnTo>
                      <a:pt x="1065" y="6611"/>
                    </a:lnTo>
                    <a:lnTo>
                      <a:pt x="1371" y="6184"/>
                    </a:lnTo>
                    <a:lnTo>
                      <a:pt x="1678" y="5756"/>
                    </a:lnTo>
                    <a:lnTo>
                      <a:pt x="1985" y="5329"/>
                    </a:lnTo>
                    <a:lnTo>
                      <a:pt x="2291" y="4902"/>
                    </a:lnTo>
                    <a:lnTo>
                      <a:pt x="2597" y="4475"/>
                    </a:lnTo>
                    <a:lnTo>
                      <a:pt x="2903" y="4046"/>
                    </a:lnTo>
                    <a:lnTo>
                      <a:pt x="3210" y="3619"/>
                    </a:lnTo>
                    <a:lnTo>
                      <a:pt x="3517" y="3192"/>
                    </a:lnTo>
                    <a:lnTo>
                      <a:pt x="3823" y="2764"/>
                    </a:lnTo>
                    <a:lnTo>
                      <a:pt x="4130" y="2337"/>
                    </a:lnTo>
                    <a:lnTo>
                      <a:pt x="4435" y="1909"/>
                    </a:lnTo>
                    <a:lnTo>
                      <a:pt x="4742" y="1481"/>
                    </a:lnTo>
                    <a:lnTo>
                      <a:pt x="5049" y="1054"/>
                    </a:lnTo>
                    <a:lnTo>
                      <a:pt x="5084" y="1005"/>
                    </a:lnTo>
                    <a:lnTo>
                      <a:pt x="5122" y="956"/>
                    </a:lnTo>
                    <a:lnTo>
                      <a:pt x="5161" y="907"/>
                    </a:lnTo>
                    <a:lnTo>
                      <a:pt x="5201" y="859"/>
                    </a:lnTo>
                    <a:lnTo>
                      <a:pt x="5242" y="811"/>
                    </a:lnTo>
                    <a:lnTo>
                      <a:pt x="5285" y="763"/>
                    </a:lnTo>
                    <a:lnTo>
                      <a:pt x="5329" y="716"/>
                    </a:lnTo>
                    <a:lnTo>
                      <a:pt x="5374" y="669"/>
                    </a:lnTo>
                    <a:lnTo>
                      <a:pt x="5420" y="624"/>
                    </a:lnTo>
                    <a:lnTo>
                      <a:pt x="5467" y="579"/>
                    </a:lnTo>
                    <a:lnTo>
                      <a:pt x="5516" y="535"/>
                    </a:lnTo>
                    <a:lnTo>
                      <a:pt x="5566" y="491"/>
                    </a:lnTo>
                    <a:lnTo>
                      <a:pt x="5617" y="449"/>
                    </a:lnTo>
                    <a:lnTo>
                      <a:pt x="5667" y="409"/>
                    </a:lnTo>
                    <a:lnTo>
                      <a:pt x="5719" y="370"/>
                    </a:lnTo>
                    <a:lnTo>
                      <a:pt x="5772" y="331"/>
                    </a:lnTo>
                    <a:lnTo>
                      <a:pt x="5827" y="295"/>
                    </a:lnTo>
                    <a:lnTo>
                      <a:pt x="5880" y="261"/>
                    </a:lnTo>
                    <a:lnTo>
                      <a:pt x="5936" y="227"/>
                    </a:lnTo>
                    <a:lnTo>
                      <a:pt x="5991" y="195"/>
                    </a:lnTo>
                    <a:lnTo>
                      <a:pt x="6047" y="166"/>
                    </a:lnTo>
                    <a:lnTo>
                      <a:pt x="6104" y="139"/>
                    </a:lnTo>
                    <a:lnTo>
                      <a:pt x="6160" y="114"/>
                    </a:lnTo>
                    <a:lnTo>
                      <a:pt x="6218" y="92"/>
                    </a:lnTo>
                    <a:lnTo>
                      <a:pt x="6276" y="71"/>
                    </a:lnTo>
                    <a:lnTo>
                      <a:pt x="6334" y="53"/>
                    </a:lnTo>
                    <a:lnTo>
                      <a:pt x="6393" y="37"/>
                    </a:lnTo>
                    <a:lnTo>
                      <a:pt x="6451" y="23"/>
                    </a:lnTo>
                    <a:lnTo>
                      <a:pt x="6509" y="13"/>
                    </a:lnTo>
                    <a:lnTo>
                      <a:pt x="6568" y="6"/>
                    </a:lnTo>
                    <a:lnTo>
                      <a:pt x="6627" y="1"/>
                    </a:lnTo>
                    <a:lnTo>
                      <a:pt x="6685" y="0"/>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7" name="Freeform 344"/>
              <p:cNvSpPr>
                <a:spLocks/>
              </p:cNvSpPr>
              <p:nvPr/>
            </p:nvSpPr>
            <p:spPr bwMode="auto">
              <a:xfrm>
                <a:off x="1531" y="2397"/>
                <a:ext cx="656" cy="407"/>
              </a:xfrm>
              <a:custGeom>
                <a:avLst/>
                <a:gdLst>
                  <a:gd name="T0" fmla="*/ 17 w 14357"/>
                  <a:gd name="T1" fmla="*/ 0 h 8912"/>
                  <a:gd name="T2" fmla="*/ 20 w 14357"/>
                  <a:gd name="T3" fmla="*/ 0 h 8912"/>
                  <a:gd name="T4" fmla="*/ 24 w 14357"/>
                  <a:gd name="T5" fmla="*/ 0 h 8912"/>
                  <a:gd name="T6" fmla="*/ 27 w 14357"/>
                  <a:gd name="T7" fmla="*/ 0 h 8912"/>
                  <a:gd name="T8" fmla="*/ 29 w 14357"/>
                  <a:gd name="T9" fmla="*/ 0 h 8912"/>
                  <a:gd name="T10" fmla="*/ 29 w 14357"/>
                  <a:gd name="T11" fmla="*/ 0 h 8912"/>
                  <a:gd name="T12" fmla="*/ 29 w 14357"/>
                  <a:gd name="T13" fmla="*/ 0 h 8912"/>
                  <a:gd name="T14" fmla="*/ 30 w 14357"/>
                  <a:gd name="T15" fmla="*/ 1 h 8912"/>
                  <a:gd name="T16" fmla="*/ 30 w 14357"/>
                  <a:gd name="T17" fmla="*/ 1 h 8912"/>
                  <a:gd name="T18" fmla="*/ 30 w 14357"/>
                  <a:gd name="T19" fmla="*/ 1 h 8912"/>
                  <a:gd name="T20" fmla="*/ 30 w 14357"/>
                  <a:gd name="T21" fmla="*/ 2 h 8912"/>
                  <a:gd name="T22" fmla="*/ 30 w 14357"/>
                  <a:gd name="T23" fmla="*/ 2 h 8912"/>
                  <a:gd name="T24" fmla="*/ 28 w 14357"/>
                  <a:gd name="T25" fmla="*/ 5 h 8912"/>
                  <a:gd name="T26" fmla="*/ 25 w 14357"/>
                  <a:gd name="T27" fmla="*/ 8 h 8912"/>
                  <a:gd name="T28" fmla="*/ 23 w 14357"/>
                  <a:gd name="T29" fmla="*/ 12 h 8912"/>
                  <a:gd name="T30" fmla="*/ 20 w 14357"/>
                  <a:gd name="T31" fmla="*/ 16 h 8912"/>
                  <a:gd name="T32" fmla="*/ 19 w 14357"/>
                  <a:gd name="T33" fmla="*/ 17 h 8912"/>
                  <a:gd name="T34" fmla="*/ 19 w 14357"/>
                  <a:gd name="T35" fmla="*/ 17 h 8912"/>
                  <a:gd name="T36" fmla="*/ 19 w 14357"/>
                  <a:gd name="T37" fmla="*/ 17 h 8912"/>
                  <a:gd name="T38" fmla="*/ 18 w 14357"/>
                  <a:gd name="T39" fmla="*/ 18 h 8912"/>
                  <a:gd name="T40" fmla="*/ 18 w 14357"/>
                  <a:gd name="T41" fmla="*/ 18 h 8912"/>
                  <a:gd name="T42" fmla="*/ 17 w 14357"/>
                  <a:gd name="T43" fmla="*/ 18 h 8912"/>
                  <a:gd name="T44" fmla="*/ 17 w 14357"/>
                  <a:gd name="T45" fmla="*/ 18 h 8912"/>
                  <a:gd name="T46" fmla="*/ 16 w 14357"/>
                  <a:gd name="T47" fmla="*/ 19 h 8912"/>
                  <a:gd name="T48" fmla="*/ 13 w 14357"/>
                  <a:gd name="T49" fmla="*/ 19 h 8912"/>
                  <a:gd name="T50" fmla="*/ 10 w 14357"/>
                  <a:gd name="T51" fmla="*/ 19 h 8912"/>
                  <a:gd name="T52" fmla="*/ 6 w 14357"/>
                  <a:gd name="T53" fmla="*/ 19 h 8912"/>
                  <a:gd name="T54" fmla="*/ 3 w 14357"/>
                  <a:gd name="T55" fmla="*/ 19 h 8912"/>
                  <a:gd name="T56" fmla="*/ 1 w 14357"/>
                  <a:gd name="T57" fmla="*/ 19 h 8912"/>
                  <a:gd name="T58" fmla="*/ 1 w 14357"/>
                  <a:gd name="T59" fmla="*/ 18 h 8912"/>
                  <a:gd name="T60" fmla="*/ 1 w 14357"/>
                  <a:gd name="T61" fmla="*/ 18 h 8912"/>
                  <a:gd name="T62" fmla="*/ 0 w 14357"/>
                  <a:gd name="T63" fmla="*/ 18 h 8912"/>
                  <a:gd name="T64" fmla="*/ 0 w 14357"/>
                  <a:gd name="T65" fmla="*/ 18 h 8912"/>
                  <a:gd name="T66" fmla="*/ 0 w 14357"/>
                  <a:gd name="T67" fmla="*/ 17 h 8912"/>
                  <a:gd name="T68" fmla="*/ 0 w 14357"/>
                  <a:gd name="T69" fmla="*/ 17 h 8912"/>
                  <a:gd name="T70" fmla="*/ 0 w 14357"/>
                  <a:gd name="T71" fmla="*/ 16 h 8912"/>
                  <a:gd name="T72" fmla="*/ 2 w 14357"/>
                  <a:gd name="T73" fmla="*/ 14 h 8912"/>
                  <a:gd name="T74" fmla="*/ 5 w 14357"/>
                  <a:gd name="T75" fmla="*/ 10 h 8912"/>
                  <a:gd name="T76" fmla="*/ 7 w 14357"/>
                  <a:gd name="T77" fmla="*/ 7 h 8912"/>
                  <a:gd name="T78" fmla="*/ 10 w 14357"/>
                  <a:gd name="T79" fmla="*/ 3 h 8912"/>
                  <a:gd name="T80" fmla="*/ 11 w 14357"/>
                  <a:gd name="T81" fmla="*/ 2 h 8912"/>
                  <a:gd name="T82" fmla="*/ 11 w 14357"/>
                  <a:gd name="T83" fmla="*/ 2 h 8912"/>
                  <a:gd name="T84" fmla="*/ 11 w 14357"/>
                  <a:gd name="T85" fmla="*/ 1 h 8912"/>
                  <a:gd name="T86" fmla="*/ 12 w 14357"/>
                  <a:gd name="T87" fmla="*/ 1 h 8912"/>
                  <a:gd name="T88" fmla="*/ 12 w 14357"/>
                  <a:gd name="T89" fmla="*/ 0 h 8912"/>
                  <a:gd name="T90" fmla="*/ 13 w 14357"/>
                  <a:gd name="T91" fmla="*/ 0 h 8912"/>
                  <a:gd name="T92" fmla="*/ 13 w 14357"/>
                  <a:gd name="T93" fmla="*/ 0 h 8912"/>
                  <a:gd name="T94" fmla="*/ 14 w 14357"/>
                  <a:gd name="T95" fmla="*/ 0 h 8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357"/>
                  <a:gd name="T145" fmla="*/ 0 h 8912"/>
                  <a:gd name="T146" fmla="*/ 14357 w 14357"/>
                  <a:gd name="T147" fmla="*/ 8912 h 8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357" h="8912">
                    <a:moveTo>
                      <a:pt x="6658" y="0"/>
                    </a:moveTo>
                    <a:lnTo>
                      <a:pt x="7090" y="0"/>
                    </a:lnTo>
                    <a:lnTo>
                      <a:pt x="7523" y="0"/>
                    </a:lnTo>
                    <a:lnTo>
                      <a:pt x="7954" y="0"/>
                    </a:lnTo>
                    <a:lnTo>
                      <a:pt x="8387" y="0"/>
                    </a:lnTo>
                    <a:lnTo>
                      <a:pt x="8820" y="0"/>
                    </a:lnTo>
                    <a:lnTo>
                      <a:pt x="9251" y="0"/>
                    </a:lnTo>
                    <a:lnTo>
                      <a:pt x="9684" y="0"/>
                    </a:lnTo>
                    <a:lnTo>
                      <a:pt x="10116" y="0"/>
                    </a:lnTo>
                    <a:lnTo>
                      <a:pt x="10548" y="0"/>
                    </a:lnTo>
                    <a:lnTo>
                      <a:pt x="10980" y="0"/>
                    </a:lnTo>
                    <a:lnTo>
                      <a:pt x="11413" y="0"/>
                    </a:lnTo>
                    <a:lnTo>
                      <a:pt x="11845" y="0"/>
                    </a:lnTo>
                    <a:lnTo>
                      <a:pt x="12277" y="0"/>
                    </a:lnTo>
                    <a:lnTo>
                      <a:pt x="12709" y="0"/>
                    </a:lnTo>
                    <a:lnTo>
                      <a:pt x="13141" y="0"/>
                    </a:lnTo>
                    <a:lnTo>
                      <a:pt x="13574" y="0"/>
                    </a:lnTo>
                    <a:lnTo>
                      <a:pt x="13632" y="2"/>
                    </a:lnTo>
                    <a:lnTo>
                      <a:pt x="13687" y="6"/>
                    </a:lnTo>
                    <a:lnTo>
                      <a:pt x="13742" y="14"/>
                    </a:lnTo>
                    <a:lnTo>
                      <a:pt x="13795" y="24"/>
                    </a:lnTo>
                    <a:lnTo>
                      <a:pt x="13847" y="37"/>
                    </a:lnTo>
                    <a:lnTo>
                      <a:pt x="13896" y="53"/>
                    </a:lnTo>
                    <a:lnTo>
                      <a:pt x="13944" y="70"/>
                    </a:lnTo>
                    <a:lnTo>
                      <a:pt x="13989" y="91"/>
                    </a:lnTo>
                    <a:lnTo>
                      <a:pt x="14032" y="115"/>
                    </a:lnTo>
                    <a:lnTo>
                      <a:pt x="14073" y="139"/>
                    </a:lnTo>
                    <a:lnTo>
                      <a:pt x="14112" y="166"/>
                    </a:lnTo>
                    <a:lnTo>
                      <a:pt x="14147" y="195"/>
                    </a:lnTo>
                    <a:lnTo>
                      <a:pt x="14181" y="227"/>
                    </a:lnTo>
                    <a:lnTo>
                      <a:pt x="14212" y="259"/>
                    </a:lnTo>
                    <a:lnTo>
                      <a:pt x="14241" y="294"/>
                    </a:lnTo>
                    <a:lnTo>
                      <a:pt x="14266" y="331"/>
                    </a:lnTo>
                    <a:lnTo>
                      <a:pt x="14288" y="369"/>
                    </a:lnTo>
                    <a:lnTo>
                      <a:pt x="14308" y="407"/>
                    </a:lnTo>
                    <a:lnTo>
                      <a:pt x="14325" y="448"/>
                    </a:lnTo>
                    <a:lnTo>
                      <a:pt x="14337" y="490"/>
                    </a:lnTo>
                    <a:lnTo>
                      <a:pt x="14348" y="532"/>
                    </a:lnTo>
                    <a:lnTo>
                      <a:pt x="14354" y="576"/>
                    </a:lnTo>
                    <a:lnTo>
                      <a:pt x="14357" y="621"/>
                    </a:lnTo>
                    <a:lnTo>
                      <a:pt x="14356" y="667"/>
                    </a:lnTo>
                    <a:lnTo>
                      <a:pt x="14352" y="714"/>
                    </a:lnTo>
                    <a:lnTo>
                      <a:pt x="14344" y="760"/>
                    </a:lnTo>
                    <a:lnTo>
                      <a:pt x="14332" y="808"/>
                    </a:lnTo>
                    <a:lnTo>
                      <a:pt x="14316" y="856"/>
                    </a:lnTo>
                    <a:lnTo>
                      <a:pt x="14296" y="904"/>
                    </a:lnTo>
                    <a:lnTo>
                      <a:pt x="14272" y="953"/>
                    </a:lnTo>
                    <a:lnTo>
                      <a:pt x="14244" y="1001"/>
                    </a:lnTo>
                    <a:lnTo>
                      <a:pt x="14211" y="1050"/>
                    </a:lnTo>
                    <a:lnTo>
                      <a:pt x="13906" y="1476"/>
                    </a:lnTo>
                    <a:lnTo>
                      <a:pt x="13601" y="1902"/>
                    </a:lnTo>
                    <a:lnTo>
                      <a:pt x="13296" y="2327"/>
                    </a:lnTo>
                    <a:lnTo>
                      <a:pt x="12990" y="2753"/>
                    </a:lnTo>
                    <a:lnTo>
                      <a:pt x="12686" y="3179"/>
                    </a:lnTo>
                    <a:lnTo>
                      <a:pt x="12380" y="3604"/>
                    </a:lnTo>
                    <a:lnTo>
                      <a:pt x="12076" y="4030"/>
                    </a:lnTo>
                    <a:lnTo>
                      <a:pt x="11770" y="4456"/>
                    </a:lnTo>
                    <a:lnTo>
                      <a:pt x="11464" y="4882"/>
                    </a:lnTo>
                    <a:lnTo>
                      <a:pt x="11160" y="5308"/>
                    </a:lnTo>
                    <a:lnTo>
                      <a:pt x="10854" y="5733"/>
                    </a:lnTo>
                    <a:lnTo>
                      <a:pt x="10549" y="6159"/>
                    </a:lnTo>
                    <a:lnTo>
                      <a:pt x="10244" y="6585"/>
                    </a:lnTo>
                    <a:lnTo>
                      <a:pt x="9939" y="7010"/>
                    </a:lnTo>
                    <a:lnTo>
                      <a:pt x="9634" y="7436"/>
                    </a:lnTo>
                    <a:lnTo>
                      <a:pt x="9329" y="7862"/>
                    </a:lnTo>
                    <a:lnTo>
                      <a:pt x="9293" y="7911"/>
                    </a:lnTo>
                    <a:lnTo>
                      <a:pt x="9256" y="7959"/>
                    </a:lnTo>
                    <a:lnTo>
                      <a:pt x="9217" y="8008"/>
                    </a:lnTo>
                    <a:lnTo>
                      <a:pt x="9178" y="8057"/>
                    </a:lnTo>
                    <a:lnTo>
                      <a:pt x="9136" y="8104"/>
                    </a:lnTo>
                    <a:lnTo>
                      <a:pt x="9094" y="8152"/>
                    </a:lnTo>
                    <a:lnTo>
                      <a:pt x="9049" y="8198"/>
                    </a:lnTo>
                    <a:lnTo>
                      <a:pt x="9004" y="8245"/>
                    </a:lnTo>
                    <a:lnTo>
                      <a:pt x="8958" y="8291"/>
                    </a:lnTo>
                    <a:lnTo>
                      <a:pt x="8911" y="8336"/>
                    </a:lnTo>
                    <a:lnTo>
                      <a:pt x="8863" y="8380"/>
                    </a:lnTo>
                    <a:lnTo>
                      <a:pt x="8814" y="8422"/>
                    </a:lnTo>
                    <a:lnTo>
                      <a:pt x="8764" y="8464"/>
                    </a:lnTo>
                    <a:lnTo>
                      <a:pt x="8712" y="8505"/>
                    </a:lnTo>
                    <a:lnTo>
                      <a:pt x="8661" y="8544"/>
                    </a:lnTo>
                    <a:lnTo>
                      <a:pt x="8607" y="8581"/>
                    </a:lnTo>
                    <a:lnTo>
                      <a:pt x="8555" y="8618"/>
                    </a:lnTo>
                    <a:lnTo>
                      <a:pt x="8500" y="8653"/>
                    </a:lnTo>
                    <a:lnTo>
                      <a:pt x="8446" y="8685"/>
                    </a:lnTo>
                    <a:lnTo>
                      <a:pt x="8390" y="8717"/>
                    </a:lnTo>
                    <a:lnTo>
                      <a:pt x="8334" y="8746"/>
                    </a:lnTo>
                    <a:lnTo>
                      <a:pt x="8278" y="8773"/>
                    </a:lnTo>
                    <a:lnTo>
                      <a:pt x="8221" y="8798"/>
                    </a:lnTo>
                    <a:lnTo>
                      <a:pt x="8164" y="8821"/>
                    </a:lnTo>
                    <a:lnTo>
                      <a:pt x="8107" y="8842"/>
                    </a:lnTo>
                    <a:lnTo>
                      <a:pt x="8049" y="8859"/>
                    </a:lnTo>
                    <a:lnTo>
                      <a:pt x="7990" y="8875"/>
                    </a:lnTo>
                    <a:lnTo>
                      <a:pt x="7932" y="8888"/>
                    </a:lnTo>
                    <a:lnTo>
                      <a:pt x="7873" y="8898"/>
                    </a:lnTo>
                    <a:lnTo>
                      <a:pt x="7816" y="8906"/>
                    </a:lnTo>
                    <a:lnTo>
                      <a:pt x="7757" y="8910"/>
                    </a:lnTo>
                    <a:lnTo>
                      <a:pt x="7698" y="8912"/>
                    </a:lnTo>
                    <a:lnTo>
                      <a:pt x="7267" y="8912"/>
                    </a:lnTo>
                    <a:lnTo>
                      <a:pt x="6834" y="8912"/>
                    </a:lnTo>
                    <a:lnTo>
                      <a:pt x="6401" y="8912"/>
                    </a:lnTo>
                    <a:lnTo>
                      <a:pt x="5970" y="8912"/>
                    </a:lnTo>
                    <a:lnTo>
                      <a:pt x="5537" y="8912"/>
                    </a:lnTo>
                    <a:lnTo>
                      <a:pt x="5105" y="8912"/>
                    </a:lnTo>
                    <a:lnTo>
                      <a:pt x="4673" y="8912"/>
                    </a:lnTo>
                    <a:lnTo>
                      <a:pt x="4240" y="8912"/>
                    </a:lnTo>
                    <a:lnTo>
                      <a:pt x="3808" y="8912"/>
                    </a:lnTo>
                    <a:lnTo>
                      <a:pt x="3376" y="8912"/>
                    </a:lnTo>
                    <a:lnTo>
                      <a:pt x="2944" y="8912"/>
                    </a:lnTo>
                    <a:lnTo>
                      <a:pt x="2511" y="8912"/>
                    </a:lnTo>
                    <a:lnTo>
                      <a:pt x="2080" y="8912"/>
                    </a:lnTo>
                    <a:lnTo>
                      <a:pt x="1647" y="8912"/>
                    </a:lnTo>
                    <a:lnTo>
                      <a:pt x="1214" y="8912"/>
                    </a:lnTo>
                    <a:lnTo>
                      <a:pt x="783" y="8912"/>
                    </a:lnTo>
                    <a:lnTo>
                      <a:pt x="725" y="8910"/>
                    </a:lnTo>
                    <a:lnTo>
                      <a:pt x="668" y="8906"/>
                    </a:lnTo>
                    <a:lnTo>
                      <a:pt x="614" y="8898"/>
                    </a:lnTo>
                    <a:lnTo>
                      <a:pt x="561" y="8888"/>
                    </a:lnTo>
                    <a:lnTo>
                      <a:pt x="510" y="8875"/>
                    </a:lnTo>
                    <a:lnTo>
                      <a:pt x="460" y="8859"/>
                    </a:lnTo>
                    <a:lnTo>
                      <a:pt x="413" y="8842"/>
                    </a:lnTo>
                    <a:lnTo>
                      <a:pt x="367" y="8821"/>
                    </a:lnTo>
                    <a:lnTo>
                      <a:pt x="324" y="8798"/>
                    </a:lnTo>
                    <a:lnTo>
                      <a:pt x="283" y="8773"/>
                    </a:lnTo>
                    <a:lnTo>
                      <a:pt x="245" y="8746"/>
                    </a:lnTo>
                    <a:lnTo>
                      <a:pt x="208" y="8717"/>
                    </a:lnTo>
                    <a:lnTo>
                      <a:pt x="175" y="8685"/>
                    </a:lnTo>
                    <a:lnTo>
                      <a:pt x="144" y="8653"/>
                    </a:lnTo>
                    <a:lnTo>
                      <a:pt x="116" y="8618"/>
                    </a:lnTo>
                    <a:lnTo>
                      <a:pt x="91" y="8581"/>
                    </a:lnTo>
                    <a:lnTo>
                      <a:pt x="68" y="8544"/>
                    </a:lnTo>
                    <a:lnTo>
                      <a:pt x="49" y="8505"/>
                    </a:lnTo>
                    <a:lnTo>
                      <a:pt x="32" y="8464"/>
                    </a:lnTo>
                    <a:lnTo>
                      <a:pt x="18" y="8422"/>
                    </a:lnTo>
                    <a:lnTo>
                      <a:pt x="9" y="8380"/>
                    </a:lnTo>
                    <a:lnTo>
                      <a:pt x="3" y="8336"/>
                    </a:lnTo>
                    <a:lnTo>
                      <a:pt x="0" y="8291"/>
                    </a:lnTo>
                    <a:lnTo>
                      <a:pt x="0" y="8245"/>
                    </a:lnTo>
                    <a:lnTo>
                      <a:pt x="4" y="8198"/>
                    </a:lnTo>
                    <a:lnTo>
                      <a:pt x="12" y="8152"/>
                    </a:lnTo>
                    <a:lnTo>
                      <a:pt x="24" y="8104"/>
                    </a:lnTo>
                    <a:lnTo>
                      <a:pt x="40" y="8057"/>
                    </a:lnTo>
                    <a:lnTo>
                      <a:pt x="60" y="8008"/>
                    </a:lnTo>
                    <a:lnTo>
                      <a:pt x="84" y="7959"/>
                    </a:lnTo>
                    <a:lnTo>
                      <a:pt x="112" y="7911"/>
                    </a:lnTo>
                    <a:lnTo>
                      <a:pt x="145" y="7862"/>
                    </a:lnTo>
                    <a:lnTo>
                      <a:pt x="450" y="7436"/>
                    </a:lnTo>
                    <a:lnTo>
                      <a:pt x="756" y="7010"/>
                    </a:lnTo>
                    <a:lnTo>
                      <a:pt x="1060" y="6585"/>
                    </a:lnTo>
                    <a:lnTo>
                      <a:pt x="1366" y="6159"/>
                    </a:lnTo>
                    <a:lnTo>
                      <a:pt x="1671" y="5733"/>
                    </a:lnTo>
                    <a:lnTo>
                      <a:pt x="1976" y="5308"/>
                    </a:lnTo>
                    <a:lnTo>
                      <a:pt x="2281" y="4882"/>
                    </a:lnTo>
                    <a:lnTo>
                      <a:pt x="2587" y="4456"/>
                    </a:lnTo>
                    <a:lnTo>
                      <a:pt x="2891" y="4030"/>
                    </a:lnTo>
                    <a:lnTo>
                      <a:pt x="3197" y="3604"/>
                    </a:lnTo>
                    <a:lnTo>
                      <a:pt x="3501" y="3179"/>
                    </a:lnTo>
                    <a:lnTo>
                      <a:pt x="3807" y="2753"/>
                    </a:lnTo>
                    <a:lnTo>
                      <a:pt x="4112" y="2327"/>
                    </a:lnTo>
                    <a:lnTo>
                      <a:pt x="4417" y="1902"/>
                    </a:lnTo>
                    <a:lnTo>
                      <a:pt x="4722" y="1476"/>
                    </a:lnTo>
                    <a:lnTo>
                      <a:pt x="5028" y="1050"/>
                    </a:lnTo>
                    <a:lnTo>
                      <a:pt x="5064" y="1001"/>
                    </a:lnTo>
                    <a:lnTo>
                      <a:pt x="5100" y="953"/>
                    </a:lnTo>
                    <a:lnTo>
                      <a:pt x="5139" y="904"/>
                    </a:lnTo>
                    <a:lnTo>
                      <a:pt x="5179" y="856"/>
                    </a:lnTo>
                    <a:lnTo>
                      <a:pt x="5220" y="808"/>
                    </a:lnTo>
                    <a:lnTo>
                      <a:pt x="5263" y="760"/>
                    </a:lnTo>
                    <a:lnTo>
                      <a:pt x="5306" y="714"/>
                    </a:lnTo>
                    <a:lnTo>
                      <a:pt x="5351" y="667"/>
                    </a:lnTo>
                    <a:lnTo>
                      <a:pt x="5398" y="621"/>
                    </a:lnTo>
                    <a:lnTo>
                      <a:pt x="5445" y="576"/>
                    </a:lnTo>
                    <a:lnTo>
                      <a:pt x="5493" y="532"/>
                    </a:lnTo>
                    <a:lnTo>
                      <a:pt x="5542" y="489"/>
                    </a:lnTo>
                    <a:lnTo>
                      <a:pt x="5593" y="448"/>
                    </a:lnTo>
                    <a:lnTo>
                      <a:pt x="5643" y="407"/>
                    </a:lnTo>
                    <a:lnTo>
                      <a:pt x="5696" y="369"/>
                    </a:lnTo>
                    <a:lnTo>
                      <a:pt x="5748" y="331"/>
                    </a:lnTo>
                    <a:lnTo>
                      <a:pt x="5802" y="294"/>
                    </a:lnTo>
                    <a:lnTo>
                      <a:pt x="5856" y="259"/>
                    </a:lnTo>
                    <a:lnTo>
                      <a:pt x="5911" y="227"/>
                    </a:lnTo>
                    <a:lnTo>
                      <a:pt x="5966" y="195"/>
                    </a:lnTo>
                    <a:lnTo>
                      <a:pt x="6022" y="166"/>
                    </a:lnTo>
                    <a:lnTo>
                      <a:pt x="6078" y="139"/>
                    </a:lnTo>
                    <a:lnTo>
                      <a:pt x="6135" y="115"/>
                    </a:lnTo>
                    <a:lnTo>
                      <a:pt x="6192" y="91"/>
                    </a:lnTo>
                    <a:lnTo>
                      <a:pt x="6250" y="70"/>
                    </a:lnTo>
                    <a:lnTo>
                      <a:pt x="6308" y="53"/>
                    </a:lnTo>
                    <a:lnTo>
                      <a:pt x="6366" y="37"/>
                    </a:lnTo>
                    <a:lnTo>
                      <a:pt x="6424" y="24"/>
                    </a:lnTo>
                    <a:lnTo>
                      <a:pt x="6482" y="14"/>
                    </a:lnTo>
                    <a:lnTo>
                      <a:pt x="6541" y="6"/>
                    </a:lnTo>
                    <a:lnTo>
                      <a:pt x="6600" y="2"/>
                    </a:lnTo>
                    <a:lnTo>
                      <a:pt x="6658" y="0"/>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8" name="Freeform 345"/>
              <p:cNvSpPr>
                <a:spLocks/>
              </p:cNvSpPr>
              <p:nvPr/>
            </p:nvSpPr>
            <p:spPr bwMode="auto">
              <a:xfrm>
                <a:off x="1532" y="2398"/>
                <a:ext cx="654" cy="405"/>
              </a:xfrm>
              <a:custGeom>
                <a:avLst/>
                <a:gdLst>
                  <a:gd name="T0" fmla="*/ 17 w 14298"/>
                  <a:gd name="T1" fmla="*/ 0 h 8874"/>
                  <a:gd name="T2" fmla="*/ 20 w 14298"/>
                  <a:gd name="T3" fmla="*/ 0 h 8874"/>
                  <a:gd name="T4" fmla="*/ 24 w 14298"/>
                  <a:gd name="T5" fmla="*/ 0 h 8874"/>
                  <a:gd name="T6" fmla="*/ 27 w 14298"/>
                  <a:gd name="T7" fmla="*/ 0 h 8874"/>
                  <a:gd name="T8" fmla="*/ 29 w 14298"/>
                  <a:gd name="T9" fmla="*/ 0 h 8874"/>
                  <a:gd name="T10" fmla="*/ 29 w 14298"/>
                  <a:gd name="T11" fmla="*/ 0 h 8874"/>
                  <a:gd name="T12" fmla="*/ 29 w 14298"/>
                  <a:gd name="T13" fmla="*/ 0 h 8874"/>
                  <a:gd name="T14" fmla="*/ 30 w 14298"/>
                  <a:gd name="T15" fmla="*/ 1 h 8874"/>
                  <a:gd name="T16" fmla="*/ 30 w 14298"/>
                  <a:gd name="T17" fmla="*/ 1 h 8874"/>
                  <a:gd name="T18" fmla="*/ 30 w 14298"/>
                  <a:gd name="T19" fmla="*/ 1 h 8874"/>
                  <a:gd name="T20" fmla="*/ 30 w 14298"/>
                  <a:gd name="T21" fmla="*/ 2 h 8874"/>
                  <a:gd name="T22" fmla="*/ 30 w 14298"/>
                  <a:gd name="T23" fmla="*/ 2 h 8874"/>
                  <a:gd name="T24" fmla="*/ 28 w 14298"/>
                  <a:gd name="T25" fmla="*/ 5 h 8874"/>
                  <a:gd name="T26" fmla="*/ 25 w 14298"/>
                  <a:gd name="T27" fmla="*/ 8 h 8874"/>
                  <a:gd name="T28" fmla="*/ 23 w 14298"/>
                  <a:gd name="T29" fmla="*/ 12 h 8874"/>
                  <a:gd name="T30" fmla="*/ 20 w 14298"/>
                  <a:gd name="T31" fmla="*/ 15 h 8874"/>
                  <a:gd name="T32" fmla="*/ 19 w 14298"/>
                  <a:gd name="T33" fmla="*/ 17 h 8874"/>
                  <a:gd name="T34" fmla="*/ 19 w 14298"/>
                  <a:gd name="T35" fmla="*/ 17 h 8874"/>
                  <a:gd name="T36" fmla="*/ 18 w 14298"/>
                  <a:gd name="T37" fmla="*/ 17 h 8874"/>
                  <a:gd name="T38" fmla="*/ 18 w 14298"/>
                  <a:gd name="T39" fmla="*/ 18 h 8874"/>
                  <a:gd name="T40" fmla="*/ 18 w 14298"/>
                  <a:gd name="T41" fmla="*/ 18 h 8874"/>
                  <a:gd name="T42" fmla="*/ 17 w 14298"/>
                  <a:gd name="T43" fmla="*/ 18 h 8874"/>
                  <a:gd name="T44" fmla="*/ 17 w 14298"/>
                  <a:gd name="T45" fmla="*/ 18 h 8874"/>
                  <a:gd name="T46" fmla="*/ 16 w 14298"/>
                  <a:gd name="T47" fmla="*/ 18 h 8874"/>
                  <a:gd name="T48" fmla="*/ 13 w 14298"/>
                  <a:gd name="T49" fmla="*/ 18 h 8874"/>
                  <a:gd name="T50" fmla="*/ 10 w 14298"/>
                  <a:gd name="T51" fmla="*/ 18 h 8874"/>
                  <a:gd name="T52" fmla="*/ 6 w 14298"/>
                  <a:gd name="T53" fmla="*/ 18 h 8874"/>
                  <a:gd name="T54" fmla="*/ 3 w 14298"/>
                  <a:gd name="T55" fmla="*/ 18 h 8874"/>
                  <a:gd name="T56" fmla="*/ 1 w 14298"/>
                  <a:gd name="T57" fmla="*/ 18 h 8874"/>
                  <a:gd name="T58" fmla="*/ 1 w 14298"/>
                  <a:gd name="T59" fmla="*/ 18 h 8874"/>
                  <a:gd name="T60" fmla="*/ 1 w 14298"/>
                  <a:gd name="T61" fmla="*/ 18 h 8874"/>
                  <a:gd name="T62" fmla="*/ 0 w 14298"/>
                  <a:gd name="T63" fmla="*/ 18 h 8874"/>
                  <a:gd name="T64" fmla="*/ 0 w 14298"/>
                  <a:gd name="T65" fmla="*/ 18 h 8874"/>
                  <a:gd name="T66" fmla="*/ 0 w 14298"/>
                  <a:gd name="T67" fmla="*/ 17 h 8874"/>
                  <a:gd name="T68" fmla="*/ 0 w 14298"/>
                  <a:gd name="T69" fmla="*/ 17 h 8874"/>
                  <a:gd name="T70" fmla="*/ 0 w 14298"/>
                  <a:gd name="T71" fmla="*/ 16 h 8874"/>
                  <a:gd name="T72" fmla="*/ 2 w 14298"/>
                  <a:gd name="T73" fmla="*/ 14 h 8874"/>
                  <a:gd name="T74" fmla="*/ 5 w 14298"/>
                  <a:gd name="T75" fmla="*/ 10 h 8874"/>
                  <a:gd name="T76" fmla="*/ 7 w 14298"/>
                  <a:gd name="T77" fmla="*/ 7 h 8874"/>
                  <a:gd name="T78" fmla="*/ 10 w 14298"/>
                  <a:gd name="T79" fmla="*/ 3 h 8874"/>
                  <a:gd name="T80" fmla="*/ 11 w 14298"/>
                  <a:gd name="T81" fmla="*/ 2 h 8874"/>
                  <a:gd name="T82" fmla="*/ 11 w 14298"/>
                  <a:gd name="T83" fmla="*/ 1 h 8874"/>
                  <a:gd name="T84" fmla="*/ 11 w 14298"/>
                  <a:gd name="T85" fmla="*/ 1 h 8874"/>
                  <a:gd name="T86" fmla="*/ 12 w 14298"/>
                  <a:gd name="T87" fmla="*/ 1 h 8874"/>
                  <a:gd name="T88" fmla="*/ 12 w 14298"/>
                  <a:gd name="T89" fmla="*/ 0 h 8874"/>
                  <a:gd name="T90" fmla="*/ 13 w 14298"/>
                  <a:gd name="T91" fmla="*/ 0 h 8874"/>
                  <a:gd name="T92" fmla="*/ 13 w 14298"/>
                  <a:gd name="T93" fmla="*/ 0 h 8874"/>
                  <a:gd name="T94" fmla="*/ 14 w 14298"/>
                  <a:gd name="T95" fmla="*/ 0 h 88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98"/>
                  <a:gd name="T145" fmla="*/ 0 h 8874"/>
                  <a:gd name="T146" fmla="*/ 14298 w 14298"/>
                  <a:gd name="T147" fmla="*/ 8874 h 88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98" h="8874">
                    <a:moveTo>
                      <a:pt x="6631" y="0"/>
                    </a:moveTo>
                    <a:lnTo>
                      <a:pt x="7061" y="0"/>
                    </a:lnTo>
                    <a:lnTo>
                      <a:pt x="7492" y="0"/>
                    </a:lnTo>
                    <a:lnTo>
                      <a:pt x="7922" y="0"/>
                    </a:lnTo>
                    <a:lnTo>
                      <a:pt x="8353" y="0"/>
                    </a:lnTo>
                    <a:lnTo>
                      <a:pt x="8783" y="0"/>
                    </a:lnTo>
                    <a:lnTo>
                      <a:pt x="9214" y="0"/>
                    </a:lnTo>
                    <a:lnTo>
                      <a:pt x="9644" y="0"/>
                    </a:lnTo>
                    <a:lnTo>
                      <a:pt x="10075" y="0"/>
                    </a:lnTo>
                    <a:lnTo>
                      <a:pt x="10505" y="0"/>
                    </a:lnTo>
                    <a:lnTo>
                      <a:pt x="10936" y="0"/>
                    </a:lnTo>
                    <a:lnTo>
                      <a:pt x="11366" y="0"/>
                    </a:lnTo>
                    <a:lnTo>
                      <a:pt x="11797" y="0"/>
                    </a:lnTo>
                    <a:lnTo>
                      <a:pt x="12227" y="0"/>
                    </a:lnTo>
                    <a:lnTo>
                      <a:pt x="12658" y="0"/>
                    </a:lnTo>
                    <a:lnTo>
                      <a:pt x="13088" y="0"/>
                    </a:lnTo>
                    <a:lnTo>
                      <a:pt x="13519" y="0"/>
                    </a:lnTo>
                    <a:lnTo>
                      <a:pt x="13575" y="1"/>
                    </a:lnTo>
                    <a:lnTo>
                      <a:pt x="13632" y="5"/>
                    </a:lnTo>
                    <a:lnTo>
                      <a:pt x="13687" y="14"/>
                    </a:lnTo>
                    <a:lnTo>
                      <a:pt x="13739" y="23"/>
                    </a:lnTo>
                    <a:lnTo>
                      <a:pt x="13790" y="37"/>
                    </a:lnTo>
                    <a:lnTo>
                      <a:pt x="13839" y="51"/>
                    </a:lnTo>
                    <a:lnTo>
                      <a:pt x="13886" y="70"/>
                    </a:lnTo>
                    <a:lnTo>
                      <a:pt x="13931" y="90"/>
                    </a:lnTo>
                    <a:lnTo>
                      <a:pt x="13974" y="113"/>
                    </a:lnTo>
                    <a:lnTo>
                      <a:pt x="14015" y="139"/>
                    </a:lnTo>
                    <a:lnTo>
                      <a:pt x="14054" y="165"/>
                    </a:lnTo>
                    <a:lnTo>
                      <a:pt x="14090" y="194"/>
                    </a:lnTo>
                    <a:lnTo>
                      <a:pt x="14123" y="225"/>
                    </a:lnTo>
                    <a:lnTo>
                      <a:pt x="14154" y="258"/>
                    </a:lnTo>
                    <a:lnTo>
                      <a:pt x="14182" y="293"/>
                    </a:lnTo>
                    <a:lnTo>
                      <a:pt x="14207" y="329"/>
                    </a:lnTo>
                    <a:lnTo>
                      <a:pt x="14230" y="366"/>
                    </a:lnTo>
                    <a:lnTo>
                      <a:pt x="14249" y="405"/>
                    </a:lnTo>
                    <a:lnTo>
                      <a:pt x="14265" y="446"/>
                    </a:lnTo>
                    <a:lnTo>
                      <a:pt x="14279" y="487"/>
                    </a:lnTo>
                    <a:lnTo>
                      <a:pt x="14288" y="530"/>
                    </a:lnTo>
                    <a:lnTo>
                      <a:pt x="14296" y="574"/>
                    </a:lnTo>
                    <a:lnTo>
                      <a:pt x="14298" y="618"/>
                    </a:lnTo>
                    <a:lnTo>
                      <a:pt x="14298" y="663"/>
                    </a:lnTo>
                    <a:lnTo>
                      <a:pt x="14294" y="710"/>
                    </a:lnTo>
                    <a:lnTo>
                      <a:pt x="14285" y="757"/>
                    </a:lnTo>
                    <a:lnTo>
                      <a:pt x="14274" y="804"/>
                    </a:lnTo>
                    <a:lnTo>
                      <a:pt x="14258" y="852"/>
                    </a:lnTo>
                    <a:lnTo>
                      <a:pt x="14238" y="899"/>
                    </a:lnTo>
                    <a:lnTo>
                      <a:pt x="14214" y="948"/>
                    </a:lnTo>
                    <a:lnTo>
                      <a:pt x="14185" y="997"/>
                    </a:lnTo>
                    <a:lnTo>
                      <a:pt x="14153" y="1045"/>
                    </a:lnTo>
                    <a:lnTo>
                      <a:pt x="13849" y="1469"/>
                    </a:lnTo>
                    <a:lnTo>
                      <a:pt x="13545" y="1893"/>
                    </a:lnTo>
                    <a:lnTo>
                      <a:pt x="13241" y="2317"/>
                    </a:lnTo>
                    <a:lnTo>
                      <a:pt x="12938" y="2741"/>
                    </a:lnTo>
                    <a:lnTo>
                      <a:pt x="12634" y="3165"/>
                    </a:lnTo>
                    <a:lnTo>
                      <a:pt x="12330" y="3590"/>
                    </a:lnTo>
                    <a:lnTo>
                      <a:pt x="12026" y="4014"/>
                    </a:lnTo>
                    <a:lnTo>
                      <a:pt x="11722" y="4438"/>
                    </a:lnTo>
                    <a:lnTo>
                      <a:pt x="11418" y="4861"/>
                    </a:lnTo>
                    <a:lnTo>
                      <a:pt x="11114" y="5285"/>
                    </a:lnTo>
                    <a:lnTo>
                      <a:pt x="10811" y="5709"/>
                    </a:lnTo>
                    <a:lnTo>
                      <a:pt x="10506" y="6133"/>
                    </a:lnTo>
                    <a:lnTo>
                      <a:pt x="10203" y="6557"/>
                    </a:lnTo>
                    <a:lnTo>
                      <a:pt x="9898" y="6981"/>
                    </a:lnTo>
                    <a:lnTo>
                      <a:pt x="9595" y="7405"/>
                    </a:lnTo>
                    <a:lnTo>
                      <a:pt x="9290" y="7829"/>
                    </a:lnTo>
                    <a:lnTo>
                      <a:pt x="9256" y="7877"/>
                    </a:lnTo>
                    <a:lnTo>
                      <a:pt x="9218" y="7926"/>
                    </a:lnTo>
                    <a:lnTo>
                      <a:pt x="9180" y="7975"/>
                    </a:lnTo>
                    <a:lnTo>
                      <a:pt x="9140" y="8022"/>
                    </a:lnTo>
                    <a:lnTo>
                      <a:pt x="9099" y="8070"/>
                    </a:lnTo>
                    <a:lnTo>
                      <a:pt x="9056" y="8117"/>
                    </a:lnTo>
                    <a:lnTo>
                      <a:pt x="9013" y="8165"/>
                    </a:lnTo>
                    <a:lnTo>
                      <a:pt x="8968" y="8211"/>
                    </a:lnTo>
                    <a:lnTo>
                      <a:pt x="8922" y="8256"/>
                    </a:lnTo>
                    <a:lnTo>
                      <a:pt x="8876" y="8300"/>
                    </a:lnTo>
                    <a:lnTo>
                      <a:pt x="8827" y="8344"/>
                    </a:lnTo>
                    <a:lnTo>
                      <a:pt x="8778" y="8387"/>
                    </a:lnTo>
                    <a:lnTo>
                      <a:pt x="8728" y="8428"/>
                    </a:lnTo>
                    <a:lnTo>
                      <a:pt x="8677" y="8469"/>
                    </a:lnTo>
                    <a:lnTo>
                      <a:pt x="8626" y="8508"/>
                    </a:lnTo>
                    <a:lnTo>
                      <a:pt x="8573" y="8546"/>
                    </a:lnTo>
                    <a:lnTo>
                      <a:pt x="8520" y="8581"/>
                    </a:lnTo>
                    <a:lnTo>
                      <a:pt x="8466" y="8616"/>
                    </a:lnTo>
                    <a:lnTo>
                      <a:pt x="8411" y="8649"/>
                    </a:lnTo>
                    <a:lnTo>
                      <a:pt x="8356" y="8680"/>
                    </a:lnTo>
                    <a:lnTo>
                      <a:pt x="8300" y="8709"/>
                    </a:lnTo>
                    <a:lnTo>
                      <a:pt x="8245" y="8735"/>
                    </a:lnTo>
                    <a:lnTo>
                      <a:pt x="8188" y="8761"/>
                    </a:lnTo>
                    <a:lnTo>
                      <a:pt x="8131" y="8784"/>
                    </a:lnTo>
                    <a:lnTo>
                      <a:pt x="8073" y="8804"/>
                    </a:lnTo>
                    <a:lnTo>
                      <a:pt x="8016" y="8823"/>
                    </a:lnTo>
                    <a:lnTo>
                      <a:pt x="7958" y="8837"/>
                    </a:lnTo>
                    <a:lnTo>
                      <a:pt x="7900" y="8851"/>
                    </a:lnTo>
                    <a:lnTo>
                      <a:pt x="7842" y="8860"/>
                    </a:lnTo>
                    <a:lnTo>
                      <a:pt x="7784" y="8869"/>
                    </a:lnTo>
                    <a:lnTo>
                      <a:pt x="7726" y="8873"/>
                    </a:lnTo>
                    <a:lnTo>
                      <a:pt x="7667" y="8874"/>
                    </a:lnTo>
                    <a:lnTo>
                      <a:pt x="7237" y="8874"/>
                    </a:lnTo>
                    <a:lnTo>
                      <a:pt x="6806" y="8874"/>
                    </a:lnTo>
                    <a:lnTo>
                      <a:pt x="6376" y="8874"/>
                    </a:lnTo>
                    <a:lnTo>
                      <a:pt x="5945" y="8874"/>
                    </a:lnTo>
                    <a:lnTo>
                      <a:pt x="5515" y="8874"/>
                    </a:lnTo>
                    <a:lnTo>
                      <a:pt x="5085" y="8874"/>
                    </a:lnTo>
                    <a:lnTo>
                      <a:pt x="4655" y="8874"/>
                    </a:lnTo>
                    <a:lnTo>
                      <a:pt x="4224" y="8874"/>
                    </a:lnTo>
                    <a:lnTo>
                      <a:pt x="3794" y="8874"/>
                    </a:lnTo>
                    <a:lnTo>
                      <a:pt x="3363" y="8874"/>
                    </a:lnTo>
                    <a:lnTo>
                      <a:pt x="2933" y="8874"/>
                    </a:lnTo>
                    <a:lnTo>
                      <a:pt x="2502" y="8874"/>
                    </a:lnTo>
                    <a:lnTo>
                      <a:pt x="2072" y="8874"/>
                    </a:lnTo>
                    <a:lnTo>
                      <a:pt x="1641" y="8874"/>
                    </a:lnTo>
                    <a:lnTo>
                      <a:pt x="1211" y="8874"/>
                    </a:lnTo>
                    <a:lnTo>
                      <a:pt x="780" y="8874"/>
                    </a:lnTo>
                    <a:lnTo>
                      <a:pt x="722" y="8873"/>
                    </a:lnTo>
                    <a:lnTo>
                      <a:pt x="667" y="8869"/>
                    </a:lnTo>
                    <a:lnTo>
                      <a:pt x="612" y="8860"/>
                    </a:lnTo>
                    <a:lnTo>
                      <a:pt x="560" y="8851"/>
                    </a:lnTo>
                    <a:lnTo>
                      <a:pt x="508" y="8837"/>
                    </a:lnTo>
                    <a:lnTo>
                      <a:pt x="459" y="8823"/>
                    </a:lnTo>
                    <a:lnTo>
                      <a:pt x="412" y="8804"/>
                    </a:lnTo>
                    <a:lnTo>
                      <a:pt x="366" y="8784"/>
                    </a:lnTo>
                    <a:lnTo>
                      <a:pt x="323" y="8761"/>
                    </a:lnTo>
                    <a:lnTo>
                      <a:pt x="283" y="8735"/>
                    </a:lnTo>
                    <a:lnTo>
                      <a:pt x="245" y="8709"/>
                    </a:lnTo>
                    <a:lnTo>
                      <a:pt x="209" y="8680"/>
                    </a:lnTo>
                    <a:lnTo>
                      <a:pt x="175" y="8649"/>
                    </a:lnTo>
                    <a:lnTo>
                      <a:pt x="144" y="8616"/>
                    </a:lnTo>
                    <a:lnTo>
                      <a:pt x="116" y="8581"/>
                    </a:lnTo>
                    <a:lnTo>
                      <a:pt x="90" y="8546"/>
                    </a:lnTo>
                    <a:lnTo>
                      <a:pt x="68" y="8508"/>
                    </a:lnTo>
                    <a:lnTo>
                      <a:pt x="49" y="8469"/>
                    </a:lnTo>
                    <a:lnTo>
                      <a:pt x="32" y="8428"/>
                    </a:lnTo>
                    <a:lnTo>
                      <a:pt x="20" y="8387"/>
                    </a:lnTo>
                    <a:lnTo>
                      <a:pt x="9" y="8344"/>
                    </a:lnTo>
                    <a:lnTo>
                      <a:pt x="3" y="8300"/>
                    </a:lnTo>
                    <a:lnTo>
                      <a:pt x="0" y="8256"/>
                    </a:lnTo>
                    <a:lnTo>
                      <a:pt x="1" y="8211"/>
                    </a:lnTo>
                    <a:lnTo>
                      <a:pt x="5" y="8165"/>
                    </a:lnTo>
                    <a:lnTo>
                      <a:pt x="13" y="8117"/>
                    </a:lnTo>
                    <a:lnTo>
                      <a:pt x="25" y="8070"/>
                    </a:lnTo>
                    <a:lnTo>
                      <a:pt x="41" y="8022"/>
                    </a:lnTo>
                    <a:lnTo>
                      <a:pt x="61" y="7975"/>
                    </a:lnTo>
                    <a:lnTo>
                      <a:pt x="84" y="7926"/>
                    </a:lnTo>
                    <a:lnTo>
                      <a:pt x="112" y="7877"/>
                    </a:lnTo>
                    <a:lnTo>
                      <a:pt x="145" y="7829"/>
                    </a:lnTo>
                    <a:lnTo>
                      <a:pt x="449" y="7405"/>
                    </a:lnTo>
                    <a:lnTo>
                      <a:pt x="753" y="6981"/>
                    </a:lnTo>
                    <a:lnTo>
                      <a:pt x="1057" y="6557"/>
                    </a:lnTo>
                    <a:lnTo>
                      <a:pt x="1361" y="6133"/>
                    </a:lnTo>
                    <a:lnTo>
                      <a:pt x="1664" y="5709"/>
                    </a:lnTo>
                    <a:lnTo>
                      <a:pt x="1969" y="5285"/>
                    </a:lnTo>
                    <a:lnTo>
                      <a:pt x="2272" y="4861"/>
                    </a:lnTo>
                    <a:lnTo>
                      <a:pt x="2577" y="4438"/>
                    </a:lnTo>
                    <a:lnTo>
                      <a:pt x="2880" y="4014"/>
                    </a:lnTo>
                    <a:lnTo>
                      <a:pt x="3185" y="3590"/>
                    </a:lnTo>
                    <a:lnTo>
                      <a:pt x="3488" y="3165"/>
                    </a:lnTo>
                    <a:lnTo>
                      <a:pt x="3791" y="2741"/>
                    </a:lnTo>
                    <a:lnTo>
                      <a:pt x="4096" y="2317"/>
                    </a:lnTo>
                    <a:lnTo>
                      <a:pt x="4399" y="1893"/>
                    </a:lnTo>
                    <a:lnTo>
                      <a:pt x="4704" y="1469"/>
                    </a:lnTo>
                    <a:lnTo>
                      <a:pt x="5007" y="1045"/>
                    </a:lnTo>
                    <a:lnTo>
                      <a:pt x="5043" y="997"/>
                    </a:lnTo>
                    <a:lnTo>
                      <a:pt x="5080" y="948"/>
                    </a:lnTo>
                    <a:lnTo>
                      <a:pt x="5119" y="899"/>
                    </a:lnTo>
                    <a:lnTo>
                      <a:pt x="5159" y="852"/>
                    </a:lnTo>
                    <a:lnTo>
                      <a:pt x="5200" y="804"/>
                    </a:lnTo>
                    <a:lnTo>
                      <a:pt x="5242" y="757"/>
                    </a:lnTo>
                    <a:lnTo>
                      <a:pt x="5286" y="710"/>
                    </a:lnTo>
                    <a:lnTo>
                      <a:pt x="5330" y="663"/>
                    </a:lnTo>
                    <a:lnTo>
                      <a:pt x="5376" y="618"/>
                    </a:lnTo>
                    <a:lnTo>
                      <a:pt x="5423" y="573"/>
                    </a:lnTo>
                    <a:lnTo>
                      <a:pt x="5471" y="530"/>
                    </a:lnTo>
                    <a:lnTo>
                      <a:pt x="5520" y="487"/>
                    </a:lnTo>
                    <a:lnTo>
                      <a:pt x="5570" y="446"/>
                    </a:lnTo>
                    <a:lnTo>
                      <a:pt x="5622" y="405"/>
                    </a:lnTo>
                    <a:lnTo>
                      <a:pt x="5673" y="366"/>
                    </a:lnTo>
                    <a:lnTo>
                      <a:pt x="5726" y="329"/>
                    </a:lnTo>
                    <a:lnTo>
                      <a:pt x="5778" y="293"/>
                    </a:lnTo>
                    <a:lnTo>
                      <a:pt x="5833" y="258"/>
                    </a:lnTo>
                    <a:lnTo>
                      <a:pt x="5887" y="225"/>
                    </a:lnTo>
                    <a:lnTo>
                      <a:pt x="5942" y="194"/>
                    </a:lnTo>
                    <a:lnTo>
                      <a:pt x="5998" y="165"/>
                    </a:lnTo>
                    <a:lnTo>
                      <a:pt x="6054" y="138"/>
                    </a:lnTo>
                    <a:lnTo>
                      <a:pt x="6111" y="113"/>
                    </a:lnTo>
                    <a:lnTo>
                      <a:pt x="6168" y="90"/>
                    </a:lnTo>
                    <a:lnTo>
                      <a:pt x="6224" y="70"/>
                    </a:lnTo>
                    <a:lnTo>
                      <a:pt x="6282" y="51"/>
                    </a:lnTo>
                    <a:lnTo>
                      <a:pt x="6340" y="37"/>
                    </a:lnTo>
                    <a:lnTo>
                      <a:pt x="6399" y="23"/>
                    </a:lnTo>
                    <a:lnTo>
                      <a:pt x="6456" y="14"/>
                    </a:lnTo>
                    <a:lnTo>
                      <a:pt x="6514" y="5"/>
                    </a:lnTo>
                    <a:lnTo>
                      <a:pt x="6573" y="1"/>
                    </a:lnTo>
                    <a:lnTo>
                      <a:pt x="6631" y="0"/>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09" name="Freeform 346"/>
              <p:cNvSpPr>
                <a:spLocks/>
              </p:cNvSpPr>
              <p:nvPr/>
            </p:nvSpPr>
            <p:spPr bwMode="auto">
              <a:xfrm>
                <a:off x="1533" y="2398"/>
                <a:ext cx="651" cy="404"/>
              </a:xfrm>
              <a:custGeom>
                <a:avLst/>
                <a:gdLst>
                  <a:gd name="T0" fmla="*/ 17 w 14239"/>
                  <a:gd name="T1" fmla="*/ 0 h 8838"/>
                  <a:gd name="T2" fmla="*/ 20 w 14239"/>
                  <a:gd name="T3" fmla="*/ 0 h 8838"/>
                  <a:gd name="T4" fmla="*/ 24 w 14239"/>
                  <a:gd name="T5" fmla="*/ 0 h 8838"/>
                  <a:gd name="T6" fmla="*/ 27 w 14239"/>
                  <a:gd name="T7" fmla="*/ 0 h 8838"/>
                  <a:gd name="T8" fmla="*/ 28 w 14239"/>
                  <a:gd name="T9" fmla="*/ 0 h 8838"/>
                  <a:gd name="T10" fmla="*/ 29 w 14239"/>
                  <a:gd name="T11" fmla="*/ 0 h 8838"/>
                  <a:gd name="T12" fmla="*/ 29 w 14239"/>
                  <a:gd name="T13" fmla="*/ 0 h 8838"/>
                  <a:gd name="T14" fmla="*/ 30 w 14239"/>
                  <a:gd name="T15" fmla="*/ 1 h 8838"/>
                  <a:gd name="T16" fmla="*/ 30 w 14239"/>
                  <a:gd name="T17" fmla="*/ 1 h 8838"/>
                  <a:gd name="T18" fmla="*/ 30 w 14239"/>
                  <a:gd name="T19" fmla="*/ 1 h 8838"/>
                  <a:gd name="T20" fmla="*/ 30 w 14239"/>
                  <a:gd name="T21" fmla="*/ 2 h 8838"/>
                  <a:gd name="T22" fmla="*/ 30 w 14239"/>
                  <a:gd name="T23" fmla="*/ 2 h 8838"/>
                  <a:gd name="T24" fmla="*/ 28 w 14239"/>
                  <a:gd name="T25" fmla="*/ 5 h 8838"/>
                  <a:gd name="T26" fmla="*/ 25 w 14239"/>
                  <a:gd name="T27" fmla="*/ 8 h 8838"/>
                  <a:gd name="T28" fmla="*/ 22 w 14239"/>
                  <a:gd name="T29" fmla="*/ 12 h 8838"/>
                  <a:gd name="T30" fmla="*/ 20 w 14239"/>
                  <a:gd name="T31" fmla="*/ 15 h 8838"/>
                  <a:gd name="T32" fmla="*/ 19 w 14239"/>
                  <a:gd name="T33" fmla="*/ 17 h 8838"/>
                  <a:gd name="T34" fmla="*/ 19 w 14239"/>
                  <a:gd name="T35" fmla="*/ 17 h 8838"/>
                  <a:gd name="T36" fmla="*/ 18 w 14239"/>
                  <a:gd name="T37" fmla="*/ 17 h 8838"/>
                  <a:gd name="T38" fmla="*/ 18 w 14239"/>
                  <a:gd name="T39" fmla="*/ 18 h 8838"/>
                  <a:gd name="T40" fmla="*/ 18 w 14239"/>
                  <a:gd name="T41" fmla="*/ 18 h 8838"/>
                  <a:gd name="T42" fmla="*/ 17 w 14239"/>
                  <a:gd name="T43" fmla="*/ 18 h 8838"/>
                  <a:gd name="T44" fmla="*/ 17 w 14239"/>
                  <a:gd name="T45" fmla="*/ 18 h 8838"/>
                  <a:gd name="T46" fmla="*/ 16 w 14239"/>
                  <a:gd name="T47" fmla="*/ 18 h 8838"/>
                  <a:gd name="T48" fmla="*/ 13 w 14239"/>
                  <a:gd name="T49" fmla="*/ 18 h 8838"/>
                  <a:gd name="T50" fmla="*/ 10 w 14239"/>
                  <a:gd name="T51" fmla="*/ 18 h 8838"/>
                  <a:gd name="T52" fmla="*/ 6 w 14239"/>
                  <a:gd name="T53" fmla="*/ 18 h 8838"/>
                  <a:gd name="T54" fmla="*/ 3 w 14239"/>
                  <a:gd name="T55" fmla="*/ 18 h 8838"/>
                  <a:gd name="T56" fmla="*/ 1 w 14239"/>
                  <a:gd name="T57" fmla="*/ 18 h 8838"/>
                  <a:gd name="T58" fmla="*/ 1 w 14239"/>
                  <a:gd name="T59" fmla="*/ 18 h 8838"/>
                  <a:gd name="T60" fmla="*/ 1 w 14239"/>
                  <a:gd name="T61" fmla="*/ 18 h 8838"/>
                  <a:gd name="T62" fmla="*/ 0 w 14239"/>
                  <a:gd name="T63" fmla="*/ 18 h 8838"/>
                  <a:gd name="T64" fmla="*/ 0 w 14239"/>
                  <a:gd name="T65" fmla="*/ 18 h 8838"/>
                  <a:gd name="T66" fmla="*/ 0 w 14239"/>
                  <a:gd name="T67" fmla="*/ 17 h 8838"/>
                  <a:gd name="T68" fmla="*/ 0 w 14239"/>
                  <a:gd name="T69" fmla="*/ 17 h 8838"/>
                  <a:gd name="T70" fmla="*/ 0 w 14239"/>
                  <a:gd name="T71" fmla="*/ 16 h 8838"/>
                  <a:gd name="T72" fmla="*/ 2 w 14239"/>
                  <a:gd name="T73" fmla="*/ 14 h 8838"/>
                  <a:gd name="T74" fmla="*/ 5 w 14239"/>
                  <a:gd name="T75" fmla="*/ 10 h 8838"/>
                  <a:gd name="T76" fmla="*/ 7 w 14239"/>
                  <a:gd name="T77" fmla="*/ 7 h 8838"/>
                  <a:gd name="T78" fmla="*/ 10 w 14239"/>
                  <a:gd name="T79" fmla="*/ 3 h 8838"/>
                  <a:gd name="T80" fmla="*/ 11 w 14239"/>
                  <a:gd name="T81" fmla="*/ 2 h 8838"/>
                  <a:gd name="T82" fmla="*/ 11 w 14239"/>
                  <a:gd name="T83" fmla="*/ 1 h 8838"/>
                  <a:gd name="T84" fmla="*/ 11 w 14239"/>
                  <a:gd name="T85" fmla="*/ 1 h 8838"/>
                  <a:gd name="T86" fmla="*/ 12 w 14239"/>
                  <a:gd name="T87" fmla="*/ 1 h 8838"/>
                  <a:gd name="T88" fmla="*/ 12 w 14239"/>
                  <a:gd name="T89" fmla="*/ 0 h 8838"/>
                  <a:gd name="T90" fmla="*/ 13 w 14239"/>
                  <a:gd name="T91" fmla="*/ 0 h 8838"/>
                  <a:gd name="T92" fmla="*/ 13 w 14239"/>
                  <a:gd name="T93" fmla="*/ 0 h 8838"/>
                  <a:gd name="T94" fmla="*/ 14 w 14239"/>
                  <a:gd name="T95" fmla="*/ 0 h 88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39"/>
                  <a:gd name="T145" fmla="*/ 0 h 8838"/>
                  <a:gd name="T146" fmla="*/ 14239 w 14239"/>
                  <a:gd name="T147" fmla="*/ 8838 h 88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39" h="8838">
                    <a:moveTo>
                      <a:pt x="6604" y="0"/>
                    </a:moveTo>
                    <a:lnTo>
                      <a:pt x="7033" y="0"/>
                    </a:lnTo>
                    <a:lnTo>
                      <a:pt x="7462" y="0"/>
                    </a:lnTo>
                    <a:lnTo>
                      <a:pt x="7890" y="0"/>
                    </a:lnTo>
                    <a:lnTo>
                      <a:pt x="8318" y="0"/>
                    </a:lnTo>
                    <a:lnTo>
                      <a:pt x="8748" y="0"/>
                    </a:lnTo>
                    <a:lnTo>
                      <a:pt x="9176" y="0"/>
                    </a:lnTo>
                    <a:lnTo>
                      <a:pt x="9605" y="0"/>
                    </a:lnTo>
                    <a:lnTo>
                      <a:pt x="10033" y="0"/>
                    </a:lnTo>
                    <a:lnTo>
                      <a:pt x="10463" y="0"/>
                    </a:lnTo>
                    <a:lnTo>
                      <a:pt x="10891" y="0"/>
                    </a:lnTo>
                    <a:lnTo>
                      <a:pt x="11319" y="0"/>
                    </a:lnTo>
                    <a:lnTo>
                      <a:pt x="11748" y="0"/>
                    </a:lnTo>
                    <a:lnTo>
                      <a:pt x="12177" y="0"/>
                    </a:lnTo>
                    <a:lnTo>
                      <a:pt x="12606" y="0"/>
                    </a:lnTo>
                    <a:lnTo>
                      <a:pt x="13034" y="0"/>
                    </a:lnTo>
                    <a:lnTo>
                      <a:pt x="13462" y="0"/>
                    </a:lnTo>
                    <a:lnTo>
                      <a:pt x="13520" y="2"/>
                    </a:lnTo>
                    <a:lnTo>
                      <a:pt x="13576" y="6"/>
                    </a:lnTo>
                    <a:lnTo>
                      <a:pt x="13630" y="13"/>
                    </a:lnTo>
                    <a:lnTo>
                      <a:pt x="13683" y="24"/>
                    </a:lnTo>
                    <a:lnTo>
                      <a:pt x="13733" y="37"/>
                    </a:lnTo>
                    <a:lnTo>
                      <a:pt x="13783" y="52"/>
                    </a:lnTo>
                    <a:lnTo>
                      <a:pt x="13830" y="70"/>
                    </a:lnTo>
                    <a:lnTo>
                      <a:pt x="13874" y="90"/>
                    </a:lnTo>
                    <a:lnTo>
                      <a:pt x="13917" y="113"/>
                    </a:lnTo>
                    <a:lnTo>
                      <a:pt x="13958" y="138"/>
                    </a:lnTo>
                    <a:lnTo>
                      <a:pt x="13996" y="165"/>
                    </a:lnTo>
                    <a:lnTo>
                      <a:pt x="14031" y="194"/>
                    </a:lnTo>
                    <a:lnTo>
                      <a:pt x="14065" y="224"/>
                    </a:lnTo>
                    <a:lnTo>
                      <a:pt x="14096" y="257"/>
                    </a:lnTo>
                    <a:lnTo>
                      <a:pt x="14124" y="292"/>
                    </a:lnTo>
                    <a:lnTo>
                      <a:pt x="14149" y="327"/>
                    </a:lnTo>
                    <a:lnTo>
                      <a:pt x="14171" y="365"/>
                    </a:lnTo>
                    <a:lnTo>
                      <a:pt x="14191" y="404"/>
                    </a:lnTo>
                    <a:lnTo>
                      <a:pt x="14207" y="444"/>
                    </a:lnTo>
                    <a:lnTo>
                      <a:pt x="14220" y="486"/>
                    </a:lnTo>
                    <a:lnTo>
                      <a:pt x="14230" y="528"/>
                    </a:lnTo>
                    <a:lnTo>
                      <a:pt x="14236" y="572"/>
                    </a:lnTo>
                    <a:lnTo>
                      <a:pt x="14239" y="616"/>
                    </a:lnTo>
                    <a:lnTo>
                      <a:pt x="14239" y="661"/>
                    </a:lnTo>
                    <a:lnTo>
                      <a:pt x="14235" y="707"/>
                    </a:lnTo>
                    <a:lnTo>
                      <a:pt x="14227" y="754"/>
                    </a:lnTo>
                    <a:lnTo>
                      <a:pt x="14215" y="801"/>
                    </a:lnTo>
                    <a:lnTo>
                      <a:pt x="14199" y="849"/>
                    </a:lnTo>
                    <a:lnTo>
                      <a:pt x="14180" y="896"/>
                    </a:lnTo>
                    <a:lnTo>
                      <a:pt x="14155" y="944"/>
                    </a:lnTo>
                    <a:lnTo>
                      <a:pt x="14127" y="993"/>
                    </a:lnTo>
                    <a:lnTo>
                      <a:pt x="14096" y="1041"/>
                    </a:lnTo>
                    <a:lnTo>
                      <a:pt x="13792" y="1464"/>
                    </a:lnTo>
                    <a:lnTo>
                      <a:pt x="13490" y="1886"/>
                    </a:lnTo>
                    <a:lnTo>
                      <a:pt x="13187" y="2308"/>
                    </a:lnTo>
                    <a:lnTo>
                      <a:pt x="12885" y="2730"/>
                    </a:lnTo>
                    <a:lnTo>
                      <a:pt x="12581" y="3153"/>
                    </a:lnTo>
                    <a:lnTo>
                      <a:pt x="12279" y="3575"/>
                    </a:lnTo>
                    <a:lnTo>
                      <a:pt x="11977" y="3997"/>
                    </a:lnTo>
                    <a:lnTo>
                      <a:pt x="11674" y="4419"/>
                    </a:lnTo>
                    <a:lnTo>
                      <a:pt x="11372" y="4841"/>
                    </a:lnTo>
                    <a:lnTo>
                      <a:pt x="11068" y="5263"/>
                    </a:lnTo>
                    <a:lnTo>
                      <a:pt x="10766" y="5685"/>
                    </a:lnTo>
                    <a:lnTo>
                      <a:pt x="10464" y="6108"/>
                    </a:lnTo>
                    <a:lnTo>
                      <a:pt x="10161" y="6530"/>
                    </a:lnTo>
                    <a:lnTo>
                      <a:pt x="9858" y="6952"/>
                    </a:lnTo>
                    <a:lnTo>
                      <a:pt x="9555" y="7374"/>
                    </a:lnTo>
                    <a:lnTo>
                      <a:pt x="9253" y="7797"/>
                    </a:lnTo>
                    <a:lnTo>
                      <a:pt x="9217" y="7845"/>
                    </a:lnTo>
                    <a:lnTo>
                      <a:pt x="9180" y="7894"/>
                    </a:lnTo>
                    <a:lnTo>
                      <a:pt x="9143" y="7942"/>
                    </a:lnTo>
                    <a:lnTo>
                      <a:pt x="9103" y="7989"/>
                    </a:lnTo>
                    <a:lnTo>
                      <a:pt x="9062" y="8037"/>
                    </a:lnTo>
                    <a:lnTo>
                      <a:pt x="9020" y="8084"/>
                    </a:lnTo>
                    <a:lnTo>
                      <a:pt x="8976" y="8131"/>
                    </a:lnTo>
                    <a:lnTo>
                      <a:pt x="8932" y="8177"/>
                    </a:lnTo>
                    <a:lnTo>
                      <a:pt x="8885" y="8222"/>
                    </a:lnTo>
                    <a:lnTo>
                      <a:pt x="8839" y="8266"/>
                    </a:lnTo>
                    <a:lnTo>
                      <a:pt x="8791" y="8310"/>
                    </a:lnTo>
                    <a:lnTo>
                      <a:pt x="8743" y="8352"/>
                    </a:lnTo>
                    <a:lnTo>
                      <a:pt x="8692" y="8394"/>
                    </a:lnTo>
                    <a:lnTo>
                      <a:pt x="8642" y="8434"/>
                    </a:lnTo>
                    <a:lnTo>
                      <a:pt x="8590" y="8473"/>
                    </a:lnTo>
                    <a:lnTo>
                      <a:pt x="8538" y="8511"/>
                    </a:lnTo>
                    <a:lnTo>
                      <a:pt x="8485" y="8546"/>
                    </a:lnTo>
                    <a:lnTo>
                      <a:pt x="8432" y="8581"/>
                    </a:lnTo>
                    <a:lnTo>
                      <a:pt x="8377" y="8614"/>
                    </a:lnTo>
                    <a:lnTo>
                      <a:pt x="8323" y="8644"/>
                    </a:lnTo>
                    <a:lnTo>
                      <a:pt x="8267" y="8673"/>
                    </a:lnTo>
                    <a:lnTo>
                      <a:pt x="8211" y="8700"/>
                    </a:lnTo>
                    <a:lnTo>
                      <a:pt x="8155" y="8725"/>
                    </a:lnTo>
                    <a:lnTo>
                      <a:pt x="8098" y="8748"/>
                    </a:lnTo>
                    <a:lnTo>
                      <a:pt x="8041" y="8768"/>
                    </a:lnTo>
                    <a:lnTo>
                      <a:pt x="7983" y="8786"/>
                    </a:lnTo>
                    <a:lnTo>
                      <a:pt x="7926" y="8801"/>
                    </a:lnTo>
                    <a:lnTo>
                      <a:pt x="7868" y="8814"/>
                    </a:lnTo>
                    <a:lnTo>
                      <a:pt x="7810" y="8825"/>
                    </a:lnTo>
                    <a:lnTo>
                      <a:pt x="7752" y="8832"/>
                    </a:lnTo>
                    <a:lnTo>
                      <a:pt x="7694" y="8836"/>
                    </a:lnTo>
                    <a:lnTo>
                      <a:pt x="7636" y="8838"/>
                    </a:lnTo>
                    <a:lnTo>
                      <a:pt x="7208" y="8838"/>
                    </a:lnTo>
                    <a:lnTo>
                      <a:pt x="6779" y="8838"/>
                    </a:lnTo>
                    <a:lnTo>
                      <a:pt x="6350" y="8838"/>
                    </a:lnTo>
                    <a:lnTo>
                      <a:pt x="5921" y="8838"/>
                    </a:lnTo>
                    <a:lnTo>
                      <a:pt x="5493" y="8838"/>
                    </a:lnTo>
                    <a:lnTo>
                      <a:pt x="5064" y="8838"/>
                    </a:lnTo>
                    <a:lnTo>
                      <a:pt x="4635" y="8838"/>
                    </a:lnTo>
                    <a:lnTo>
                      <a:pt x="4207" y="8838"/>
                    </a:lnTo>
                    <a:lnTo>
                      <a:pt x="3778" y="8838"/>
                    </a:lnTo>
                    <a:lnTo>
                      <a:pt x="3350" y="8838"/>
                    </a:lnTo>
                    <a:lnTo>
                      <a:pt x="2920" y="8838"/>
                    </a:lnTo>
                    <a:lnTo>
                      <a:pt x="2492" y="8838"/>
                    </a:lnTo>
                    <a:lnTo>
                      <a:pt x="2064" y="8838"/>
                    </a:lnTo>
                    <a:lnTo>
                      <a:pt x="1635" y="8838"/>
                    </a:lnTo>
                    <a:lnTo>
                      <a:pt x="1206" y="8838"/>
                    </a:lnTo>
                    <a:lnTo>
                      <a:pt x="777" y="8838"/>
                    </a:lnTo>
                    <a:lnTo>
                      <a:pt x="721" y="8836"/>
                    </a:lnTo>
                    <a:lnTo>
                      <a:pt x="665" y="8832"/>
                    </a:lnTo>
                    <a:lnTo>
                      <a:pt x="610" y="8825"/>
                    </a:lnTo>
                    <a:lnTo>
                      <a:pt x="558" y="8814"/>
                    </a:lnTo>
                    <a:lnTo>
                      <a:pt x="506" y="8801"/>
                    </a:lnTo>
                    <a:lnTo>
                      <a:pt x="458" y="8786"/>
                    </a:lnTo>
                    <a:lnTo>
                      <a:pt x="411" y="8768"/>
                    </a:lnTo>
                    <a:lnTo>
                      <a:pt x="366" y="8748"/>
                    </a:lnTo>
                    <a:lnTo>
                      <a:pt x="323" y="8725"/>
                    </a:lnTo>
                    <a:lnTo>
                      <a:pt x="283" y="8700"/>
                    </a:lnTo>
                    <a:lnTo>
                      <a:pt x="244" y="8673"/>
                    </a:lnTo>
                    <a:lnTo>
                      <a:pt x="208" y="8644"/>
                    </a:lnTo>
                    <a:lnTo>
                      <a:pt x="175" y="8614"/>
                    </a:lnTo>
                    <a:lnTo>
                      <a:pt x="144" y="8581"/>
                    </a:lnTo>
                    <a:lnTo>
                      <a:pt x="116" y="8546"/>
                    </a:lnTo>
                    <a:lnTo>
                      <a:pt x="91" y="8511"/>
                    </a:lnTo>
                    <a:lnTo>
                      <a:pt x="69" y="8473"/>
                    </a:lnTo>
                    <a:lnTo>
                      <a:pt x="50" y="8434"/>
                    </a:lnTo>
                    <a:lnTo>
                      <a:pt x="33" y="8394"/>
                    </a:lnTo>
                    <a:lnTo>
                      <a:pt x="20" y="8352"/>
                    </a:lnTo>
                    <a:lnTo>
                      <a:pt x="10" y="8310"/>
                    </a:lnTo>
                    <a:lnTo>
                      <a:pt x="3" y="8266"/>
                    </a:lnTo>
                    <a:lnTo>
                      <a:pt x="0" y="8222"/>
                    </a:lnTo>
                    <a:lnTo>
                      <a:pt x="1" y="8177"/>
                    </a:lnTo>
                    <a:lnTo>
                      <a:pt x="6" y="8131"/>
                    </a:lnTo>
                    <a:lnTo>
                      <a:pt x="14" y="8084"/>
                    </a:lnTo>
                    <a:lnTo>
                      <a:pt x="26" y="8037"/>
                    </a:lnTo>
                    <a:lnTo>
                      <a:pt x="41" y="7989"/>
                    </a:lnTo>
                    <a:lnTo>
                      <a:pt x="61" y="7942"/>
                    </a:lnTo>
                    <a:lnTo>
                      <a:pt x="84" y="7894"/>
                    </a:lnTo>
                    <a:lnTo>
                      <a:pt x="113" y="7845"/>
                    </a:lnTo>
                    <a:lnTo>
                      <a:pt x="145" y="7797"/>
                    </a:lnTo>
                    <a:lnTo>
                      <a:pt x="448" y="7374"/>
                    </a:lnTo>
                    <a:lnTo>
                      <a:pt x="750" y="6952"/>
                    </a:lnTo>
                    <a:lnTo>
                      <a:pt x="1053" y="6530"/>
                    </a:lnTo>
                    <a:lnTo>
                      <a:pt x="1356" y="6108"/>
                    </a:lnTo>
                    <a:lnTo>
                      <a:pt x="1658" y="5685"/>
                    </a:lnTo>
                    <a:lnTo>
                      <a:pt x="1961" y="5263"/>
                    </a:lnTo>
                    <a:lnTo>
                      <a:pt x="2264" y="4841"/>
                    </a:lnTo>
                    <a:lnTo>
                      <a:pt x="2567" y="4419"/>
                    </a:lnTo>
                    <a:lnTo>
                      <a:pt x="2869" y="3997"/>
                    </a:lnTo>
                    <a:lnTo>
                      <a:pt x="3171" y="3575"/>
                    </a:lnTo>
                    <a:lnTo>
                      <a:pt x="3475" y="3153"/>
                    </a:lnTo>
                    <a:lnTo>
                      <a:pt x="3777" y="2730"/>
                    </a:lnTo>
                    <a:lnTo>
                      <a:pt x="4080" y="2308"/>
                    </a:lnTo>
                    <a:lnTo>
                      <a:pt x="4382" y="1886"/>
                    </a:lnTo>
                    <a:lnTo>
                      <a:pt x="4684" y="1464"/>
                    </a:lnTo>
                    <a:lnTo>
                      <a:pt x="4988" y="1041"/>
                    </a:lnTo>
                    <a:lnTo>
                      <a:pt x="5022" y="993"/>
                    </a:lnTo>
                    <a:lnTo>
                      <a:pt x="5059" y="944"/>
                    </a:lnTo>
                    <a:lnTo>
                      <a:pt x="5098" y="896"/>
                    </a:lnTo>
                    <a:lnTo>
                      <a:pt x="5138" y="849"/>
                    </a:lnTo>
                    <a:lnTo>
                      <a:pt x="5179" y="801"/>
                    </a:lnTo>
                    <a:lnTo>
                      <a:pt x="5221" y="754"/>
                    </a:lnTo>
                    <a:lnTo>
                      <a:pt x="5264" y="707"/>
                    </a:lnTo>
                    <a:lnTo>
                      <a:pt x="5309" y="661"/>
                    </a:lnTo>
                    <a:lnTo>
                      <a:pt x="5354" y="616"/>
                    </a:lnTo>
                    <a:lnTo>
                      <a:pt x="5402" y="572"/>
                    </a:lnTo>
                    <a:lnTo>
                      <a:pt x="5449" y="528"/>
                    </a:lnTo>
                    <a:lnTo>
                      <a:pt x="5498" y="486"/>
                    </a:lnTo>
                    <a:lnTo>
                      <a:pt x="5547" y="444"/>
                    </a:lnTo>
                    <a:lnTo>
                      <a:pt x="5599" y="404"/>
                    </a:lnTo>
                    <a:lnTo>
                      <a:pt x="5650" y="365"/>
                    </a:lnTo>
                    <a:lnTo>
                      <a:pt x="5702" y="327"/>
                    </a:lnTo>
                    <a:lnTo>
                      <a:pt x="5755" y="292"/>
                    </a:lnTo>
                    <a:lnTo>
                      <a:pt x="5809" y="257"/>
                    </a:lnTo>
                    <a:lnTo>
                      <a:pt x="5864" y="224"/>
                    </a:lnTo>
                    <a:lnTo>
                      <a:pt x="5918" y="194"/>
                    </a:lnTo>
                    <a:lnTo>
                      <a:pt x="5974" y="165"/>
                    </a:lnTo>
                    <a:lnTo>
                      <a:pt x="6029" y="138"/>
                    </a:lnTo>
                    <a:lnTo>
                      <a:pt x="6086" y="113"/>
                    </a:lnTo>
                    <a:lnTo>
                      <a:pt x="6143" y="90"/>
                    </a:lnTo>
                    <a:lnTo>
                      <a:pt x="6200" y="70"/>
                    </a:lnTo>
                    <a:lnTo>
                      <a:pt x="6257" y="52"/>
                    </a:lnTo>
                    <a:lnTo>
                      <a:pt x="6314" y="37"/>
                    </a:lnTo>
                    <a:lnTo>
                      <a:pt x="6372" y="24"/>
                    </a:lnTo>
                    <a:lnTo>
                      <a:pt x="6431" y="13"/>
                    </a:lnTo>
                    <a:lnTo>
                      <a:pt x="6488" y="6"/>
                    </a:lnTo>
                    <a:lnTo>
                      <a:pt x="6546" y="2"/>
                    </a:lnTo>
                    <a:lnTo>
                      <a:pt x="6604"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0" name="Freeform 347"/>
              <p:cNvSpPr>
                <a:spLocks/>
              </p:cNvSpPr>
              <p:nvPr/>
            </p:nvSpPr>
            <p:spPr bwMode="auto">
              <a:xfrm>
                <a:off x="1535" y="2399"/>
                <a:ext cx="648" cy="402"/>
              </a:xfrm>
              <a:custGeom>
                <a:avLst/>
                <a:gdLst>
                  <a:gd name="T0" fmla="*/ 16 w 14179"/>
                  <a:gd name="T1" fmla="*/ 0 h 8800"/>
                  <a:gd name="T2" fmla="*/ 20 w 14179"/>
                  <a:gd name="T3" fmla="*/ 0 h 8800"/>
                  <a:gd name="T4" fmla="*/ 24 w 14179"/>
                  <a:gd name="T5" fmla="*/ 0 h 8800"/>
                  <a:gd name="T6" fmla="*/ 27 w 14179"/>
                  <a:gd name="T7" fmla="*/ 0 h 8800"/>
                  <a:gd name="T8" fmla="*/ 28 w 14179"/>
                  <a:gd name="T9" fmla="*/ 0 h 8800"/>
                  <a:gd name="T10" fmla="*/ 29 w 14179"/>
                  <a:gd name="T11" fmla="*/ 0 h 8800"/>
                  <a:gd name="T12" fmla="*/ 29 w 14179"/>
                  <a:gd name="T13" fmla="*/ 0 h 8800"/>
                  <a:gd name="T14" fmla="*/ 29 w 14179"/>
                  <a:gd name="T15" fmla="*/ 1 h 8800"/>
                  <a:gd name="T16" fmla="*/ 30 w 14179"/>
                  <a:gd name="T17" fmla="*/ 1 h 8800"/>
                  <a:gd name="T18" fmla="*/ 30 w 14179"/>
                  <a:gd name="T19" fmla="*/ 1 h 8800"/>
                  <a:gd name="T20" fmla="*/ 30 w 14179"/>
                  <a:gd name="T21" fmla="*/ 2 h 8800"/>
                  <a:gd name="T22" fmla="*/ 29 w 14179"/>
                  <a:gd name="T23" fmla="*/ 2 h 8800"/>
                  <a:gd name="T24" fmla="*/ 27 w 14179"/>
                  <a:gd name="T25" fmla="*/ 5 h 8800"/>
                  <a:gd name="T26" fmla="*/ 25 w 14179"/>
                  <a:gd name="T27" fmla="*/ 8 h 8800"/>
                  <a:gd name="T28" fmla="*/ 22 w 14179"/>
                  <a:gd name="T29" fmla="*/ 12 h 8800"/>
                  <a:gd name="T30" fmla="*/ 20 w 14179"/>
                  <a:gd name="T31" fmla="*/ 15 h 8800"/>
                  <a:gd name="T32" fmla="*/ 19 w 14179"/>
                  <a:gd name="T33" fmla="*/ 16 h 8800"/>
                  <a:gd name="T34" fmla="*/ 19 w 14179"/>
                  <a:gd name="T35" fmla="*/ 17 h 8800"/>
                  <a:gd name="T36" fmla="*/ 18 w 14179"/>
                  <a:gd name="T37" fmla="*/ 17 h 8800"/>
                  <a:gd name="T38" fmla="*/ 18 w 14179"/>
                  <a:gd name="T39" fmla="*/ 18 h 8800"/>
                  <a:gd name="T40" fmla="*/ 17 w 14179"/>
                  <a:gd name="T41" fmla="*/ 18 h 8800"/>
                  <a:gd name="T42" fmla="*/ 17 w 14179"/>
                  <a:gd name="T43" fmla="*/ 18 h 8800"/>
                  <a:gd name="T44" fmla="*/ 16 w 14179"/>
                  <a:gd name="T45" fmla="*/ 18 h 8800"/>
                  <a:gd name="T46" fmla="*/ 16 w 14179"/>
                  <a:gd name="T47" fmla="*/ 18 h 8800"/>
                  <a:gd name="T48" fmla="*/ 13 w 14179"/>
                  <a:gd name="T49" fmla="*/ 18 h 8800"/>
                  <a:gd name="T50" fmla="*/ 10 w 14179"/>
                  <a:gd name="T51" fmla="*/ 18 h 8800"/>
                  <a:gd name="T52" fmla="*/ 6 w 14179"/>
                  <a:gd name="T53" fmla="*/ 18 h 8800"/>
                  <a:gd name="T54" fmla="*/ 3 w 14179"/>
                  <a:gd name="T55" fmla="*/ 18 h 8800"/>
                  <a:gd name="T56" fmla="*/ 1 w 14179"/>
                  <a:gd name="T57" fmla="*/ 18 h 8800"/>
                  <a:gd name="T58" fmla="*/ 1 w 14179"/>
                  <a:gd name="T59" fmla="*/ 18 h 8800"/>
                  <a:gd name="T60" fmla="*/ 1 w 14179"/>
                  <a:gd name="T61" fmla="*/ 18 h 8800"/>
                  <a:gd name="T62" fmla="*/ 0 w 14179"/>
                  <a:gd name="T63" fmla="*/ 18 h 8800"/>
                  <a:gd name="T64" fmla="*/ 0 w 14179"/>
                  <a:gd name="T65" fmla="*/ 17 h 8800"/>
                  <a:gd name="T66" fmla="*/ 0 w 14179"/>
                  <a:gd name="T67" fmla="*/ 17 h 8800"/>
                  <a:gd name="T68" fmla="*/ 0 w 14179"/>
                  <a:gd name="T69" fmla="*/ 17 h 8800"/>
                  <a:gd name="T70" fmla="*/ 0 w 14179"/>
                  <a:gd name="T71" fmla="*/ 16 h 8800"/>
                  <a:gd name="T72" fmla="*/ 2 w 14179"/>
                  <a:gd name="T73" fmla="*/ 14 h 8800"/>
                  <a:gd name="T74" fmla="*/ 5 w 14179"/>
                  <a:gd name="T75" fmla="*/ 10 h 8800"/>
                  <a:gd name="T76" fmla="*/ 7 w 14179"/>
                  <a:gd name="T77" fmla="*/ 7 h 8800"/>
                  <a:gd name="T78" fmla="*/ 10 w 14179"/>
                  <a:gd name="T79" fmla="*/ 3 h 8800"/>
                  <a:gd name="T80" fmla="*/ 11 w 14179"/>
                  <a:gd name="T81" fmla="*/ 2 h 8800"/>
                  <a:gd name="T82" fmla="*/ 11 w 14179"/>
                  <a:gd name="T83" fmla="*/ 1 h 8800"/>
                  <a:gd name="T84" fmla="*/ 11 w 14179"/>
                  <a:gd name="T85" fmla="*/ 1 h 8800"/>
                  <a:gd name="T86" fmla="*/ 12 w 14179"/>
                  <a:gd name="T87" fmla="*/ 1 h 8800"/>
                  <a:gd name="T88" fmla="*/ 12 w 14179"/>
                  <a:gd name="T89" fmla="*/ 0 h 8800"/>
                  <a:gd name="T90" fmla="*/ 13 w 14179"/>
                  <a:gd name="T91" fmla="*/ 0 h 8800"/>
                  <a:gd name="T92" fmla="*/ 13 w 14179"/>
                  <a:gd name="T93" fmla="*/ 0 h 8800"/>
                  <a:gd name="T94" fmla="*/ 14 w 14179"/>
                  <a:gd name="T95" fmla="*/ 0 h 88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179"/>
                  <a:gd name="T145" fmla="*/ 0 h 8800"/>
                  <a:gd name="T146" fmla="*/ 14179 w 14179"/>
                  <a:gd name="T147" fmla="*/ 8800 h 88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179" h="8800">
                    <a:moveTo>
                      <a:pt x="6575" y="0"/>
                    </a:moveTo>
                    <a:lnTo>
                      <a:pt x="7002" y="0"/>
                    </a:lnTo>
                    <a:lnTo>
                      <a:pt x="7430" y="0"/>
                    </a:lnTo>
                    <a:lnTo>
                      <a:pt x="7856" y="0"/>
                    </a:lnTo>
                    <a:lnTo>
                      <a:pt x="8283" y="0"/>
                    </a:lnTo>
                    <a:lnTo>
                      <a:pt x="8710" y="0"/>
                    </a:lnTo>
                    <a:lnTo>
                      <a:pt x="9137" y="0"/>
                    </a:lnTo>
                    <a:lnTo>
                      <a:pt x="9563" y="0"/>
                    </a:lnTo>
                    <a:lnTo>
                      <a:pt x="9991" y="0"/>
                    </a:lnTo>
                    <a:lnTo>
                      <a:pt x="10417" y="0"/>
                    </a:lnTo>
                    <a:lnTo>
                      <a:pt x="10844" y="0"/>
                    </a:lnTo>
                    <a:lnTo>
                      <a:pt x="11270" y="0"/>
                    </a:lnTo>
                    <a:lnTo>
                      <a:pt x="11698" y="0"/>
                    </a:lnTo>
                    <a:lnTo>
                      <a:pt x="12124" y="0"/>
                    </a:lnTo>
                    <a:lnTo>
                      <a:pt x="12551" y="0"/>
                    </a:lnTo>
                    <a:lnTo>
                      <a:pt x="12979" y="0"/>
                    </a:lnTo>
                    <a:lnTo>
                      <a:pt x="13405" y="0"/>
                    </a:lnTo>
                    <a:lnTo>
                      <a:pt x="13462" y="1"/>
                    </a:lnTo>
                    <a:lnTo>
                      <a:pt x="13517" y="6"/>
                    </a:lnTo>
                    <a:lnTo>
                      <a:pt x="13572" y="13"/>
                    </a:lnTo>
                    <a:lnTo>
                      <a:pt x="13625" y="23"/>
                    </a:lnTo>
                    <a:lnTo>
                      <a:pt x="13675" y="35"/>
                    </a:lnTo>
                    <a:lnTo>
                      <a:pt x="13723" y="51"/>
                    </a:lnTo>
                    <a:lnTo>
                      <a:pt x="13771" y="69"/>
                    </a:lnTo>
                    <a:lnTo>
                      <a:pt x="13815" y="90"/>
                    </a:lnTo>
                    <a:lnTo>
                      <a:pt x="13858" y="112"/>
                    </a:lnTo>
                    <a:lnTo>
                      <a:pt x="13899" y="137"/>
                    </a:lnTo>
                    <a:lnTo>
                      <a:pt x="13936" y="163"/>
                    </a:lnTo>
                    <a:lnTo>
                      <a:pt x="13972" y="193"/>
                    </a:lnTo>
                    <a:lnTo>
                      <a:pt x="14006" y="223"/>
                    </a:lnTo>
                    <a:lnTo>
                      <a:pt x="14036" y="256"/>
                    </a:lnTo>
                    <a:lnTo>
                      <a:pt x="14063" y="289"/>
                    </a:lnTo>
                    <a:lnTo>
                      <a:pt x="14089" y="326"/>
                    </a:lnTo>
                    <a:lnTo>
                      <a:pt x="14111" y="363"/>
                    </a:lnTo>
                    <a:lnTo>
                      <a:pt x="14131" y="402"/>
                    </a:lnTo>
                    <a:lnTo>
                      <a:pt x="14146" y="442"/>
                    </a:lnTo>
                    <a:lnTo>
                      <a:pt x="14159" y="483"/>
                    </a:lnTo>
                    <a:lnTo>
                      <a:pt x="14170" y="526"/>
                    </a:lnTo>
                    <a:lnTo>
                      <a:pt x="14176" y="569"/>
                    </a:lnTo>
                    <a:lnTo>
                      <a:pt x="14179" y="613"/>
                    </a:lnTo>
                    <a:lnTo>
                      <a:pt x="14178" y="658"/>
                    </a:lnTo>
                    <a:lnTo>
                      <a:pt x="14174" y="704"/>
                    </a:lnTo>
                    <a:lnTo>
                      <a:pt x="14166" y="750"/>
                    </a:lnTo>
                    <a:lnTo>
                      <a:pt x="14154" y="797"/>
                    </a:lnTo>
                    <a:lnTo>
                      <a:pt x="14139" y="845"/>
                    </a:lnTo>
                    <a:lnTo>
                      <a:pt x="14119" y="892"/>
                    </a:lnTo>
                    <a:lnTo>
                      <a:pt x="14095" y="940"/>
                    </a:lnTo>
                    <a:lnTo>
                      <a:pt x="14067" y="988"/>
                    </a:lnTo>
                    <a:lnTo>
                      <a:pt x="14035" y="1037"/>
                    </a:lnTo>
                    <a:lnTo>
                      <a:pt x="13734" y="1457"/>
                    </a:lnTo>
                    <a:lnTo>
                      <a:pt x="13432" y="1877"/>
                    </a:lnTo>
                    <a:lnTo>
                      <a:pt x="13131" y="2297"/>
                    </a:lnTo>
                    <a:lnTo>
                      <a:pt x="12830" y="2718"/>
                    </a:lnTo>
                    <a:lnTo>
                      <a:pt x="12528" y="3139"/>
                    </a:lnTo>
                    <a:lnTo>
                      <a:pt x="12227" y="3559"/>
                    </a:lnTo>
                    <a:lnTo>
                      <a:pt x="11926" y="3980"/>
                    </a:lnTo>
                    <a:lnTo>
                      <a:pt x="11624" y="4401"/>
                    </a:lnTo>
                    <a:lnTo>
                      <a:pt x="11323" y="4820"/>
                    </a:lnTo>
                    <a:lnTo>
                      <a:pt x="11022" y="5241"/>
                    </a:lnTo>
                    <a:lnTo>
                      <a:pt x="10720" y="5661"/>
                    </a:lnTo>
                    <a:lnTo>
                      <a:pt x="10419" y="6082"/>
                    </a:lnTo>
                    <a:lnTo>
                      <a:pt x="10118" y="6503"/>
                    </a:lnTo>
                    <a:lnTo>
                      <a:pt x="9816" y="6923"/>
                    </a:lnTo>
                    <a:lnTo>
                      <a:pt x="9514" y="7344"/>
                    </a:lnTo>
                    <a:lnTo>
                      <a:pt x="9212" y="7763"/>
                    </a:lnTo>
                    <a:lnTo>
                      <a:pt x="9178" y="7812"/>
                    </a:lnTo>
                    <a:lnTo>
                      <a:pt x="9141" y="7860"/>
                    </a:lnTo>
                    <a:lnTo>
                      <a:pt x="9103" y="7908"/>
                    </a:lnTo>
                    <a:lnTo>
                      <a:pt x="9063" y="7955"/>
                    </a:lnTo>
                    <a:lnTo>
                      <a:pt x="9022" y="8003"/>
                    </a:lnTo>
                    <a:lnTo>
                      <a:pt x="8980" y="8050"/>
                    </a:lnTo>
                    <a:lnTo>
                      <a:pt x="8937" y="8096"/>
                    </a:lnTo>
                    <a:lnTo>
                      <a:pt x="8893" y="8142"/>
                    </a:lnTo>
                    <a:lnTo>
                      <a:pt x="8847" y="8187"/>
                    </a:lnTo>
                    <a:lnTo>
                      <a:pt x="8801" y="8231"/>
                    </a:lnTo>
                    <a:lnTo>
                      <a:pt x="8754" y="8274"/>
                    </a:lnTo>
                    <a:lnTo>
                      <a:pt x="8704" y="8318"/>
                    </a:lnTo>
                    <a:lnTo>
                      <a:pt x="8655" y="8358"/>
                    </a:lnTo>
                    <a:lnTo>
                      <a:pt x="8605" y="8398"/>
                    </a:lnTo>
                    <a:lnTo>
                      <a:pt x="8553" y="8437"/>
                    </a:lnTo>
                    <a:lnTo>
                      <a:pt x="8502" y="8474"/>
                    </a:lnTo>
                    <a:lnTo>
                      <a:pt x="8448" y="8511"/>
                    </a:lnTo>
                    <a:lnTo>
                      <a:pt x="8395" y="8544"/>
                    </a:lnTo>
                    <a:lnTo>
                      <a:pt x="8341" y="8577"/>
                    </a:lnTo>
                    <a:lnTo>
                      <a:pt x="8286" y="8607"/>
                    </a:lnTo>
                    <a:lnTo>
                      <a:pt x="8231" y="8637"/>
                    </a:lnTo>
                    <a:lnTo>
                      <a:pt x="8175" y="8663"/>
                    </a:lnTo>
                    <a:lnTo>
                      <a:pt x="8119" y="8688"/>
                    </a:lnTo>
                    <a:lnTo>
                      <a:pt x="8063" y="8710"/>
                    </a:lnTo>
                    <a:lnTo>
                      <a:pt x="8006" y="8731"/>
                    </a:lnTo>
                    <a:lnTo>
                      <a:pt x="7948" y="8749"/>
                    </a:lnTo>
                    <a:lnTo>
                      <a:pt x="7892" y="8765"/>
                    </a:lnTo>
                    <a:lnTo>
                      <a:pt x="7834" y="8777"/>
                    </a:lnTo>
                    <a:lnTo>
                      <a:pt x="7776" y="8787"/>
                    </a:lnTo>
                    <a:lnTo>
                      <a:pt x="7718" y="8794"/>
                    </a:lnTo>
                    <a:lnTo>
                      <a:pt x="7661" y="8799"/>
                    </a:lnTo>
                    <a:lnTo>
                      <a:pt x="7603" y="8800"/>
                    </a:lnTo>
                    <a:lnTo>
                      <a:pt x="7177" y="8800"/>
                    </a:lnTo>
                    <a:lnTo>
                      <a:pt x="6749" y="8800"/>
                    </a:lnTo>
                    <a:lnTo>
                      <a:pt x="6323" y="8800"/>
                    </a:lnTo>
                    <a:lnTo>
                      <a:pt x="5896" y="8800"/>
                    </a:lnTo>
                    <a:lnTo>
                      <a:pt x="5468" y="8800"/>
                    </a:lnTo>
                    <a:lnTo>
                      <a:pt x="5042" y="8800"/>
                    </a:lnTo>
                    <a:lnTo>
                      <a:pt x="4615" y="8800"/>
                    </a:lnTo>
                    <a:lnTo>
                      <a:pt x="4188" y="8800"/>
                    </a:lnTo>
                    <a:lnTo>
                      <a:pt x="3761" y="8800"/>
                    </a:lnTo>
                    <a:lnTo>
                      <a:pt x="3335" y="8800"/>
                    </a:lnTo>
                    <a:lnTo>
                      <a:pt x="2907" y="8800"/>
                    </a:lnTo>
                    <a:lnTo>
                      <a:pt x="2481" y="8800"/>
                    </a:lnTo>
                    <a:lnTo>
                      <a:pt x="2054" y="8800"/>
                    </a:lnTo>
                    <a:lnTo>
                      <a:pt x="1627" y="8800"/>
                    </a:lnTo>
                    <a:lnTo>
                      <a:pt x="1200" y="8800"/>
                    </a:lnTo>
                    <a:lnTo>
                      <a:pt x="773" y="8800"/>
                    </a:lnTo>
                    <a:lnTo>
                      <a:pt x="716" y="8799"/>
                    </a:lnTo>
                    <a:lnTo>
                      <a:pt x="660" y="8794"/>
                    </a:lnTo>
                    <a:lnTo>
                      <a:pt x="607" y="8787"/>
                    </a:lnTo>
                    <a:lnTo>
                      <a:pt x="554" y="8777"/>
                    </a:lnTo>
                    <a:lnTo>
                      <a:pt x="504" y="8765"/>
                    </a:lnTo>
                    <a:lnTo>
                      <a:pt x="454" y="8749"/>
                    </a:lnTo>
                    <a:lnTo>
                      <a:pt x="408" y="8731"/>
                    </a:lnTo>
                    <a:lnTo>
                      <a:pt x="363" y="8710"/>
                    </a:lnTo>
                    <a:lnTo>
                      <a:pt x="320" y="8688"/>
                    </a:lnTo>
                    <a:lnTo>
                      <a:pt x="280" y="8663"/>
                    </a:lnTo>
                    <a:lnTo>
                      <a:pt x="242" y="8637"/>
                    </a:lnTo>
                    <a:lnTo>
                      <a:pt x="207" y="8607"/>
                    </a:lnTo>
                    <a:lnTo>
                      <a:pt x="173" y="8577"/>
                    </a:lnTo>
                    <a:lnTo>
                      <a:pt x="143" y="8544"/>
                    </a:lnTo>
                    <a:lnTo>
                      <a:pt x="114" y="8511"/>
                    </a:lnTo>
                    <a:lnTo>
                      <a:pt x="89" y="8474"/>
                    </a:lnTo>
                    <a:lnTo>
                      <a:pt x="67" y="8437"/>
                    </a:lnTo>
                    <a:lnTo>
                      <a:pt x="48" y="8398"/>
                    </a:lnTo>
                    <a:lnTo>
                      <a:pt x="31" y="8358"/>
                    </a:lnTo>
                    <a:lnTo>
                      <a:pt x="19" y="8318"/>
                    </a:lnTo>
                    <a:lnTo>
                      <a:pt x="9" y="8274"/>
                    </a:lnTo>
                    <a:lnTo>
                      <a:pt x="3" y="8231"/>
                    </a:lnTo>
                    <a:lnTo>
                      <a:pt x="0" y="8187"/>
                    </a:lnTo>
                    <a:lnTo>
                      <a:pt x="0" y="8142"/>
                    </a:lnTo>
                    <a:lnTo>
                      <a:pt x="4" y="8096"/>
                    </a:lnTo>
                    <a:lnTo>
                      <a:pt x="12" y="8050"/>
                    </a:lnTo>
                    <a:lnTo>
                      <a:pt x="24" y="8003"/>
                    </a:lnTo>
                    <a:lnTo>
                      <a:pt x="40" y="7955"/>
                    </a:lnTo>
                    <a:lnTo>
                      <a:pt x="60" y="7908"/>
                    </a:lnTo>
                    <a:lnTo>
                      <a:pt x="83" y="7860"/>
                    </a:lnTo>
                    <a:lnTo>
                      <a:pt x="111" y="7812"/>
                    </a:lnTo>
                    <a:lnTo>
                      <a:pt x="144" y="7763"/>
                    </a:lnTo>
                    <a:lnTo>
                      <a:pt x="445" y="7344"/>
                    </a:lnTo>
                    <a:lnTo>
                      <a:pt x="746" y="6923"/>
                    </a:lnTo>
                    <a:lnTo>
                      <a:pt x="1048" y="6503"/>
                    </a:lnTo>
                    <a:lnTo>
                      <a:pt x="1349" y="6082"/>
                    </a:lnTo>
                    <a:lnTo>
                      <a:pt x="1650" y="5661"/>
                    </a:lnTo>
                    <a:lnTo>
                      <a:pt x="1952" y="5241"/>
                    </a:lnTo>
                    <a:lnTo>
                      <a:pt x="2253" y="4820"/>
                    </a:lnTo>
                    <a:lnTo>
                      <a:pt x="2554" y="4401"/>
                    </a:lnTo>
                    <a:lnTo>
                      <a:pt x="2856" y="3980"/>
                    </a:lnTo>
                    <a:lnTo>
                      <a:pt x="3157" y="3559"/>
                    </a:lnTo>
                    <a:lnTo>
                      <a:pt x="3458" y="3139"/>
                    </a:lnTo>
                    <a:lnTo>
                      <a:pt x="3760" y="2718"/>
                    </a:lnTo>
                    <a:lnTo>
                      <a:pt x="4061" y="2297"/>
                    </a:lnTo>
                    <a:lnTo>
                      <a:pt x="4363" y="1877"/>
                    </a:lnTo>
                    <a:lnTo>
                      <a:pt x="4664" y="1457"/>
                    </a:lnTo>
                    <a:lnTo>
                      <a:pt x="4965" y="1037"/>
                    </a:lnTo>
                    <a:lnTo>
                      <a:pt x="5001" y="988"/>
                    </a:lnTo>
                    <a:lnTo>
                      <a:pt x="5038" y="940"/>
                    </a:lnTo>
                    <a:lnTo>
                      <a:pt x="5075" y="892"/>
                    </a:lnTo>
                    <a:lnTo>
                      <a:pt x="5114" y="845"/>
                    </a:lnTo>
                    <a:lnTo>
                      <a:pt x="5155" y="797"/>
                    </a:lnTo>
                    <a:lnTo>
                      <a:pt x="5197" y="750"/>
                    </a:lnTo>
                    <a:lnTo>
                      <a:pt x="5241" y="704"/>
                    </a:lnTo>
                    <a:lnTo>
                      <a:pt x="5285" y="658"/>
                    </a:lnTo>
                    <a:lnTo>
                      <a:pt x="5331" y="613"/>
                    </a:lnTo>
                    <a:lnTo>
                      <a:pt x="5378" y="569"/>
                    </a:lnTo>
                    <a:lnTo>
                      <a:pt x="5425" y="526"/>
                    </a:lnTo>
                    <a:lnTo>
                      <a:pt x="5473" y="483"/>
                    </a:lnTo>
                    <a:lnTo>
                      <a:pt x="5524" y="442"/>
                    </a:lnTo>
                    <a:lnTo>
                      <a:pt x="5574" y="402"/>
                    </a:lnTo>
                    <a:lnTo>
                      <a:pt x="5625" y="363"/>
                    </a:lnTo>
                    <a:lnTo>
                      <a:pt x="5677" y="326"/>
                    </a:lnTo>
                    <a:lnTo>
                      <a:pt x="5730" y="289"/>
                    </a:lnTo>
                    <a:lnTo>
                      <a:pt x="5783" y="256"/>
                    </a:lnTo>
                    <a:lnTo>
                      <a:pt x="5838" y="223"/>
                    </a:lnTo>
                    <a:lnTo>
                      <a:pt x="5892" y="193"/>
                    </a:lnTo>
                    <a:lnTo>
                      <a:pt x="5947" y="163"/>
                    </a:lnTo>
                    <a:lnTo>
                      <a:pt x="6003" y="137"/>
                    </a:lnTo>
                    <a:lnTo>
                      <a:pt x="6059" y="112"/>
                    </a:lnTo>
                    <a:lnTo>
                      <a:pt x="6116" y="90"/>
                    </a:lnTo>
                    <a:lnTo>
                      <a:pt x="6173" y="69"/>
                    </a:lnTo>
                    <a:lnTo>
                      <a:pt x="6229" y="51"/>
                    </a:lnTo>
                    <a:lnTo>
                      <a:pt x="6287" y="35"/>
                    </a:lnTo>
                    <a:lnTo>
                      <a:pt x="6344" y="23"/>
                    </a:lnTo>
                    <a:lnTo>
                      <a:pt x="6402" y="13"/>
                    </a:lnTo>
                    <a:lnTo>
                      <a:pt x="6459" y="6"/>
                    </a:lnTo>
                    <a:lnTo>
                      <a:pt x="6517" y="1"/>
                    </a:lnTo>
                    <a:lnTo>
                      <a:pt x="6575"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11" name="Freeform 348"/>
              <p:cNvSpPr>
                <a:spLocks/>
              </p:cNvSpPr>
              <p:nvPr/>
            </p:nvSpPr>
            <p:spPr bwMode="auto">
              <a:xfrm>
                <a:off x="1536" y="2400"/>
                <a:ext cx="645" cy="400"/>
              </a:xfrm>
              <a:custGeom>
                <a:avLst/>
                <a:gdLst>
                  <a:gd name="T0" fmla="*/ 28 w 14120"/>
                  <a:gd name="T1" fmla="*/ 0 h 8764"/>
                  <a:gd name="T2" fmla="*/ 28 w 14120"/>
                  <a:gd name="T3" fmla="*/ 0 h 8764"/>
                  <a:gd name="T4" fmla="*/ 29 w 14120"/>
                  <a:gd name="T5" fmla="*/ 0 h 8764"/>
                  <a:gd name="T6" fmla="*/ 29 w 14120"/>
                  <a:gd name="T7" fmla="*/ 0 h 8764"/>
                  <a:gd name="T8" fmla="*/ 29 w 14120"/>
                  <a:gd name="T9" fmla="*/ 0 h 8764"/>
                  <a:gd name="T10" fmla="*/ 29 w 14120"/>
                  <a:gd name="T11" fmla="*/ 1 h 8764"/>
                  <a:gd name="T12" fmla="*/ 29 w 14120"/>
                  <a:gd name="T13" fmla="*/ 1 h 8764"/>
                  <a:gd name="T14" fmla="*/ 29 w 14120"/>
                  <a:gd name="T15" fmla="*/ 1 h 8764"/>
                  <a:gd name="T16" fmla="*/ 29 w 14120"/>
                  <a:gd name="T17" fmla="*/ 1 h 8764"/>
                  <a:gd name="T18" fmla="*/ 29 w 14120"/>
                  <a:gd name="T19" fmla="*/ 2 h 8764"/>
                  <a:gd name="T20" fmla="*/ 29 w 14120"/>
                  <a:gd name="T21" fmla="*/ 2 h 8764"/>
                  <a:gd name="T22" fmla="*/ 19 w 14120"/>
                  <a:gd name="T23" fmla="*/ 16 h 8764"/>
                  <a:gd name="T24" fmla="*/ 19 w 14120"/>
                  <a:gd name="T25" fmla="*/ 17 h 8764"/>
                  <a:gd name="T26" fmla="*/ 19 w 14120"/>
                  <a:gd name="T27" fmla="*/ 17 h 8764"/>
                  <a:gd name="T28" fmla="*/ 18 w 14120"/>
                  <a:gd name="T29" fmla="*/ 17 h 8764"/>
                  <a:gd name="T30" fmla="*/ 18 w 14120"/>
                  <a:gd name="T31" fmla="*/ 17 h 8764"/>
                  <a:gd name="T32" fmla="*/ 18 w 14120"/>
                  <a:gd name="T33" fmla="*/ 18 h 8764"/>
                  <a:gd name="T34" fmla="*/ 17 w 14120"/>
                  <a:gd name="T35" fmla="*/ 18 h 8764"/>
                  <a:gd name="T36" fmla="*/ 17 w 14120"/>
                  <a:gd name="T37" fmla="*/ 18 h 8764"/>
                  <a:gd name="T38" fmla="*/ 17 w 14120"/>
                  <a:gd name="T39" fmla="*/ 18 h 8764"/>
                  <a:gd name="T40" fmla="*/ 16 w 14120"/>
                  <a:gd name="T41" fmla="*/ 18 h 8764"/>
                  <a:gd name="T42" fmla="*/ 16 w 14120"/>
                  <a:gd name="T43" fmla="*/ 18 h 8764"/>
                  <a:gd name="T44" fmla="*/ 2 w 14120"/>
                  <a:gd name="T45" fmla="*/ 18 h 8764"/>
                  <a:gd name="T46" fmla="*/ 1 w 14120"/>
                  <a:gd name="T47" fmla="*/ 18 h 8764"/>
                  <a:gd name="T48" fmla="*/ 1 w 14120"/>
                  <a:gd name="T49" fmla="*/ 18 h 8764"/>
                  <a:gd name="T50" fmla="*/ 1 w 14120"/>
                  <a:gd name="T51" fmla="*/ 18 h 8764"/>
                  <a:gd name="T52" fmla="*/ 0 w 14120"/>
                  <a:gd name="T53" fmla="*/ 18 h 8764"/>
                  <a:gd name="T54" fmla="*/ 0 w 14120"/>
                  <a:gd name="T55" fmla="*/ 18 h 8764"/>
                  <a:gd name="T56" fmla="*/ 0 w 14120"/>
                  <a:gd name="T57" fmla="*/ 17 h 8764"/>
                  <a:gd name="T58" fmla="*/ 0 w 14120"/>
                  <a:gd name="T59" fmla="*/ 17 h 8764"/>
                  <a:gd name="T60" fmla="*/ 0 w 14120"/>
                  <a:gd name="T61" fmla="*/ 17 h 8764"/>
                  <a:gd name="T62" fmla="*/ 0 w 14120"/>
                  <a:gd name="T63" fmla="*/ 17 h 8764"/>
                  <a:gd name="T64" fmla="*/ 0 w 14120"/>
                  <a:gd name="T65" fmla="*/ 16 h 8764"/>
                  <a:gd name="T66" fmla="*/ 10 w 14120"/>
                  <a:gd name="T67" fmla="*/ 2 h 8764"/>
                  <a:gd name="T68" fmla="*/ 11 w 14120"/>
                  <a:gd name="T69" fmla="*/ 2 h 8764"/>
                  <a:gd name="T70" fmla="*/ 11 w 14120"/>
                  <a:gd name="T71" fmla="*/ 1 h 8764"/>
                  <a:gd name="T72" fmla="*/ 11 w 14120"/>
                  <a:gd name="T73" fmla="*/ 1 h 8764"/>
                  <a:gd name="T74" fmla="*/ 11 w 14120"/>
                  <a:gd name="T75" fmla="*/ 1 h 8764"/>
                  <a:gd name="T76" fmla="*/ 12 w 14120"/>
                  <a:gd name="T77" fmla="*/ 1 h 8764"/>
                  <a:gd name="T78" fmla="*/ 12 w 14120"/>
                  <a:gd name="T79" fmla="*/ 0 h 8764"/>
                  <a:gd name="T80" fmla="*/ 12 w 14120"/>
                  <a:gd name="T81" fmla="*/ 0 h 8764"/>
                  <a:gd name="T82" fmla="*/ 13 w 14120"/>
                  <a:gd name="T83" fmla="*/ 0 h 8764"/>
                  <a:gd name="T84" fmla="*/ 13 w 14120"/>
                  <a:gd name="T85" fmla="*/ 0 h 8764"/>
                  <a:gd name="T86" fmla="*/ 14 w 14120"/>
                  <a:gd name="T87" fmla="*/ 0 h 87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20"/>
                  <a:gd name="T133" fmla="*/ 0 h 8764"/>
                  <a:gd name="T134" fmla="*/ 14120 w 14120"/>
                  <a:gd name="T135" fmla="*/ 8764 h 87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20" h="8764">
                    <a:moveTo>
                      <a:pt x="6548" y="0"/>
                    </a:moveTo>
                    <a:lnTo>
                      <a:pt x="13350" y="0"/>
                    </a:lnTo>
                    <a:lnTo>
                      <a:pt x="13407" y="2"/>
                    </a:lnTo>
                    <a:lnTo>
                      <a:pt x="13462" y="6"/>
                    </a:lnTo>
                    <a:lnTo>
                      <a:pt x="13516" y="13"/>
                    </a:lnTo>
                    <a:lnTo>
                      <a:pt x="13568" y="24"/>
                    </a:lnTo>
                    <a:lnTo>
                      <a:pt x="13619" y="36"/>
                    </a:lnTo>
                    <a:lnTo>
                      <a:pt x="13667" y="52"/>
                    </a:lnTo>
                    <a:lnTo>
                      <a:pt x="13713" y="70"/>
                    </a:lnTo>
                    <a:lnTo>
                      <a:pt x="13758" y="90"/>
                    </a:lnTo>
                    <a:lnTo>
                      <a:pt x="13800" y="112"/>
                    </a:lnTo>
                    <a:lnTo>
                      <a:pt x="13840" y="137"/>
                    </a:lnTo>
                    <a:lnTo>
                      <a:pt x="13879" y="163"/>
                    </a:lnTo>
                    <a:lnTo>
                      <a:pt x="13914" y="192"/>
                    </a:lnTo>
                    <a:lnTo>
                      <a:pt x="13947" y="223"/>
                    </a:lnTo>
                    <a:lnTo>
                      <a:pt x="13978" y="255"/>
                    </a:lnTo>
                    <a:lnTo>
                      <a:pt x="14005" y="289"/>
                    </a:lnTo>
                    <a:lnTo>
                      <a:pt x="14030" y="325"/>
                    </a:lnTo>
                    <a:lnTo>
                      <a:pt x="14052" y="362"/>
                    </a:lnTo>
                    <a:lnTo>
                      <a:pt x="14072" y="401"/>
                    </a:lnTo>
                    <a:lnTo>
                      <a:pt x="14088" y="440"/>
                    </a:lnTo>
                    <a:lnTo>
                      <a:pt x="14101" y="481"/>
                    </a:lnTo>
                    <a:lnTo>
                      <a:pt x="14111" y="523"/>
                    </a:lnTo>
                    <a:lnTo>
                      <a:pt x="14117" y="566"/>
                    </a:lnTo>
                    <a:lnTo>
                      <a:pt x="14120" y="610"/>
                    </a:lnTo>
                    <a:lnTo>
                      <a:pt x="14120" y="656"/>
                    </a:lnTo>
                    <a:lnTo>
                      <a:pt x="14115" y="702"/>
                    </a:lnTo>
                    <a:lnTo>
                      <a:pt x="14107" y="748"/>
                    </a:lnTo>
                    <a:lnTo>
                      <a:pt x="14095" y="794"/>
                    </a:lnTo>
                    <a:lnTo>
                      <a:pt x="14080" y="841"/>
                    </a:lnTo>
                    <a:lnTo>
                      <a:pt x="14061" y="889"/>
                    </a:lnTo>
                    <a:lnTo>
                      <a:pt x="14037" y="937"/>
                    </a:lnTo>
                    <a:lnTo>
                      <a:pt x="14009" y="985"/>
                    </a:lnTo>
                    <a:lnTo>
                      <a:pt x="13977" y="1032"/>
                    </a:lnTo>
                    <a:lnTo>
                      <a:pt x="9175" y="7732"/>
                    </a:lnTo>
                    <a:lnTo>
                      <a:pt x="9140" y="7779"/>
                    </a:lnTo>
                    <a:lnTo>
                      <a:pt x="9104" y="7827"/>
                    </a:lnTo>
                    <a:lnTo>
                      <a:pt x="9066" y="7875"/>
                    </a:lnTo>
                    <a:lnTo>
                      <a:pt x="9026" y="7923"/>
                    </a:lnTo>
                    <a:lnTo>
                      <a:pt x="8986" y="7970"/>
                    </a:lnTo>
                    <a:lnTo>
                      <a:pt x="8944" y="8016"/>
                    </a:lnTo>
                    <a:lnTo>
                      <a:pt x="8901" y="8062"/>
                    </a:lnTo>
                    <a:lnTo>
                      <a:pt x="8857" y="8108"/>
                    </a:lnTo>
                    <a:lnTo>
                      <a:pt x="8811" y="8154"/>
                    </a:lnTo>
                    <a:lnTo>
                      <a:pt x="8765" y="8198"/>
                    </a:lnTo>
                    <a:lnTo>
                      <a:pt x="8717" y="8241"/>
                    </a:lnTo>
                    <a:lnTo>
                      <a:pt x="8669" y="8283"/>
                    </a:lnTo>
                    <a:lnTo>
                      <a:pt x="8620" y="8324"/>
                    </a:lnTo>
                    <a:lnTo>
                      <a:pt x="8569" y="8364"/>
                    </a:lnTo>
                    <a:lnTo>
                      <a:pt x="8518" y="8402"/>
                    </a:lnTo>
                    <a:lnTo>
                      <a:pt x="8466" y="8439"/>
                    </a:lnTo>
                    <a:lnTo>
                      <a:pt x="8414" y="8475"/>
                    </a:lnTo>
                    <a:lnTo>
                      <a:pt x="8360" y="8509"/>
                    </a:lnTo>
                    <a:lnTo>
                      <a:pt x="8307" y="8541"/>
                    </a:lnTo>
                    <a:lnTo>
                      <a:pt x="8252" y="8572"/>
                    </a:lnTo>
                    <a:lnTo>
                      <a:pt x="8198" y="8601"/>
                    </a:lnTo>
                    <a:lnTo>
                      <a:pt x="8142" y="8627"/>
                    </a:lnTo>
                    <a:lnTo>
                      <a:pt x="8086" y="8652"/>
                    </a:lnTo>
                    <a:lnTo>
                      <a:pt x="8030" y="8674"/>
                    </a:lnTo>
                    <a:lnTo>
                      <a:pt x="7973" y="8695"/>
                    </a:lnTo>
                    <a:lnTo>
                      <a:pt x="7916" y="8712"/>
                    </a:lnTo>
                    <a:lnTo>
                      <a:pt x="7859" y="8728"/>
                    </a:lnTo>
                    <a:lnTo>
                      <a:pt x="7802" y="8740"/>
                    </a:lnTo>
                    <a:lnTo>
                      <a:pt x="7744" y="8751"/>
                    </a:lnTo>
                    <a:lnTo>
                      <a:pt x="7687" y="8758"/>
                    </a:lnTo>
                    <a:lnTo>
                      <a:pt x="7629" y="8762"/>
                    </a:lnTo>
                    <a:lnTo>
                      <a:pt x="7572" y="8764"/>
                    </a:lnTo>
                    <a:lnTo>
                      <a:pt x="771" y="8764"/>
                    </a:lnTo>
                    <a:lnTo>
                      <a:pt x="714" y="8762"/>
                    </a:lnTo>
                    <a:lnTo>
                      <a:pt x="659" y="8758"/>
                    </a:lnTo>
                    <a:lnTo>
                      <a:pt x="605" y="8751"/>
                    </a:lnTo>
                    <a:lnTo>
                      <a:pt x="552" y="8740"/>
                    </a:lnTo>
                    <a:lnTo>
                      <a:pt x="502" y="8728"/>
                    </a:lnTo>
                    <a:lnTo>
                      <a:pt x="454" y="8712"/>
                    </a:lnTo>
                    <a:lnTo>
                      <a:pt x="407" y="8695"/>
                    </a:lnTo>
                    <a:lnTo>
                      <a:pt x="362" y="8674"/>
                    </a:lnTo>
                    <a:lnTo>
                      <a:pt x="319" y="8652"/>
                    </a:lnTo>
                    <a:lnTo>
                      <a:pt x="279" y="8627"/>
                    </a:lnTo>
                    <a:lnTo>
                      <a:pt x="242" y="8601"/>
                    </a:lnTo>
                    <a:lnTo>
                      <a:pt x="206" y="8572"/>
                    </a:lnTo>
                    <a:lnTo>
                      <a:pt x="173" y="8541"/>
                    </a:lnTo>
                    <a:lnTo>
                      <a:pt x="143" y="8509"/>
                    </a:lnTo>
                    <a:lnTo>
                      <a:pt x="115" y="8475"/>
                    </a:lnTo>
                    <a:lnTo>
                      <a:pt x="89" y="8439"/>
                    </a:lnTo>
                    <a:lnTo>
                      <a:pt x="67" y="8402"/>
                    </a:lnTo>
                    <a:lnTo>
                      <a:pt x="48" y="8364"/>
                    </a:lnTo>
                    <a:lnTo>
                      <a:pt x="33" y="8324"/>
                    </a:lnTo>
                    <a:lnTo>
                      <a:pt x="19" y="8283"/>
                    </a:lnTo>
                    <a:lnTo>
                      <a:pt x="10" y="8241"/>
                    </a:lnTo>
                    <a:lnTo>
                      <a:pt x="3" y="8198"/>
                    </a:lnTo>
                    <a:lnTo>
                      <a:pt x="0" y="8154"/>
                    </a:lnTo>
                    <a:lnTo>
                      <a:pt x="1" y="8108"/>
                    </a:lnTo>
                    <a:lnTo>
                      <a:pt x="5" y="8062"/>
                    </a:lnTo>
                    <a:lnTo>
                      <a:pt x="13" y="8016"/>
                    </a:lnTo>
                    <a:lnTo>
                      <a:pt x="24" y="7970"/>
                    </a:lnTo>
                    <a:lnTo>
                      <a:pt x="40" y="7923"/>
                    </a:lnTo>
                    <a:lnTo>
                      <a:pt x="60" y="7875"/>
                    </a:lnTo>
                    <a:lnTo>
                      <a:pt x="83" y="7827"/>
                    </a:lnTo>
                    <a:lnTo>
                      <a:pt x="111" y="7779"/>
                    </a:lnTo>
                    <a:lnTo>
                      <a:pt x="144" y="7732"/>
                    </a:lnTo>
                    <a:lnTo>
                      <a:pt x="4946" y="1032"/>
                    </a:lnTo>
                    <a:lnTo>
                      <a:pt x="4980" y="985"/>
                    </a:lnTo>
                    <a:lnTo>
                      <a:pt x="5017" y="937"/>
                    </a:lnTo>
                    <a:lnTo>
                      <a:pt x="5055" y="889"/>
                    </a:lnTo>
                    <a:lnTo>
                      <a:pt x="5094" y="841"/>
                    </a:lnTo>
                    <a:lnTo>
                      <a:pt x="5135" y="794"/>
                    </a:lnTo>
                    <a:lnTo>
                      <a:pt x="5177" y="748"/>
                    </a:lnTo>
                    <a:lnTo>
                      <a:pt x="5220" y="702"/>
                    </a:lnTo>
                    <a:lnTo>
                      <a:pt x="5264" y="656"/>
                    </a:lnTo>
                    <a:lnTo>
                      <a:pt x="5309" y="610"/>
                    </a:lnTo>
                    <a:lnTo>
                      <a:pt x="5356" y="566"/>
                    </a:lnTo>
                    <a:lnTo>
                      <a:pt x="5403" y="523"/>
                    </a:lnTo>
                    <a:lnTo>
                      <a:pt x="5452" y="481"/>
                    </a:lnTo>
                    <a:lnTo>
                      <a:pt x="5501" y="440"/>
                    </a:lnTo>
                    <a:lnTo>
                      <a:pt x="5552" y="401"/>
                    </a:lnTo>
                    <a:lnTo>
                      <a:pt x="5602" y="362"/>
                    </a:lnTo>
                    <a:lnTo>
                      <a:pt x="5654" y="325"/>
                    </a:lnTo>
                    <a:lnTo>
                      <a:pt x="5707" y="289"/>
                    </a:lnTo>
                    <a:lnTo>
                      <a:pt x="5759" y="255"/>
                    </a:lnTo>
                    <a:lnTo>
                      <a:pt x="5814" y="223"/>
                    </a:lnTo>
                    <a:lnTo>
                      <a:pt x="5869" y="192"/>
                    </a:lnTo>
                    <a:lnTo>
                      <a:pt x="5923" y="163"/>
                    </a:lnTo>
                    <a:lnTo>
                      <a:pt x="5979" y="137"/>
                    </a:lnTo>
                    <a:lnTo>
                      <a:pt x="6035" y="112"/>
                    </a:lnTo>
                    <a:lnTo>
                      <a:pt x="6090" y="90"/>
                    </a:lnTo>
                    <a:lnTo>
                      <a:pt x="6147" y="70"/>
                    </a:lnTo>
                    <a:lnTo>
                      <a:pt x="6205" y="52"/>
                    </a:lnTo>
                    <a:lnTo>
                      <a:pt x="6261" y="36"/>
                    </a:lnTo>
                    <a:lnTo>
                      <a:pt x="6318" y="24"/>
                    </a:lnTo>
                    <a:lnTo>
                      <a:pt x="6376" y="13"/>
                    </a:lnTo>
                    <a:lnTo>
                      <a:pt x="6434" y="6"/>
                    </a:lnTo>
                    <a:lnTo>
                      <a:pt x="6491" y="2"/>
                    </a:lnTo>
                    <a:lnTo>
                      <a:pt x="6548" y="0"/>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22559" name="Picture 349" descr="网页"/>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53000" y="3559175"/>
              <a:ext cx="412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60" name="Group 350"/>
            <p:cNvGrpSpPr>
              <a:grpSpLocks/>
            </p:cNvGrpSpPr>
            <p:nvPr/>
          </p:nvGrpSpPr>
          <p:grpSpPr bwMode="auto">
            <a:xfrm>
              <a:off x="4800600" y="4625975"/>
              <a:ext cx="669925" cy="381000"/>
              <a:chOff x="1508" y="2382"/>
              <a:chExt cx="702" cy="436"/>
            </a:xfrm>
          </p:grpSpPr>
          <p:sp>
            <p:nvSpPr>
              <p:cNvPr id="22668" name="Freeform 351"/>
              <p:cNvSpPr>
                <a:spLocks/>
              </p:cNvSpPr>
              <p:nvPr/>
            </p:nvSpPr>
            <p:spPr bwMode="auto">
              <a:xfrm>
                <a:off x="1508" y="2382"/>
                <a:ext cx="702" cy="436"/>
              </a:xfrm>
              <a:custGeom>
                <a:avLst/>
                <a:gdLst>
                  <a:gd name="T0" fmla="*/ 30 w 15369"/>
                  <a:gd name="T1" fmla="*/ 0 h 9540"/>
                  <a:gd name="T2" fmla="*/ 31 w 15369"/>
                  <a:gd name="T3" fmla="*/ 0 h 9540"/>
                  <a:gd name="T4" fmla="*/ 31 w 15369"/>
                  <a:gd name="T5" fmla="*/ 0 h 9540"/>
                  <a:gd name="T6" fmla="*/ 31 w 15369"/>
                  <a:gd name="T7" fmla="*/ 0 h 9540"/>
                  <a:gd name="T8" fmla="*/ 32 w 15369"/>
                  <a:gd name="T9" fmla="*/ 1 h 9540"/>
                  <a:gd name="T10" fmla="*/ 32 w 15369"/>
                  <a:gd name="T11" fmla="*/ 1 h 9540"/>
                  <a:gd name="T12" fmla="*/ 32 w 15369"/>
                  <a:gd name="T13" fmla="*/ 1 h 9540"/>
                  <a:gd name="T14" fmla="*/ 32 w 15369"/>
                  <a:gd name="T15" fmla="*/ 1 h 9540"/>
                  <a:gd name="T16" fmla="*/ 32 w 15369"/>
                  <a:gd name="T17" fmla="*/ 2 h 9540"/>
                  <a:gd name="T18" fmla="*/ 32 w 15369"/>
                  <a:gd name="T19" fmla="*/ 2 h 9540"/>
                  <a:gd name="T20" fmla="*/ 32 w 15369"/>
                  <a:gd name="T21" fmla="*/ 2 h 9540"/>
                  <a:gd name="T22" fmla="*/ 21 w 15369"/>
                  <a:gd name="T23" fmla="*/ 18 h 9540"/>
                  <a:gd name="T24" fmla="*/ 21 w 15369"/>
                  <a:gd name="T25" fmla="*/ 18 h 9540"/>
                  <a:gd name="T26" fmla="*/ 20 w 15369"/>
                  <a:gd name="T27" fmla="*/ 18 h 9540"/>
                  <a:gd name="T28" fmla="*/ 20 w 15369"/>
                  <a:gd name="T29" fmla="*/ 19 h 9540"/>
                  <a:gd name="T30" fmla="*/ 20 w 15369"/>
                  <a:gd name="T31" fmla="*/ 19 h 9540"/>
                  <a:gd name="T32" fmla="*/ 19 w 15369"/>
                  <a:gd name="T33" fmla="*/ 19 h 9540"/>
                  <a:gd name="T34" fmla="*/ 19 w 15369"/>
                  <a:gd name="T35" fmla="*/ 19 h 9540"/>
                  <a:gd name="T36" fmla="*/ 18 w 15369"/>
                  <a:gd name="T37" fmla="*/ 20 h 9540"/>
                  <a:gd name="T38" fmla="*/ 18 w 15369"/>
                  <a:gd name="T39" fmla="*/ 20 h 9540"/>
                  <a:gd name="T40" fmla="*/ 18 w 15369"/>
                  <a:gd name="T41" fmla="*/ 20 h 9540"/>
                  <a:gd name="T42" fmla="*/ 17 w 15369"/>
                  <a:gd name="T43" fmla="*/ 20 h 9540"/>
                  <a:gd name="T44" fmla="*/ 2 w 15369"/>
                  <a:gd name="T45" fmla="*/ 20 h 9540"/>
                  <a:gd name="T46" fmla="*/ 1 w 15369"/>
                  <a:gd name="T47" fmla="*/ 20 h 9540"/>
                  <a:gd name="T48" fmla="*/ 1 w 15369"/>
                  <a:gd name="T49" fmla="*/ 20 h 9540"/>
                  <a:gd name="T50" fmla="*/ 1 w 15369"/>
                  <a:gd name="T51" fmla="*/ 20 h 9540"/>
                  <a:gd name="T52" fmla="*/ 0 w 15369"/>
                  <a:gd name="T53" fmla="*/ 19 h 9540"/>
                  <a:gd name="T54" fmla="*/ 0 w 15369"/>
                  <a:gd name="T55" fmla="*/ 19 h 9540"/>
                  <a:gd name="T56" fmla="*/ 0 w 15369"/>
                  <a:gd name="T57" fmla="*/ 19 h 9540"/>
                  <a:gd name="T58" fmla="*/ 0 w 15369"/>
                  <a:gd name="T59" fmla="*/ 19 h 9540"/>
                  <a:gd name="T60" fmla="*/ 0 w 15369"/>
                  <a:gd name="T61" fmla="*/ 18 h 9540"/>
                  <a:gd name="T62" fmla="*/ 0 w 15369"/>
                  <a:gd name="T63" fmla="*/ 18 h 9540"/>
                  <a:gd name="T64" fmla="*/ 0 w 15369"/>
                  <a:gd name="T65" fmla="*/ 18 h 9540"/>
                  <a:gd name="T66" fmla="*/ 11 w 15369"/>
                  <a:gd name="T67" fmla="*/ 2 h 9540"/>
                  <a:gd name="T68" fmla="*/ 12 w 15369"/>
                  <a:gd name="T69" fmla="*/ 2 h 9540"/>
                  <a:gd name="T70" fmla="*/ 12 w 15369"/>
                  <a:gd name="T71" fmla="*/ 2 h 9540"/>
                  <a:gd name="T72" fmla="*/ 12 w 15369"/>
                  <a:gd name="T73" fmla="*/ 1 h 9540"/>
                  <a:gd name="T74" fmla="*/ 13 w 15369"/>
                  <a:gd name="T75" fmla="*/ 1 h 9540"/>
                  <a:gd name="T76" fmla="*/ 13 w 15369"/>
                  <a:gd name="T77" fmla="*/ 1 h 9540"/>
                  <a:gd name="T78" fmla="*/ 13 w 15369"/>
                  <a:gd name="T79" fmla="*/ 1 h 9540"/>
                  <a:gd name="T80" fmla="*/ 14 w 15369"/>
                  <a:gd name="T81" fmla="*/ 0 h 9540"/>
                  <a:gd name="T82" fmla="*/ 14 w 15369"/>
                  <a:gd name="T83" fmla="*/ 0 h 9540"/>
                  <a:gd name="T84" fmla="*/ 14 w 15369"/>
                  <a:gd name="T85" fmla="*/ 0 h 9540"/>
                  <a:gd name="T86" fmla="*/ 15 w 15369"/>
                  <a:gd name="T87" fmla="*/ 0 h 95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369"/>
                  <a:gd name="T133" fmla="*/ 0 h 9540"/>
                  <a:gd name="T134" fmla="*/ 15369 w 15369"/>
                  <a:gd name="T135" fmla="*/ 9540 h 95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369" h="9540">
                    <a:moveTo>
                      <a:pt x="7128" y="0"/>
                    </a:moveTo>
                    <a:lnTo>
                      <a:pt x="14531" y="0"/>
                    </a:lnTo>
                    <a:lnTo>
                      <a:pt x="14593" y="2"/>
                    </a:lnTo>
                    <a:lnTo>
                      <a:pt x="14653" y="7"/>
                    </a:lnTo>
                    <a:lnTo>
                      <a:pt x="14712" y="15"/>
                    </a:lnTo>
                    <a:lnTo>
                      <a:pt x="14769" y="25"/>
                    </a:lnTo>
                    <a:lnTo>
                      <a:pt x="14823" y="40"/>
                    </a:lnTo>
                    <a:lnTo>
                      <a:pt x="14876" y="57"/>
                    </a:lnTo>
                    <a:lnTo>
                      <a:pt x="14927" y="76"/>
                    </a:lnTo>
                    <a:lnTo>
                      <a:pt x="14976" y="98"/>
                    </a:lnTo>
                    <a:lnTo>
                      <a:pt x="15022" y="122"/>
                    </a:lnTo>
                    <a:lnTo>
                      <a:pt x="15066" y="149"/>
                    </a:lnTo>
                    <a:lnTo>
                      <a:pt x="15107" y="179"/>
                    </a:lnTo>
                    <a:lnTo>
                      <a:pt x="15146" y="209"/>
                    </a:lnTo>
                    <a:lnTo>
                      <a:pt x="15181" y="243"/>
                    </a:lnTo>
                    <a:lnTo>
                      <a:pt x="15215" y="278"/>
                    </a:lnTo>
                    <a:lnTo>
                      <a:pt x="15244" y="315"/>
                    </a:lnTo>
                    <a:lnTo>
                      <a:pt x="15272" y="354"/>
                    </a:lnTo>
                    <a:lnTo>
                      <a:pt x="15296" y="395"/>
                    </a:lnTo>
                    <a:lnTo>
                      <a:pt x="15317" y="436"/>
                    </a:lnTo>
                    <a:lnTo>
                      <a:pt x="15335" y="480"/>
                    </a:lnTo>
                    <a:lnTo>
                      <a:pt x="15348" y="524"/>
                    </a:lnTo>
                    <a:lnTo>
                      <a:pt x="15359" y="570"/>
                    </a:lnTo>
                    <a:lnTo>
                      <a:pt x="15366" y="617"/>
                    </a:lnTo>
                    <a:lnTo>
                      <a:pt x="15369" y="666"/>
                    </a:lnTo>
                    <a:lnTo>
                      <a:pt x="15369" y="714"/>
                    </a:lnTo>
                    <a:lnTo>
                      <a:pt x="15364" y="763"/>
                    </a:lnTo>
                    <a:lnTo>
                      <a:pt x="15356" y="814"/>
                    </a:lnTo>
                    <a:lnTo>
                      <a:pt x="15343" y="865"/>
                    </a:lnTo>
                    <a:lnTo>
                      <a:pt x="15326" y="917"/>
                    </a:lnTo>
                    <a:lnTo>
                      <a:pt x="15304" y="968"/>
                    </a:lnTo>
                    <a:lnTo>
                      <a:pt x="15279" y="1020"/>
                    </a:lnTo>
                    <a:lnTo>
                      <a:pt x="15249" y="1072"/>
                    </a:lnTo>
                    <a:lnTo>
                      <a:pt x="15214" y="1124"/>
                    </a:lnTo>
                    <a:lnTo>
                      <a:pt x="9987" y="8416"/>
                    </a:lnTo>
                    <a:lnTo>
                      <a:pt x="9949" y="8468"/>
                    </a:lnTo>
                    <a:lnTo>
                      <a:pt x="9909" y="8520"/>
                    </a:lnTo>
                    <a:lnTo>
                      <a:pt x="9868" y="8572"/>
                    </a:lnTo>
                    <a:lnTo>
                      <a:pt x="9825" y="8623"/>
                    </a:lnTo>
                    <a:lnTo>
                      <a:pt x="9781" y="8675"/>
                    </a:lnTo>
                    <a:lnTo>
                      <a:pt x="9735" y="8726"/>
                    </a:lnTo>
                    <a:lnTo>
                      <a:pt x="9689" y="8777"/>
                    </a:lnTo>
                    <a:lnTo>
                      <a:pt x="9640" y="8826"/>
                    </a:lnTo>
                    <a:lnTo>
                      <a:pt x="9591" y="8874"/>
                    </a:lnTo>
                    <a:lnTo>
                      <a:pt x="9541" y="8923"/>
                    </a:lnTo>
                    <a:lnTo>
                      <a:pt x="9488" y="8970"/>
                    </a:lnTo>
                    <a:lnTo>
                      <a:pt x="9436" y="9016"/>
                    </a:lnTo>
                    <a:lnTo>
                      <a:pt x="9382" y="9060"/>
                    </a:lnTo>
                    <a:lnTo>
                      <a:pt x="9328" y="9104"/>
                    </a:lnTo>
                    <a:lnTo>
                      <a:pt x="9272" y="9146"/>
                    </a:lnTo>
                    <a:lnTo>
                      <a:pt x="9215" y="9186"/>
                    </a:lnTo>
                    <a:lnTo>
                      <a:pt x="9159" y="9225"/>
                    </a:lnTo>
                    <a:lnTo>
                      <a:pt x="9101" y="9262"/>
                    </a:lnTo>
                    <a:lnTo>
                      <a:pt x="9042" y="9297"/>
                    </a:lnTo>
                    <a:lnTo>
                      <a:pt x="8982" y="9331"/>
                    </a:lnTo>
                    <a:lnTo>
                      <a:pt x="8922" y="9361"/>
                    </a:lnTo>
                    <a:lnTo>
                      <a:pt x="8862" y="9391"/>
                    </a:lnTo>
                    <a:lnTo>
                      <a:pt x="8802" y="9418"/>
                    </a:lnTo>
                    <a:lnTo>
                      <a:pt x="8741" y="9442"/>
                    </a:lnTo>
                    <a:lnTo>
                      <a:pt x="8679" y="9464"/>
                    </a:lnTo>
                    <a:lnTo>
                      <a:pt x="8617" y="9483"/>
                    </a:lnTo>
                    <a:lnTo>
                      <a:pt x="8555" y="9500"/>
                    </a:lnTo>
                    <a:lnTo>
                      <a:pt x="8493" y="9515"/>
                    </a:lnTo>
                    <a:lnTo>
                      <a:pt x="8430" y="9525"/>
                    </a:lnTo>
                    <a:lnTo>
                      <a:pt x="8367" y="9533"/>
                    </a:lnTo>
                    <a:lnTo>
                      <a:pt x="8305" y="9538"/>
                    </a:lnTo>
                    <a:lnTo>
                      <a:pt x="8242" y="9540"/>
                    </a:lnTo>
                    <a:lnTo>
                      <a:pt x="839" y="9540"/>
                    </a:lnTo>
                    <a:lnTo>
                      <a:pt x="777" y="9538"/>
                    </a:lnTo>
                    <a:lnTo>
                      <a:pt x="718" y="9533"/>
                    </a:lnTo>
                    <a:lnTo>
                      <a:pt x="659" y="9525"/>
                    </a:lnTo>
                    <a:lnTo>
                      <a:pt x="602" y="9515"/>
                    </a:lnTo>
                    <a:lnTo>
                      <a:pt x="547" y="9500"/>
                    </a:lnTo>
                    <a:lnTo>
                      <a:pt x="494" y="9483"/>
                    </a:lnTo>
                    <a:lnTo>
                      <a:pt x="444" y="9464"/>
                    </a:lnTo>
                    <a:lnTo>
                      <a:pt x="395" y="9442"/>
                    </a:lnTo>
                    <a:lnTo>
                      <a:pt x="349" y="9418"/>
                    </a:lnTo>
                    <a:lnTo>
                      <a:pt x="305" y="9391"/>
                    </a:lnTo>
                    <a:lnTo>
                      <a:pt x="264" y="9361"/>
                    </a:lnTo>
                    <a:lnTo>
                      <a:pt x="225" y="9331"/>
                    </a:lnTo>
                    <a:lnTo>
                      <a:pt x="189" y="9297"/>
                    </a:lnTo>
                    <a:lnTo>
                      <a:pt x="156" y="9262"/>
                    </a:lnTo>
                    <a:lnTo>
                      <a:pt x="125" y="9225"/>
                    </a:lnTo>
                    <a:lnTo>
                      <a:pt x="98" y="9186"/>
                    </a:lnTo>
                    <a:lnTo>
                      <a:pt x="74" y="9146"/>
                    </a:lnTo>
                    <a:lnTo>
                      <a:pt x="53" y="9104"/>
                    </a:lnTo>
                    <a:lnTo>
                      <a:pt x="36" y="9060"/>
                    </a:lnTo>
                    <a:lnTo>
                      <a:pt x="21" y="9016"/>
                    </a:lnTo>
                    <a:lnTo>
                      <a:pt x="11" y="8970"/>
                    </a:lnTo>
                    <a:lnTo>
                      <a:pt x="4" y="8923"/>
                    </a:lnTo>
                    <a:lnTo>
                      <a:pt x="0" y="8874"/>
                    </a:lnTo>
                    <a:lnTo>
                      <a:pt x="1" y="8826"/>
                    </a:lnTo>
                    <a:lnTo>
                      <a:pt x="6" y="8777"/>
                    </a:lnTo>
                    <a:lnTo>
                      <a:pt x="15" y="8726"/>
                    </a:lnTo>
                    <a:lnTo>
                      <a:pt x="28" y="8675"/>
                    </a:lnTo>
                    <a:lnTo>
                      <a:pt x="45" y="8623"/>
                    </a:lnTo>
                    <a:lnTo>
                      <a:pt x="66" y="8572"/>
                    </a:lnTo>
                    <a:lnTo>
                      <a:pt x="92" y="8520"/>
                    </a:lnTo>
                    <a:lnTo>
                      <a:pt x="122" y="8468"/>
                    </a:lnTo>
                    <a:lnTo>
                      <a:pt x="157" y="8416"/>
                    </a:lnTo>
                    <a:lnTo>
                      <a:pt x="5383" y="1124"/>
                    </a:lnTo>
                    <a:lnTo>
                      <a:pt x="5422" y="1072"/>
                    </a:lnTo>
                    <a:lnTo>
                      <a:pt x="5461" y="1020"/>
                    </a:lnTo>
                    <a:lnTo>
                      <a:pt x="5502" y="968"/>
                    </a:lnTo>
                    <a:lnTo>
                      <a:pt x="5545" y="917"/>
                    </a:lnTo>
                    <a:lnTo>
                      <a:pt x="5590" y="865"/>
                    </a:lnTo>
                    <a:lnTo>
                      <a:pt x="5635" y="814"/>
                    </a:lnTo>
                    <a:lnTo>
                      <a:pt x="5682" y="763"/>
                    </a:lnTo>
                    <a:lnTo>
                      <a:pt x="5730" y="714"/>
                    </a:lnTo>
                    <a:lnTo>
                      <a:pt x="5780" y="666"/>
                    </a:lnTo>
                    <a:lnTo>
                      <a:pt x="5830" y="617"/>
                    </a:lnTo>
                    <a:lnTo>
                      <a:pt x="5881" y="570"/>
                    </a:lnTo>
                    <a:lnTo>
                      <a:pt x="5934" y="524"/>
                    </a:lnTo>
                    <a:lnTo>
                      <a:pt x="5988" y="480"/>
                    </a:lnTo>
                    <a:lnTo>
                      <a:pt x="6043" y="436"/>
                    </a:lnTo>
                    <a:lnTo>
                      <a:pt x="6098" y="394"/>
                    </a:lnTo>
                    <a:lnTo>
                      <a:pt x="6154" y="354"/>
                    </a:lnTo>
                    <a:lnTo>
                      <a:pt x="6212" y="315"/>
                    </a:lnTo>
                    <a:lnTo>
                      <a:pt x="6270" y="278"/>
                    </a:lnTo>
                    <a:lnTo>
                      <a:pt x="6329" y="243"/>
                    </a:lnTo>
                    <a:lnTo>
                      <a:pt x="6388" y="209"/>
                    </a:lnTo>
                    <a:lnTo>
                      <a:pt x="6447" y="179"/>
                    </a:lnTo>
                    <a:lnTo>
                      <a:pt x="6508" y="149"/>
                    </a:lnTo>
                    <a:lnTo>
                      <a:pt x="6568" y="122"/>
                    </a:lnTo>
                    <a:lnTo>
                      <a:pt x="6630" y="98"/>
                    </a:lnTo>
                    <a:lnTo>
                      <a:pt x="6691" y="76"/>
                    </a:lnTo>
                    <a:lnTo>
                      <a:pt x="6753" y="57"/>
                    </a:lnTo>
                    <a:lnTo>
                      <a:pt x="6816" y="40"/>
                    </a:lnTo>
                    <a:lnTo>
                      <a:pt x="6878" y="25"/>
                    </a:lnTo>
                    <a:lnTo>
                      <a:pt x="6940" y="15"/>
                    </a:lnTo>
                    <a:lnTo>
                      <a:pt x="7003" y="7"/>
                    </a:lnTo>
                    <a:lnTo>
                      <a:pt x="7066" y="2"/>
                    </a:lnTo>
                    <a:lnTo>
                      <a:pt x="7128" y="0"/>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9" name="Freeform 352"/>
              <p:cNvSpPr>
                <a:spLocks/>
              </p:cNvSpPr>
              <p:nvPr/>
            </p:nvSpPr>
            <p:spPr bwMode="auto">
              <a:xfrm>
                <a:off x="1509" y="2383"/>
                <a:ext cx="700" cy="434"/>
              </a:xfrm>
              <a:custGeom>
                <a:avLst/>
                <a:gdLst>
                  <a:gd name="T0" fmla="*/ 18 w 15309"/>
                  <a:gd name="T1" fmla="*/ 0 h 9502"/>
                  <a:gd name="T2" fmla="*/ 22 w 15309"/>
                  <a:gd name="T3" fmla="*/ 0 h 9502"/>
                  <a:gd name="T4" fmla="*/ 25 w 15309"/>
                  <a:gd name="T5" fmla="*/ 0 h 9502"/>
                  <a:gd name="T6" fmla="*/ 29 w 15309"/>
                  <a:gd name="T7" fmla="*/ 0 h 9502"/>
                  <a:gd name="T8" fmla="*/ 31 w 15309"/>
                  <a:gd name="T9" fmla="*/ 0 h 9502"/>
                  <a:gd name="T10" fmla="*/ 31 w 15309"/>
                  <a:gd name="T11" fmla="*/ 0 h 9502"/>
                  <a:gd name="T12" fmla="*/ 31 w 15309"/>
                  <a:gd name="T13" fmla="*/ 0 h 9502"/>
                  <a:gd name="T14" fmla="*/ 32 w 15309"/>
                  <a:gd name="T15" fmla="*/ 1 h 9502"/>
                  <a:gd name="T16" fmla="*/ 32 w 15309"/>
                  <a:gd name="T17" fmla="*/ 1 h 9502"/>
                  <a:gd name="T18" fmla="*/ 32 w 15309"/>
                  <a:gd name="T19" fmla="*/ 1 h 9502"/>
                  <a:gd name="T20" fmla="*/ 32 w 15309"/>
                  <a:gd name="T21" fmla="*/ 2 h 9502"/>
                  <a:gd name="T22" fmla="*/ 32 w 15309"/>
                  <a:gd name="T23" fmla="*/ 2 h 9502"/>
                  <a:gd name="T24" fmla="*/ 30 w 15309"/>
                  <a:gd name="T25" fmla="*/ 5 h 9502"/>
                  <a:gd name="T26" fmla="*/ 27 w 15309"/>
                  <a:gd name="T27" fmla="*/ 9 h 9502"/>
                  <a:gd name="T28" fmla="*/ 24 w 15309"/>
                  <a:gd name="T29" fmla="*/ 13 h 9502"/>
                  <a:gd name="T30" fmla="*/ 21 w 15309"/>
                  <a:gd name="T31" fmla="*/ 17 h 9502"/>
                  <a:gd name="T32" fmla="*/ 21 w 15309"/>
                  <a:gd name="T33" fmla="*/ 18 h 9502"/>
                  <a:gd name="T34" fmla="*/ 20 w 15309"/>
                  <a:gd name="T35" fmla="*/ 18 h 9502"/>
                  <a:gd name="T36" fmla="*/ 20 w 15309"/>
                  <a:gd name="T37" fmla="*/ 19 h 9502"/>
                  <a:gd name="T38" fmla="*/ 19 w 15309"/>
                  <a:gd name="T39" fmla="*/ 19 h 9502"/>
                  <a:gd name="T40" fmla="*/ 19 w 15309"/>
                  <a:gd name="T41" fmla="*/ 19 h 9502"/>
                  <a:gd name="T42" fmla="*/ 18 w 15309"/>
                  <a:gd name="T43" fmla="*/ 20 h 9502"/>
                  <a:gd name="T44" fmla="*/ 18 w 15309"/>
                  <a:gd name="T45" fmla="*/ 20 h 9502"/>
                  <a:gd name="T46" fmla="*/ 17 w 15309"/>
                  <a:gd name="T47" fmla="*/ 20 h 9502"/>
                  <a:gd name="T48" fmla="*/ 14 w 15309"/>
                  <a:gd name="T49" fmla="*/ 20 h 9502"/>
                  <a:gd name="T50" fmla="*/ 10 w 15309"/>
                  <a:gd name="T51" fmla="*/ 20 h 9502"/>
                  <a:gd name="T52" fmla="*/ 7 w 15309"/>
                  <a:gd name="T53" fmla="*/ 20 h 9502"/>
                  <a:gd name="T54" fmla="*/ 3 w 15309"/>
                  <a:gd name="T55" fmla="*/ 20 h 9502"/>
                  <a:gd name="T56" fmla="*/ 1 w 15309"/>
                  <a:gd name="T57" fmla="*/ 20 h 9502"/>
                  <a:gd name="T58" fmla="*/ 1 w 15309"/>
                  <a:gd name="T59" fmla="*/ 20 h 9502"/>
                  <a:gd name="T60" fmla="*/ 1 w 15309"/>
                  <a:gd name="T61" fmla="*/ 19 h 9502"/>
                  <a:gd name="T62" fmla="*/ 0 w 15309"/>
                  <a:gd name="T63" fmla="*/ 19 h 9502"/>
                  <a:gd name="T64" fmla="*/ 0 w 15309"/>
                  <a:gd name="T65" fmla="*/ 19 h 9502"/>
                  <a:gd name="T66" fmla="*/ 0 w 15309"/>
                  <a:gd name="T67" fmla="*/ 18 h 9502"/>
                  <a:gd name="T68" fmla="*/ 0 w 15309"/>
                  <a:gd name="T69" fmla="*/ 18 h 9502"/>
                  <a:gd name="T70" fmla="*/ 0 w 15309"/>
                  <a:gd name="T71" fmla="*/ 18 h 9502"/>
                  <a:gd name="T72" fmla="*/ 2 w 15309"/>
                  <a:gd name="T73" fmla="*/ 15 h 9502"/>
                  <a:gd name="T74" fmla="*/ 5 w 15309"/>
                  <a:gd name="T75" fmla="*/ 11 h 9502"/>
                  <a:gd name="T76" fmla="*/ 8 w 15309"/>
                  <a:gd name="T77" fmla="*/ 7 h 9502"/>
                  <a:gd name="T78" fmla="*/ 11 w 15309"/>
                  <a:gd name="T79" fmla="*/ 3 h 9502"/>
                  <a:gd name="T80" fmla="*/ 11 w 15309"/>
                  <a:gd name="T81" fmla="*/ 2 h 9502"/>
                  <a:gd name="T82" fmla="*/ 12 w 15309"/>
                  <a:gd name="T83" fmla="*/ 2 h 9502"/>
                  <a:gd name="T84" fmla="*/ 12 w 15309"/>
                  <a:gd name="T85" fmla="*/ 1 h 9502"/>
                  <a:gd name="T86" fmla="*/ 13 w 15309"/>
                  <a:gd name="T87" fmla="*/ 1 h 9502"/>
                  <a:gd name="T88" fmla="*/ 13 w 15309"/>
                  <a:gd name="T89" fmla="*/ 1 h 9502"/>
                  <a:gd name="T90" fmla="*/ 14 w 15309"/>
                  <a:gd name="T91" fmla="*/ 0 h 9502"/>
                  <a:gd name="T92" fmla="*/ 14 w 15309"/>
                  <a:gd name="T93" fmla="*/ 0 h 9502"/>
                  <a:gd name="T94" fmla="*/ 15 w 15309"/>
                  <a:gd name="T95" fmla="*/ 0 h 95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309"/>
                  <a:gd name="T145" fmla="*/ 0 h 9502"/>
                  <a:gd name="T146" fmla="*/ 15309 w 15309"/>
                  <a:gd name="T147" fmla="*/ 9502 h 95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309" h="9502">
                    <a:moveTo>
                      <a:pt x="7099" y="0"/>
                    </a:moveTo>
                    <a:lnTo>
                      <a:pt x="7560" y="0"/>
                    </a:lnTo>
                    <a:lnTo>
                      <a:pt x="8021" y="0"/>
                    </a:lnTo>
                    <a:lnTo>
                      <a:pt x="8482" y="0"/>
                    </a:lnTo>
                    <a:lnTo>
                      <a:pt x="8943" y="0"/>
                    </a:lnTo>
                    <a:lnTo>
                      <a:pt x="9404" y="0"/>
                    </a:lnTo>
                    <a:lnTo>
                      <a:pt x="9865" y="0"/>
                    </a:lnTo>
                    <a:lnTo>
                      <a:pt x="10326" y="0"/>
                    </a:lnTo>
                    <a:lnTo>
                      <a:pt x="10787" y="0"/>
                    </a:lnTo>
                    <a:lnTo>
                      <a:pt x="11247" y="0"/>
                    </a:lnTo>
                    <a:lnTo>
                      <a:pt x="11708" y="0"/>
                    </a:lnTo>
                    <a:lnTo>
                      <a:pt x="12169" y="0"/>
                    </a:lnTo>
                    <a:lnTo>
                      <a:pt x="12630" y="0"/>
                    </a:lnTo>
                    <a:lnTo>
                      <a:pt x="13091" y="0"/>
                    </a:lnTo>
                    <a:lnTo>
                      <a:pt x="13552" y="0"/>
                    </a:lnTo>
                    <a:lnTo>
                      <a:pt x="14013" y="0"/>
                    </a:lnTo>
                    <a:lnTo>
                      <a:pt x="14473" y="0"/>
                    </a:lnTo>
                    <a:lnTo>
                      <a:pt x="14535" y="1"/>
                    </a:lnTo>
                    <a:lnTo>
                      <a:pt x="14595" y="6"/>
                    </a:lnTo>
                    <a:lnTo>
                      <a:pt x="14654" y="14"/>
                    </a:lnTo>
                    <a:lnTo>
                      <a:pt x="14710" y="25"/>
                    </a:lnTo>
                    <a:lnTo>
                      <a:pt x="14765" y="39"/>
                    </a:lnTo>
                    <a:lnTo>
                      <a:pt x="14817" y="56"/>
                    </a:lnTo>
                    <a:lnTo>
                      <a:pt x="14868" y="75"/>
                    </a:lnTo>
                    <a:lnTo>
                      <a:pt x="14916" y="97"/>
                    </a:lnTo>
                    <a:lnTo>
                      <a:pt x="14962" y="121"/>
                    </a:lnTo>
                    <a:lnTo>
                      <a:pt x="15005" y="148"/>
                    </a:lnTo>
                    <a:lnTo>
                      <a:pt x="15047" y="177"/>
                    </a:lnTo>
                    <a:lnTo>
                      <a:pt x="15085" y="208"/>
                    </a:lnTo>
                    <a:lnTo>
                      <a:pt x="15121" y="242"/>
                    </a:lnTo>
                    <a:lnTo>
                      <a:pt x="15155" y="276"/>
                    </a:lnTo>
                    <a:lnTo>
                      <a:pt x="15185" y="313"/>
                    </a:lnTo>
                    <a:lnTo>
                      <a:pt x="15211" y="352"/>
                    </a:lnTo>
                    <a:lnTo>
                      <a:pt x="15235" y="393"/>
                    </a:lnTo>
                    <a:lnTo>
                      <a:pt x="15256" y="434"/>
                    </a:lnTo>
                    <a:lnTo>
                      <a:pt x="15274" y="478"/>
                    </a:lnTo>
                    <a:lnTo>
                      <a:pt x="15288" y="522"/>
                    </a:lnTo>
                    <a:lnTo>
                      <a:pt x="15298" y="568"/>
                    </a:lnTo>
                    <a:lnTo>
                      <a:pt x="15306" y="614"/>
                    </a:lnTo>
                    <a:lnTo>
                      <a:pt x="15309" y="662"/>
                    </a:lnTo>
                    <a:lnTo>
                      <a:pt x="15308" y="711"/>
                    </a:lnTo>
                    <a:lnTo>
                      <a:pt x="15304" y="760"/>
                    </a:lnTo>
                    <a:lnTo>
                      <a:pt x="15295" y="810"/>
                    </a:lnTo>
                    <a:lnTo>
                      <a:pt x="15283" y="861"/>
                    </a:lnTo>
                    <a:lnTo>
                      <a:pt x="15266" y="912"/>
                    </a:lnTo>
                    <a:lnTo>
                      <a:pt x="15244" y="964"/>
                    </a:lnTo>
                    <a:lnTo>
                      <a:pt x="15219" y="1015"/>
                    </a:lnTo>
                    <a:lnTo>
                      <a:pt x="15188" y="1068"/>
                    </a:lnTo>
                    <a:lnTo>
                      <a:pt x="15153" y="1119"/>
                    </a:lnTo>
                    <a:lnTo>
                      <a:pt x="14828" y="1573"/>
                    </a:lnTo>
                    <a:lnTo>
                      <a:pt x="14502" y="2027"/>
                    </a:lnTo>
                    <a:lnTo>
                      <a:pt x="14177" y="2481"/>
                    </a:lnTo>
                    <a:lnTo>
                      <a:pt x="13851" y="2935"/>
                    </a:lnTo>
                    <a:lnTo>
                      <a:pt x="13526" y="3389"/>
                    </a:lnTo>
                    <a:lnTo>
                      <a:pt x="13202" y="3843"/>
                    </a:lnTo>
                    <a:lnTo>
                      <a:pt x="12876" y="4297"/>
                    </a:lnTo>
                    <a:lnTo>
                      <a:pt x="12551" y="4751"/>
                    </a:lnTo>
                    <a:lnTo>
                      <a:pt x="12225" y="5205"/>
                    </a:lnTo>
                    <a:lnTo>
                      <a:pt x="11900" y="5659"/>
                    </a:lnTo>
                    <a:lnTo>
                      <a:pt x="11574" y="6113"/>
                    </a:lnTo>
                    <a:lnTo>
                      <a:pt x="11249" y="6567"/>
                    </a:lnTo>
                    <a:lnTo>
                      <a:pt x="10923" y="7021"/>
                    </a:lnTo>
                    <a:lnTo>
                      <a:pt x="10598" y="7475"/>
                    </a:lnTo>
                    <a:lnTo>
                      <a:pt x="10273" y="7929"/>
                    </a:lnTo>
                    <a:lnTo>
                      <a:pt x="9948" y="8383"/>
                    </a:lnTo>
                    <a:lnTo>
                      <a:pt x="9909" y="8434"/>
                    </a:lnTo>
                    <a:lnTo>
                      <a:pt x="9870" y="8487"/>
                    </a:lnTo>
                    <a:lnTo>
                      <a:pt x="9829" y="8538"/>
                    </a:lnTo>
                    <a:lnTo>
                      <a:pt x="9786" y="8590"/>
                    </a:lnTo>
                    <a:lnTo>
                      <a:pt x="9742" y="8641"/>
                    </a:lnTo>
                    <a:lnTo>
                      <a:pt x="9697" y="8692"/>
                    </a:lnTo>
                    <a:lnTo>
                      <a:pt x="9649" y="8742"/>
                    </a:lnTo>
                    <a:lnTo>
                      <a:pt x="9602" y="8791"/>
                    </a:lnTo>
                    <a:lnTo>
                      <a:pt x="9553" y="8840"/>
                    </a:lnTo>
                    <a:lnTo>
                      <a:pt x="9502" y="8888"/>
                    </a:lnTo>
                    <a:lnTo>
                      <a:pt x="9451" y="8934"/>
                    </a:lnTo>
                    <a:lnTo>
                      <a:pt x="9398" y="8980"/>
                    </a:lnTo>
                    <a:lnTo>
                      <a:pt x="9345" y="9024"/>
                    </a:lnTo>
                    <a:lnTo>
                      <a:pt x="9290" y="9068"/>
                    </a:lnTo>
                    <a:lnTo>
                      <a:pt x="9235" y="9109"/>
                    </a:lnTo>
                    <a:lnTo>
                      <a:pt x="9179" y="9150"/>
                    </a:lnTo>
                    <a:lnTo>
                      <a:pt x="9121" y="9189"/>
                    </a:lnTo>
                    <a:lnTo>
                      <a:pt x="9063" y="9226"/>
                    </a:lnTo>
                    <a:lnTo>
                      <a:pt x="9006" y="9260"/>
                    </a:lnTo>
                    <a:lnTo>
                      <a:pt x="8947" y="9294"/>
                    </a:lnTo>
                    <a:lnTo>
                      <a:pt x="8887" y="9326"/>
                    </a:lnTo>
                    <a:lnTo>
                      <a:pt x="8827" y="9354"/>
                    </a:lnTo>
                    <a:lnTo>
                      <a:pt x="8766" y="9381"/>
                    </a:lnTo>
                    <a:lnTo>
                      <a:pt x="8705" y="9405"/>
                    </a:lnTo>
                    <a:lnTo>
                      <a:pt x="8643" y="9427"/>
                    </a:lnTo>
                    <a:lnTo>
                      <a:pt x="8583" y="9446"/>
                    </a:lnTo>
                    <a:lnTo>
                      <a:pt x="8521" y="9463"/>
                    </a:lnTo>
                    <a:lnTo>
                      <a:pt x="8459" y="9477"/>
                    </a:lnTo>
                    <a:lnTo>
                      <a:pt x="8396" y="9487"/>
                    </a:lnTo>
                    <a:lnTo>
                      <a:pt x="8334" y="9496"/>
                    </a:lnTo>
                    <a:lnTo>
                      <a:pt x="8272" y="9501"/>
                    </a:lnTo>
                    <a:lnTo>
                      <a:pt x="8209" y="9502"/>
                    </a:lnTo>
                    <a:lnTo>
                      <a:pt x="7748" y="9502"/>
                    </a:lnTo>
                    <a:lnTo>
                      <a:pt x="7287" y="9502"/>
                    </a:lnTo>
                    <a:lnTo>
                      <a:pt x="6826" y="9502"/>
                    </a:lnTo>
                    <a:lnTo>
                      <a:pt x="6365" y="9502"/>
                    </a:lnTo>
                    <a:lnTo>
                      <a:pt x="5904" y="9502"/>
                    </a:lnTo>
                    <a:lnTo>
                      <a:pt x="5443" y="9502"/>
                    </a:lnTo>
                    <a:lnTo>
                      <a:pt x="4983" y="9502"/>
                    </a:lnTo>
                    <a:lnTo>
                      <a:pt x="4522" y="9502"/>
                    </a:lnTo>
                    <a:lnTo>
                      <a:pt x="4061" y="9502"/>
                    </a:lnTo>
                    <a:lnTo>
                      <a:pt x="3600" y="9502"/>
                    </a:lnTo>
                    <a:lnTo>
                      <a:pt x="3139" y="9502"/>
                    </a:lnTo>
                    <a:lnTo>
                      <a:pt x="2678" y="9502"/>
                    </a:lnTo>
                    <a:lnTo>
                      <a:pt x="2217" y="9502"/>
                    </a:lnTo>
                    <a:lnTo>
                      <a:pt x="1757" y="9502"/>
                    </a:lnTo>
                    <a:lnTo>
                      <a:pt x="1296" y="9502"/>
                    </a:lnTo>
                    <a:lnTo>
                      <a:pt x="835" y="9502"/>
                    </a:lnTo>
                    <a:lnTo>
                      <a:pt x="773" y="9501"/>
                    </a:lnTo>
                    <a:lnTo>
                      <a:pt x="713" y="9496"/>
                    </a:lnTo>
                    <a:lnTo>
                      <a:pt x="655" y="9487"/>
                    </a:lnTo>
                    <a:lnTo>
                      <a:pt x="598" y="9477"/>
                    </a:lnTo>
                    <a:lnTo>
                      <a:pt x="544" y="9463"/>
                    </a:lnTo>
                    <a:lnTo>
                      <a:pt x="491" y="9446"/>
                    </a:lnTo>
                    <a:lnTo>
                      <a:pt x="441" y="9427"/>
                    </a:lnTo>
                    <a:lnTo>
                      <a:pt x="393" y="9405"/>
                    </a:lnTo>
                    <a:lnTo>
                      <a:pt x="346" y="9381"/>
                    </a:lnTo>
                    <a:lnTo>
                      <a:pt x="302" y="9354"/>
                    </a:lnTo>
                    <a:lnTo>
                      <a:pt x="261" y="9326"/>
                    </a:lnTo>
                    <a:lnTo>
                      <a:pt x="222" y="9294"/>
                    </a:lnTo>
                    <a:lnTo>
                      <a:pt x="187" y="9260"/>
                    </a:lnTo>
                    <a:lnTo>
                      <a:pt x="154" y="9226"/>
                    </a:lnTo>
                    <a:lnTo>
                      <a:pt x="124" y="9189"/>
                    </a:lnTo>
                    <a:lnTo>
                      <a:pt x="96" y="9150"/>
                    </a:lnTo>
                    <a:lnTo>
                      <a:pt x="72" y="9109"/>
                    </a:lnTo>
                    <a:lnTo>
                      <a:pt x="51" y="9068"/>
                    </a:lnTo>
                    <a:lnTo>
                      <a:pt x="35" y="9024"/>
                    </a:lnTo>
                    <a:lnTo>
                      <a:pt x="20" y="8980"/>
                    </a:lnTo>
                    <a:lnTo>
                      <a:pt x="9" y="8934"/>
                    </a:lnTo>
                    <a:lnTo>
                      <a:pt x="3" y="8888"/>
                    </a:lnTo>
                    <a:lnTo>
                      <a:pt x="0" y="8840"/>
                    </a:lnTo>
                    <a:lnTo>
                      <a:pt x="0" y="8791"/>
                    </a:lnTo>
                    <a:lnTo>
                      <a:pt x="5" y="8742"/>
                    </a:lnTo>
                    <a:lnTo>
                      <a:pt x="14" y="8692"/>
                    </a:lnTo>
                    <a:lnTo>
                      <a:pt x="26" y="8641"/>
                    </a:lnTo>
                    <a:lnTo>
                      <a:pt x="43" y="8590"/>
                    </a:lnTo>
                    <a:lnTo>
                      <a:pt x="64" y="8538"/>
                    </a:lnTo>
                    <a:lnTo>
                      <a:pt x="90" y="8487"/>
                    </a:lnTo>
                    <a:lnTo>
                      <a:pt x="120" y="8434"/>
                    </a:lnTo>
                    <a:lnTo>
                      <a:pt x="155" y="8383"/>
                    </a:lnTo>
                    <a:lnTo>
                      <a:pt x="481" y="7929"/>
                    </a:lnTo>
                    <a:lnTo>
                      <a:pt x="805" y="7475"/>
                    </a:lnTo>
                    <a:lnTo>
                      <a:pt x="1131" y="7021"/>
                    </a:lnTo>
                    <a:lnTo>
                      <a:pt x="1456" y="6567"/>
                    </a:lnTo>
                    <a:lnTo>
                      <a:pt x="1782" y="6113"/>
                    </a:lnTo>
                    <a:lnTo>
                      <a:pt x="2107" y="5659"/>
                    </a:lnTo>
                    <a:lnTo>
                      <a:pt x="2433" y="5205"/>
                    </a:lnTo>
                    <a:lnTo>
                      <a:pt x="2758" y="4751"/>
                    </a:lnTo>
                    <a:lnTo>
                      <a:pt x="3084" y="4297"/>
                    </a:lnTo>
                    <a:lnTo>
                      <a:pt x="3409" y="3843"/>
                    </a:lnTo>
                    <a:lnTo>
                      <a:pt x="3734" y="3389"/>
                    </a:lnTo>
                    <a:lnTo>
                      <a:pt x="4059" y="2935"/>
                    </a:lnTo>
                    <a:lnTo>
                      <a:pt x="4385" y="2481"/>
                    </a:lnTo>
                    <a:lnTo>
                      <a:pt x="4710" y="2027"/>
                    </a:lnTo>
                    <a:lnTo>
                      <a:pt x="5036" y="1573"/>
                    </a:lnTo>
                    <a:lnTo>
                      <a:pt x="5361" y="1119"/>
                    </a:lnTo>
                    <a:lnTo>
                      <a:pt x="5399" y="1068"/>
                    </a:lnTo>
                    <a:lnTo>
                      <a:pt x="5439" y="1015"/>
                    </a:lnTo>
                    <a:lnTo>
                      <a:pt x="5480" y="964"/>
                    </a:lnTo>
                    <a:lnTo>
                      <a:pt x="5523" y="912"/>
                    </a:lnTo>
                    <a:lnTo>
                      <a:pt x="5566" y="861"/>
                    </a:lnTo>
                    <a:lnTo>
                      <a:pt x="5612" y="810"/>
                    </a:lnTo>
                    <a:lnTo>
                      <a:pt x="5658" y="760"/>
                    </a:lnTo>
                    <a:lnTo>
                      <a:pt x="5707" y="711"/>
                    </a:lnTo>
                    <a:lnTo>
                      <a:pt x="5756" y="662"/>
                    </a:lnTo>
                    <a:lnTo>
                      <a:pt x="5806" y="614"/>
                    </a:lnTo>
                    <a:lnTo>
                      <a:pt x="5858" y="568"/>
                    </a:lnTo>
                    <a:lnTo>
                      <a:pt x="5910" y="522"/>
                    </a:lnTo>
                    <a:lnTo>
                      <a:pt x="5964" y="478"/>
                    </a:lnTo>
                    <a:lnTo>
                      <a:pt x="6018" y="434"/>
                    </a:lnTo>
                    <a:lnTo>
                      <a:pt x="6073" y="393"/>
                    </a:lnTo>
                    <a:lnTo>
                      <a:pt x="6130" y="352"/>
                    </a:lnTo>
                    <a:lnTo>
                      <a:pt x="6186" y="313"/>
                    </a:lnTo>
                    <a:lnTo>
                      <a:pt x="6244" y="276"/>
                    </a:lnTo>
                    <a:lnTo>
                      <a:pt x="6303" y="242"/>
                    </a:lnTo>
                    <a:lnTo>
                      <a:pt x="6362" y="208"/>
                    </a:lnTo>
                    <a:lnTo>
                      <a:pt x="6422" y="177"/>
                    </a:lnTo>
                    <a:lnTo>
                      <a:pt x="6482" y="148"/>
                    </a:lnTo>
                    <a:lnTo>
                      <a:pt x="6542" y="121"/>
                    </a:lnTo>
                    <a:lnTo>
                      <a:pt x="6603" y="97"/>
                    </a:lnTo>
                    <a:lnTo>
                      <a:pt x="6664" y="75"/>
                    </a:lnTo>
                    <a:lnTo>
                      <a:pt x="6726" y="56"/>
                    </a:lnTo>
                    <a:lnTo>
                      <a:pt x="6788" y="39"/>
                    </a:lnTo>
                    <a:lnTo>
                      <a:pt x="6850" y="25"/>
                    </a:lnTo>
                    <a:lnTo>
                      <a:pt x="6912" y="14"/>
                    </a:lnTo>
                    <a:lnTo>
                      <a:pt x="6975" y="6"/>
                    </a:lnTo>
                    <a:lnTo>
                      <a:pt x="7037" y="1"/>
                    </a:lnTo>
                    <a:lnTo>
                      <a:pt x="7099" y="0"/>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0" name="Freeform 353"/>
              <p:cNvSpPr>
                <a:spLocks/>
              </p:cNvSpPr>
              <p:nvPr/>
            </p:nvSpPr>
            <p:spPr bwMode="auto">
              <a:xfrm>
                <a:off x="1510" y="2384"/>
                <a:ext cx="697" cy="433"/>
              </a:xfrm>
              <a:custGeom>
                <a:avLst/>
                <a:gdLst>
                  <a:gd name="T0" fmla="*/ 18 w 15249"/>
                  <a:gd name="T1" fmla="*/ 0 h 9466"/>
                  <a:gd name="T2" fmla="*/ 21 w 15249"/>
                  <a:gd name="T3" fmla="*/ 0 h 9466"/>
                  <a:gd name="T4" fmla="*/ 25 w 15249"/>
                  <a:gd name="T5" fmla="*/ 0 h 9466"/>
                  <a:gd name="T6" fmla="*/ 29 w 15249"/>
                  <a:gd name="T7" fmla="*/ 0 h 9466"/>
                  <a:gd name="T8" fmla="*/ 30 w 15249"/>
                  <a:gd name="T9" fmla="*/ 0 h 9466"/>
                  <a:gd name="T10" fmla="*/ 31 w 15249"/>
                  <a:gd name="T11" fmla="*/ 0 h 9466"/>
                  <a:gd name="T12" fmla="*/ 31 w 15249"/>
                  <a:gd name="T13" fmla="*/ 0 h 9466"/>
                  <a:gd name="T14" fmla="*/ 32 w 15249"/>
                  <a:gd name="T15" fmla="*/ 1 h 9466"/>
                  <a:gd name="T16" fmla="*/ 32 w 15249"/>
                  <a:gd name="T17" fmla="*/ 1 h 9466"/>
                  <a:gd name="T18" fmla="*/ 32 w 15249"/>
                  <a:gd name="T19" fmla="*/ 1 h 9466"/>
                  <a:gd name="T20" fmla="*/ 32 w 15249"/>
                  <a:gd name="T21" fmla="*/ 2 h 9466"/>
                  <a:gd name="T22" fmla="*/ 32 w 15249"/>
                  <a:gd name="T23" fmla="*/ 2 h 9466"/>
                  <a:gd name="T24" fmla="*/ 30 w 15249"/>
                  <a:gd name="T25" fmla="*/ 5 h 9466"/>
                  <a:gd name="T26" fmla="*/ 27 w 15249"/>
                  <a:gd name="T27" fmla="*/ 9 h 9466"/>
                  <a:gd name="T28" fmla="*/ 24 w 15249"/>
                  <a:gd name="T29" fmla="*/ 13 h 9466"/>
                  <a:gd name="T30" fmla="*/ 21 w 15249"/>
                  <a:gd name="T31" fmla="*/ 17 h 9466"/>
                  <a:gd name="T32" fmla="*/ 20 w 15249"/>
                  <a:gd name="T33" fmla="*/ 18 h 9466"/>
                  <a:gd name="T34" fmla="*/ 20 w 15249"/>
                  <a:gd name="T35" fmla="*/ 18 h 9466"/>
                  <a:gd name="T36" fmla="*/ 20 w 15249"/>
                  <a:gd name="T37" fmla="*/ 19 h 9466"/>
                  <a:gd name="T38" fmla="*/ 19 w 15249"/>
                  <a:gd name="T39" fmla="*/ 19 h 9466"/>
                  <a:gd name="T40" fmla="*/ 19 w 15249"/>
                  <a:gd name="T41" fmla="*/ 19 h 9466"/>
                  <a:gd name="T42" fmla="*/ 18 w 15249"/>
                  <a:gd name="T43" fmla="*/ 20 h 9466"/>
                  <a:gd name="T44" fmla="*/ 18 w 15249"/>
                  <a:gd name="T45" fmla="*/ 20 h 9466"/>
                  <a:gd name="T46" fmla="*/ 17 w 15249"/>
                  <a:gd name="T47" fmla="*/ 20 h 9466"/>
                  <a:gd name="T48" fmla="*/ 14 w 15249"/>
                  <a:gd name="T49" fmla="*/ 20 h 9466"/>
                  <a:gd name="T50" fmla="*/ 10 w 15249"/>
                  <a:gd name="T51" fmla="*/ 20 h 9466"/>
                  <a:gd name="T52" fmla="*/ 7 w 15249"/>
                  <a:gd name="T53" fmla="*/ 20 h 9466"/>
                  <a:gd name="T54" fmla="*/ 3 w 15249"/>
                  <a:gd name="T55" fmla="*/ 20 h 9466"/>
                  <a:gd name="T56" fmla="*/ 1 w 15249"/>
                  <a:gd name="T57" fmla="*/ 20 h 9466"/>
                  <a:gd name="T58" fmla="*/ 1 w 15249"/>
                  <a:gd name="T59" fmla="*/ 20 h 9466"/>
                  <a:gd name="T60" fmla="*/ 1 w 15249"/>
                  <a:gd name="T61" fmla="*/ 19 h 9466"/>
                  <a:gd name="T62" fmla="*/ 0 w 15249"/>
                  <a:gd name="T63" fmla="*/ 19 h 9466"/>
                  <a:gd name="T64" fmla="*/ 0 w 15249"/>
                  <a:gd name="T65" fmla="*/ 19 h 9466"/>
                  <a:gd name="T66" fmla="*/ 0 w 15249"/>
                  <a:gd name="T67" fmla="*/ 18 h 9466"/>
                  <a:gd name="T68" fmla="*/ 0 w 15249"/>
                  <a:gd name="T69" fmla="*/ 18 h 9466"/>
                  <a:gd name="T70" fmla="*/ 0 w 15249"/>
                  <a:gd name="T71" fmla="*/ 18 h 9466"/>
                  <a:gd name="T72" fmla="*/ 2 w 15249"/>
                  <a:gd name="T73" fmla="*/ 15 h 9466"/>
                  <a:gd name="T74" fmla="*/ 5 w 15249"/>
                  <a:gd name="T75" fmla="*/ 11 h 9466"/>
                  <a:gd name="T76" fmla="*/ 8 w 15249"/>
                  <a:gd name="T77" fmla="*/ 7 h 9466"/>
                  <a:gd name="T78" fmla="*/ 10 w 15249"/>
                  <a:gd name="T79" fmla="*/ 3 h 9466"/>
                  <a:gd name="T80" fmla="*/ 11 w 15249"/>
                  <a:gd name="T81" fmla="*/ 2 h 9466"/>
                  <a:gd name="T82" fmla="*/ 12 w 15249"/>
                  <a:gd name="T83" fmla="*/ 2 h 9466"/>
                  <a:gd name="T84" fmla="*/ 12 w 15249"/>
                  <a:gd name="T85" fmla="*/ 1 h 9466"/>
                  <a:gd name="T86" fmla="*/ 13 w 15249"/>
                  <a:gd name="T87" fmla="*/ 1 h 9466"/>
                  <a:gd name="T88" fmla="*/ 13 w 15249"/>
                  <a:gd name="T89" fmla="*/ 1 h 9466"/>
                  <a:gd name="T90" fmla="*/ 14 w 15249"/>
                  <a:gd name="T91" fmla="*/ 0 h 9466"/>
                  <a:gd name="T92" fmla="*/ 14 w 15249"/>
                  <a:gd name="T93" fmla="*/ 0 h 9466"/>
                  <a:gd name="T94" fmla="*/ 15 w 15249"/>
                  <a:gd name="T95" fmla="*/ 0 h 946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249"/>
                  <a:gd name="T145" fmla="*/ 0 h 9466"/>
                  <a:gd name="T146" fmla="*/ 15249 w 15249"/>
                  <a:gd name="T147" fmla="*/ 9466 h 946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249" h="9466">
                    <a:moveTo>
                      <a:pt x="7072" y="0"/>
                    </a:moveTo>
                    <a:lnTo>
                      <a:pt x="7532" y="0"/>
                    </a:lnTo>
                    <a:lnTo>
                      <a:pt x="7991" y="0"/>
                    </a:lnTo>
                    <a:lnTo>
                      <a:pt x="8450" y="0"/>
                    </a:lnTo>
                    <a:lnTo>
                      <a:pt x="8908" y="0"/>
                    </a:lnTo>
                    <a:lnTo>
                      <a:pt x="9368" y="0"/>
                    </a:lnTo>
                    <a:lnTo>
                      <a:pt x="9827" y="0"/>
                    </a:lnTo>
                    <a:lnTo>
                      <a:pt x="10286" y="0"/>
                    </a:lnTo>
                    <a:lnTo>
                      <a:pt x="10745" y="0"/>
                    </a:lnTo>
                    <a:lnTo>
                      <a:pt x="11205" y="0"/>
                    </a:lnTo>
                    <a:lnTo>
                      <a:pt x="11664" y="0"/>
                    </a:lnTo>
                    <a:lnTo>
                      <a:pt x="12123" y="0"/>
                    </a:lnTo>
                    <a:lnTo>
                      <a:pt x="12581" y="0"/>
                    </a:lnTo>
                    <a:lnTo>
                      <a:pt x="13041" y="0"/>
                    </a:lnTo>
                    <a:lnTo>
                      <a:pt x="13500" y="0"/>
                    </a:lnTo>
                    <a:lnTo>
                      <a:pt x="13959" y="0"/>
                    </a:lnTo>
                    <a:lnTo>
                      <a:pt x="14418" y="0"/>
                    </a:lnTo>
                    <a:lnTo>
                      <a:pt x="14480" y="2"/>
                    </a:lnTo>
                    <a:lnTo>
                      <a:pt x="14540" y="6"/>
                    </a:lnTo>
                    <a:lnTo>
                      <a:pt x="14597" y="15"/>
                    </a:lnTo>
                    <a:lnTo>
                      <a:pt x="14654" y="25"/>
                    </a:lnTo>
                    <a:lnTo>
                      <a:pt x="14708" y="40"/>
                    </a:lnTo>
                    <a:lnTo>
                      <a:pt x="14760" y="56"/>
                    </a:lnTo>
                    <a:lnTo>
                      <a:pt x="14811" y="76"/>
                    </a:lnTo>
                    <a:lnTo>
                      <a:pt x="14859" y="97"/>
                    </a:lnTo>
                    <a:lnTo>
                      <a:pt x="14905" y="122"/>
                    </a:lnTo>
                    <a:lnTo>
                      <a:pt x="14948" y="148"/>
                    </a:lnTo>
                    <a:lnTo>
                      <a:pt x="14989" y="176"/>
                    </a:lnTo>
                    <a:lnTo>
                      <a:pt x="15028" y="208"/>
                    </a:lnTo>
                    <a:lnTo>
                      <a:pt x="15064" y="240"/>
                    </a:lnTo>
                    <a:lnTo>
                      <a:pt x="15096" y="276"/>
                    </a:lnTo>
                    <a:lnTo>
                      <a:pt x="15127" y="313"/>
                    </a:lnTo>
                    <a:lnTo>
                      <a:pt x="15153" y="352"/>
                    </a:lnTo>
                    <a:lnTo>
                      <a:pt x="15177" y="392"/>
                    </a:lnTo>
                    <a:lnTo>
                      <a:pt x="15198" y="432"/>
                    </a:lnTo>
                    <a:lnTo>
                      <a:pt x="15216" y="475"/>
                    </a:lnTo>
                    <a:lnTo>
                      <a:pt x="15229" y="521"/>
                    </a:lnTo>
                    <a:lnTo>
                      <a:pt x="15240" y="566"/>
                    </a:lnTo>
                    <a:lnTo>
                      <a:pt x="15246" y="613"/>
                    </a:lnTo>
                    <a:lnTo>
                      <a:pt x="15249" y="660"/>
                    </a:lnTo>
                    <a:lnTo>
                      <a:pt x="15249" y="708"/>
                    </a:lnTo>
                    <a:lnTo>
                      <a:pt x="15245" y="758"/>
                    </a:lnTo>
                    <a:lnTo>
                      <a:pt x="15236" y="808"/>
                    </a:lnTo>
                    <a:lnTo>
                      <a:pt x="15223" y="859"/>
                    </a:lnTo>
                    <a:lnTo>
                      <a:pt x="15206" y="909"/>
                    </a:lnTo>
                    <a:lnTo>
                      <a:pt x="15185" y="960"/>
                    </a:lnTo>
                    <a:lnTo>
                      <a:pt x="15160" y="1012"/>
                    </a:lnTo>
                    <a:lnTo>
                      <a:pt x="15130" y="1063"/>
                    </a:lnTo>
                    <a:lnTo>
                      <a:pt x="15095" y="1116"/>
                    </a:lnTo>
                    <a:lnTo>
                      <a:pt x="14771" y="1568"/>
                    </a:lnTo>
                    <a:lnTo>
                      <a:pt x="14447" y="2019"/>
                    </a:lnTo>
                    <a:lnTo>
                      <a:pt x="14123" y="2472"/>
                    </a:lnTo>
                    <a:lnTo>
                      <a:pt x="13798" y="2924"/>
                    </a:lnTo>
                    <a:lnTo>
                      <a:pt x="13475" y="3376"/>
                    </a:lnTo>
                    <a:lnTo>
                      <a:pt x="13150" y="3829"/>
                    </a:lnTo>
                    <a:lnTo>
                      <a:pt x="12826" y="4281"/>
                    </a:lnTo>
                    <a:lnTo>
                      <a:pt x="12503" y="4734"/>
                    </a:lnTo>
                    <a:lnTo>
                      <a:pt x="12178" y="5185"/>
                    </a:lnTo>
                    <a:lnTo>
                      <a:pt x="11854" y="5637"/>
                    </a:lnTo>
                    <a:lnTo>
                      <a:pt x="11530" y="6090"/>
                    </a:lnTo>
                    <a:lnTo>
                      <a:pt x="11206" y="6542"/>
                    </a:lnTo>
                    <a:lnTo>
                      <a:pt x="10881" y="6994"/>
                    </a:lnTo>
                    <a:lnTo>
                      <a:pt x="10558" y="7447"/>
                    </a:lnTo>
                    <a:lnTo>
                      <a:pt x="10234" y="7898"/>
                    </a:lnTo>
                    <a:lnTo>
                      <a:pt x="9909" y="8350"/>
                    </a:lnTo>
                    <a:lnTo>
                      <a:pt x="9871" y="8403"/>
                    </a:lnTo>
                    <a:lnTo>
                      <a:pt x="9832" y="8454"/>
                    </a:lnTo>
                    <a:lnTo>
                      <a:pt x="9792" y="8506"/>
                    </a:lnTo>
                    <a:lnTo>
                      <a:pt x="9748" y="8557"/>
                    </a:lnTo>
                    <a:lnTo>
                      <a:pt x="9704" y="8607"/>
                    </a:lnTo>
                    <a:lnTo>
                      <a:pt x="9659" y="8658"/>
                    </a:lnTo>
                    <a:lnTo>
                      <a:pt x="9613" y="8708"/>
                    </a:lnTo>
                    <a:lnTo>
                      <a:pt x="9565" y="8758"/>
                    </a:lnTo>
                    <a:lnTo>
                      <a:pt x="9516" y="8806"/>
                    </a:lnTo>
                    <a:lnTo>
                      <a:pt x="9466" y="8853"/>
                    </a:lnTo>
                    <a:lnTo>
                      <a:pt x="9415" y="8900"/>
                    </a:lnTo>
                    <a:lnTo>
                      <a:pt x="9362" y="8945"/>
                    </a:lnTo>
                    <a:lnTo>
                      <a:pt x="9310" y="8991"/>
                    </a:lnTo>
                    <a:lnTo>
                      <a:pt x="9255" y="9034"/>
                    </a:lnTo>
                    <a:lnTo>
                      <a:pt x="9199" y="9075"/>
                    </a:lnTo>
                    <a:lnTo>
                      <a:pt x="9144" y="9114"/>
                    </a:lnTo>
                    <a:lnTo>
                      <a:pt x="9087" y="9153"/>
                    </a:lnTo>
                    <a:lnTo>
                      <a:pt x="9029" y="9190"/>
                    </a:lnTo>
                    <a:lnTo>
                      <a:pt x="8971" y="9226"/>
                    </a:lnTo>
                    <a:lnTo>
                      <a:pt x="8913" y="9258"/>
                    </a:lnTo>
                    <a:lnTo>
                      <a:pt x="8853" y="9290"/>
                    </a:lnTo>
                    <a:lnTo>
                      <a:pt x="8793" y="9318"/>
                    </a:lnTo>
                    <a:lnTo>
                      <a:pt x="8733" y="9344"/>
                    </a:lnTo>
                    <a:lnTo>
                      <a:pt x="8672" y="9369"/>
                    </a:lnTo>
                    <a:lnTo>
                      <a:pt x="8611" y="9390"/>
                    </a:lnTo>
                    <a:lnTo>
                      <a:pt x="8549" y="9410"/>
                    </a:lnTo>
                    <a:lnTo>
                      <a:pt x="8488" y="9426"/>
                    </a:lnTo>
                    <a:lnTo>
                      <a:pt x="8427" y="9441"/>
                    </a:lnTo>
                    <a:lnTo>
                      <a:pt x="8365" y="9451"/>
                    </a:lnTo>
                    <a:lnTo>
                      <a:pt x="8302" y="9460"/>
                    </a:lnTo>
                    <a:lnTo>
                      <a:pt x="8240" y="9464"/>
                    </a:lnTo>
                    <a:lnTo>
                      <a:pt x="8178" y="9466"/>
                    </a:lnTo>
                    <a:lnTo>
                      <a:pt x="7719" y="9466"/>
                    </a:lnTo>
                    <a:lnTo>
                      <a:pt x="7260" y="9466"/>
                    </a:lnTo>
                    <a:lnTo>
                      <a:pt x="6800" y="9466"/>
                    </a:lnTo>
                    <a:lnTo>
                      <a:pt x="6341" y="9466"/>
                    </a:lnTo>
                    <a:lnTo>
                      <a:pt x="5882" y="9466"/>
                    </a:lnTo>
                    <a:lnTo>
                      <a:pt x="5424" y="9466"/>
                    </a:lnTo>
                    <a:lnTo>
                      <a:pt x="4964" y="9466"/>
                    </a:lnTo>
                    <a:lnTo>
                      <a:pt x="4505" y="9466"/>
                    </a:lnTo>
                    <a:lnTo>
                      <a:pt x="4046" y="9466"/>
                    </a:lnTo>
                    <a:lnTo>
                      <a:pt x="3587" y="9466"/>
                    </a:lnTo>
                    <a:lnTo>
                      <a:pt x="3127" y="9466"/>
                    </a:lnTo>
                    <a:lnTo>
                      <a:pt x="2668" y="9466"/>
                    </a:lnTo>
                    <a:lnTo>
                      <a:pt x="2209" y="9466"/>
                    </a:lnTo>
                    <a:lnTo>
                      <a:pt x="1751" y="9466"/>
                    </a:lnTo>
                    <a:lnTo>
                      <a:pt x="1292" y="9466"/>
                    </a:lnTo>
                    <a:lnTo>
                      <a:pt x="832" y="9466"/>
                    </a:lnTo>
                    <a:lnTo>
                      <a:pt x="771" y="9464"/>
                    </a:lnTo>
                    <a:lnTo>
                      <a:pt x="711" y="9460"/>
                    </a:lnTo>
                    <a:lnTo>
                      <a:pt x="653" y="9451"/>
                    </a:lnTo>
                    <a:lnTo>
                      <a:pt x="597" y="9441"/>
                    </a:lnTo>
                    <a:lnTo>
                      <a:pt x="542" y="9426"/>
                    </a:lnTo>
                    <a:lnTo>
                      <a:pt x="490" y="9410"/>
                    </a:lnTo>
                    <a:lnTo>
                      <a:pt x="439" y="9390"/>
                    </a:lnTo>
                    <a:lnTo>
                      <a:pt x="391" y="9369"/>
                    </a:lnTo>
                    <a:lnTo>
                      <a:pt x="346" y="9344"/>
                    </a:lnTo>
                    <a:lnTo>
                      <a:pt x="302" y="9318"/>
                    </a:lnTo>
                    <a:lnTo>
                      <a:pt x="261" y="9290"/>
                    </a:lnTo>
                    <a:lnTo>
                      <a:pt x="223" y="9258"/>
                    </a:lnTo>
                    <a:lnTo>
                      <a:pt x="187" y="9226"/>
                    </a:lnTo>
                    <a:lnTo>
                      <a:pt x="154" y="9190"/>
                    </a:lnTo>
                    <a:lnTo>
                      <a:pt x="124" y="9153"/>
                    </a:lnTo>
                    <a:lnTo>
                      <a:pt x="97" y="9114"/>
                    </a:lnTo>
                    <a:lnTo>
                      <a:pt x="73" y="9075"/>
                    </a:lnTo>
                    <a:lnTo>
                      <a:pt x="53" y="9034"/>
                    </a:lnTo>
                    <a:lnTo>
                      <a:pt x="35" y="8991"/>
                    </a:lnTo>
                    <a:lnTo>
                      <a:pt x="21" y="8945"/>
                    </a:lnTo>
                    <a:lnTo>
                      <a:pt x="11" y="8900"/>
                    </a:lnTo>
                    <a:lnTo>
                      <a:pt x="3" y="8853"/>
                    </a:lnTo>
                    <a:lnTo>
                      <a:pt x="0" y="8806"/>
                    </a:lnTo>
                    <a:lnTo>
                      <a:pt x="1" y="8758"/>
                    </a:lnTo>
                    <a:lnTo>
                      <a:pt x="6" y="8708"/>
                    </a:lnTo>
                    <a:lnTo>
                      <a:pt x="14" y="8658"/>
                    </a:lnTo>
                    <a:lnTo>
                      <a:pt x="27" y="8607"/>
                    </a:lnTo>
                    <a:lnTo>
                      <a:pt x="43" y="8557"/>
                    </a:lnTo>
                    <a:lnTo>
                      <a:pt x="64" y="8506"/>
                    </a:lnTo>
                    <a:lnTo>
                      <a:pt x="91" y="8454"/>
                    </a:lnTo>
                    <a:lnTo>
                      <a:pt x="120" y="8403"/>
                    </a:lnTo>
                    <a:lnTo>
                      <a:pt x="155" y="8350"/>
                    </a:lnTo>
                    <a:lnTo>
                      <a:pt x="479" y="7898"/>
                    </a:lnTo>
                    <a:lnTo>
                      <a:pt x="804" y="7447"/>
                    </a:lnTo>
                    <a:lnTo>
                      <a:pt x="1127" y="6994"/>
                    </a:lnTo>
                    <a:lnTo>
                      <a:pt x="1451" y="6542"/>
                    </a:lnTo>
                    <a:lnTo>
                      <a:pt x="1776" y="6090"/>
                    </a:lnTo>
                    <a:lnTo>
                      <a:pt x="2100" y="5637"/>
                    </a:lnTo>
                    <a:lnTo>
                      <a:pt x="2424" y="5185"/>
                    </a:lnTo>
                    <a:lnTo>
                      <a:pt x="2748" y="4734"/>
                    </a:lnTo>
                    <a:lnTo>
                      <a:pt x="3073" y="4281"/>
                    </a:lnTo>
                    <a:lnTo>
                      <a:pt x="3396" y="3829"/>
                    </a:lnTo>
                    <a:lnTo>
                      <a:pt x="3720" y="3376"/>
                    </a:lnTo>
                    <a:lnTo>
                      <a:pt x="4045" y="2924"/>
                    </a:lnTo>
                    <a:lnTo>
                      <a:pt x="4368" y="2472"/>
                    </a:lnTo>
                    <a:lnTo>
                      <a:pt x="4693" y="2019"/>
                    </a:lnTo>
                    <a:lnTo>
                      <a:pt x="5017" y="1568"/>
                    </a:lnTo>
                    <a:lnTo>
                      <a:pt x="5341" y="1116"/>
                    </a:lnTo>
                    <a:lnTo>
                      <a:pt x="5378" y="1063"/>
                    </a:lnTo>
                    <a:lnTo>
                      <a:pt x="5418" y="1012"/>
                    </a:lnTo>
                    <a:lnTo>
                      <a:pt x="5459" y="960"/>
                    </a:lnTo>
                    <a:lnTo>
                      <a:pt x="5501" y="909"/>
                    </a:lnTo>
                    <a:lnTo>
                      <a:pt x="5545" y="859"/>
                    </a:lnTo>
                    <a:lnTo>
                      <a:pt x="5590" y="808"/>
                    </a:lnTo>
                    <a:lnTo>
                      <a:pt x="5638" y="758"/>
                    </a:lnTo>
                    <a:lnTo>
                      <a:pt x="5685" y="708"/>
                    </a:lnTo>
                    <a:lnTo>
                      <a:pt x="5734" y="660"/>
                    </a:lnTo>
                    <a:lnTo>
                      <a:pt x="5785" y="613"/>
                    </a:lnTo>
                    <a:lnTo>
                      <a:pt x="5835" y="566"/>
                    </a:lnTo>
                    <a:lnTo>
                      <a:pt x="5888" y="521"/>
                    </a:lnTo>
                    <a:lnTo>
                      <a:pt x="5941" y="475"/>
                    </a:lnTo>
                    <a:lnTo>
                      <a:pt x="5996" y="432"/>
                    </a:lnTo>
                    <a:lnTo>
                      <a:pt x="6050" y="392"/>
                    </a:lnTo>
                    <a:lnTo>
                      <a:pt x="6106" y="351"/>
                    </a:lnTo>
                    <a:lnTo>
                      <a:pt x="6164" y="313"/>
                    </a:lnTo>
                    <a:lnTo>
                      <a:pt x="6220" y="276"/>
                    </a:lnTo>
                    <a:lnTo>
                      <a:pt x="6279" y="240"/>
                    </a:lnTo>
                    <a:lnTo>
                      <a:pt x="6338" y="208"/>
                    </a:lnTo>
                    <a:lnTo>
                      <a:pt x="6397" y="176"/>
                    </a:lnTo>
                    <a:lnTo>
                      <a:pt x="6457" y="148"/>
                    </a:lnTo>
                    <a:lnTo>
                      <a:pt x="6518" y="122"/>
                    </a:lnTo>
                    <a:lnTo>
                      <a:pt x="6579" y="97"/>
                    </a:lnTo>
                    <a:lnTo>
                      <a:pt x="6639" y="76"/>
                    </a:lnTo>
                    <a:lnTo>
                      <a:pt x="6700" y="56"/>
                    </a:lnTo>
                    <a:lnTo>
                      <a:pt x="6762" y="40"/>
                    </a:lnTo>
                    <a:lnTo>
                      <a:pt x="6824" y="25"/>
                    </a:lnTo>
                    <a:lnTo>
                      <a:pt x="6886" y="15"/>
                    </a:lnTo>
                    <a:lnTo>
                      <a:pt x="6948" y="6"/>
                    </a:lnTo>
                    <a:lnTo>
                      <a:pt x="7010" y="2"/>
                    </a:lnTo>
                    <a:lnTo>
                      <a:pt x="7072" y="0"/>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1" name="Freeform 354"/>
              <p:cNvSpPr>
                <a:spLocks/>
              </p:cNvSpPr>
              <p:nvPr/>
            </p:nvSpPr>
            <p:spPr bwMode="auto">
              <a:xfrm>
                <a:off x="1512" y="2385"/>
                <a:ext cx="694" cy="431"/>
              </a:xfrm>
              <a:custGeom>
                <a:avLst/>
                <a:gdLst>
                  <a:gd name="T0" fmla="*/ 18 w 15190"/>
                  <a:gd name="T1" fmla="*/ 0 h 9428"/>
                  <a:gd name="T2" fmla="*/ 21 w 15190"/>
                  <a:gd name="T3" fmla="*/ 0 h 9428"/>
                  <a:gd name="T4" fmla="*/ 25 w 15190"/>
                  <a:gd name="T5" fmla="*/ 0 h 9428"/>
                  <a:gd name="T6" fmla="*/ 29 w 15190"/>
                  <a:gd name="T7" fmla="*/ 0 h 9428"/>
                  <a:gd name="T8" fmla="*/ 30 w 15190"/>
                  <a:gd name="T9" fmla="*/ 0 h 9428"/>
                  <a:gd name="T10" fmla="*/ 31 w 15190"/>
                  <a:gd name="T11" fmla="*/ 0 h 9428"/>
                  <a:gd name="T12" fmla="*/ 31 w 15190"/>
                  <a:gd name="T13" fmla="*/ 0 h 9428"/>
                  <a:gd name="T14" fmla="*/ 31 w 15190"/>
                  <a:gd name="T15" fmla="*/ 1 h 9428"/>
                  <a:gd name="T16" fmla="*/ 32 w 15190"/>
                  <a:gd name="T17" fmla="*/ 1 h 9428"/>
                  <a:gd name="T18" fmla="*/ 32 w 15190"/>
                  <a:gd name="T19" fmla="*/ 1 h 9428"/>
                  <a:gd name="T20" fmla="*/ 32 w 15190"/>
                  <a:gd name="T21" fmla="*/ 2 h 9428"/>
                  <a:gd name="T22" fmla="*/ 31 w 15190"/>
                  <a:gd name="T23" fmla="*/ 2 h 9428"/>
                  <a:gd name="T24" fmla="*/ 29 w 15190"/>
                  <a:gd name="T25" fmla="*/ 5 h 9428"/>
                  <a:gd name="T26" fmla="*/ 27 w 15190"/>
                  <a:gd name="T27" fmla="*/ 9 h 9428"/>
                  <a:gd name="T28" fmla="*/ 24 w 15190"/>
                  <a:gd name="T29" fmla="*/ 13 h 9428"/>
                  <a:gd name="T30" fmla="*/ 21 w 15190"/>
                  <a:gd name="T31" fmla="*/ 16 h 9428"/>
                  <a:gd name="T32" fmla="*/ 20 w 15190"/>
                  <a:gd name="T33" fmla="*/ 18 h 9428"/>
                  <a:gd name="T34" fmla="*/ 20 w 15190"/>
                  <a:gd name="T35" fmla="*/ 18 h 9428"/>
                  <a:gd name="T36" fmla="*/ 20 w 15190"/>
                  <a:gd name="T37" fmla="*/ 19 h 9428"/>
                  <a:gd name="T38" fmla="*/ 19 w 15190"/>
                  <a:gd name="T39" fmla="*/ 19 h 9428"/>
                  <a:gd name="T40" fmla="*/ 19 w 15190"/>
                  <a:gd name="T41" fmla="*/ 19 h 9428"/>
                  <a:gd name="T42" fmla="*/ 18 w 15190"/>
                  <a:gd name="T43" fmla="*/ 19 h 9428"/>
                  <a:gd name="T44" fmla="*/ 18 w 15190"/>
                  <a:gd name="T45" fmla="*/ 20 h 9428"/>
                  <a:gd name="T46" fmla="*/ 17 w 15190"/>
                  <a:gd name="T47" fmla="*/ 20 h 9428"/>
                  <a:gd name="T48" fmla="*/ 14 w 15190"/>
                  <a:gd name="T49" fmla="*/ 20 h 9428"/>
                  <a:gd name="T50" fmla="*/ 10 w 15190"/>
                  <a:gd name="T51" fmla="*/ 20 h 9428"/>
                  <a:gd name="T52" fmla="*/ 6 w 15190"/>
                  <a:gd name="T53" fmla="*/ 20 h 9428"/>
                  <a:gd name="T54" fmla="*/ 3 w 15190"/>
                  <a:gd name="T55" fmla="*/ 20 h 9428"/>
                  <a:gd name="T56" fmla="*/ 1 w 15190"/>
                  <a:gd name="T57" fmla="*/ 20 h 9428"/>
                  <a:gd name="T58" fmla="*/ 1 w 15190"/>
                  <a:gd name="T59" fmla="*/ 20 h 9428"/>
                  <a:gd name="T60" fmla="*/ 1 w 15190"/>
                  <a:gd name="T61" fmla="*/ 19 h 9428"/>
                  <a:gd name="T62" fmla="*/ 0 w 15190"/>
                  <a:gd name="T63" fmla="*/ 19 h 9428"/>
                  <a:gd name="T64" fmla="*/ 0 w 15190"/>
                  <a:gd name="T65" fmla="*/ 19 h 9428"/>
                  <a:gd name="T66" fmla="*/ 0 w 15190"/>
                  <a:gd name="T67" fmla="*/ 18 h 9428"/>
                  <a:gd name="T68" fmla="*/ 0 w 15190"/>
                  <a:gd name="T69" fmla="*/ 18 h 9428"/>
                  <a:gd name="T70" fmla="*/ 0 w 15190"/>
                  <a:gd name="T71" fmla="*/ 18 h 9428"/>
                  <a:gd name="T72" fmla="*/ 2 w 15190"/>
                  <a:gd name="T73" fmla="*/ 15 h 9428"/>
                  <a:gd name="T74" fmla="*/ 5 w 15190"/>
                  <a:gd name="T75" fmla="*/ 11 h 9428"/>
                  <a:gd name="T76" fmla="*/ 8 w 15190"/>
                  <a:gd name="T77" fmla="*/ 7 h 9428"/>
                  <a:gd name="T78" fmla="*/ 10 w 15190"/>
                  <a:gd name="T79" fmla="*/ 3 h 9428"/>
                  <a:gd name="T80" fmla="*/ 11 w 15190"/>
                  <a:gd name="T81" fmla="*/ 2 h 9428"/>
                  <a:gd name="T82" fmla="*/ 12 w 15190"/>
                  <a:gd name="T83" fmla="*/ 2 h 9428"/>
                  <a:gd name="T84" fmla="*/ 12 w 15190"/>
                  <a:gd name="T85" fmla="*/ 1 h 9428"/>
                  <a:gd name="T86" fmla="*/ 13 w 15190"/>
                  <a:gd name="T87" fmla="*/ 1 h 9428"/>
                  <a:gd name="T88" fmla="*/ 13 w 15190"/>
                  <a:gd name="T89" fmla="*/ 1 h 9428"/>
                  <a:gd name="T90" fmla="*/ 14 w 15190"/>
                  <a:gd name="T91" fmla="*/ 0 h 9428"/>
                  <a:gd name="T92" fmla="*/ 14 w 15190"/>
                  <a:gd name="T93" fmla="*/ 0 h 9428"/>
                  <a:gd name="T94" fmla="*/ 15 w 15190"/>
                  <a:gd name="T95" fmla="*/ 0 h 942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90"/>
                  <a:gd name="T145" fmla="*/ 0 h 9428"/>
                  <a:gd name="T146" fmla="*/ 15190 w 15190"/>
                  <a:gd name="T147" fmla="*/ 9428 h 942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90" h="9428">
                    <a:moveTo>
                      <a:pt x="7045" y="0"/>
                    </a:moveTo>
                    <a:lnTo>
                      <a:pt x="7502" y="0"/>
                    </a:lnTo>
                    <a:lnTo>
                      <a:pt x="7960" y="0"/>
                    </a:lnTo>
                    <a:lnTo>
                      <a:pt x="8416" y="0"/>
                    </a:lnTo>
                    <a:lnTo>
                      <a:pt x="8874" y="0"/>
                    </a:lnTo>
                    <a:lnTo>
                      <a:pt x="9331" y="0"/>
                    </a:lnTo>
                    <a:lnTo>
                      <a:pt x="9789" y="0"/>
                    </a:lnTo>
                    <a:lnTo>
                      <a:pt x="10246" y="0"/>
                    </a:lnTo>
                    <a:lnTo>
                      <a:pt x="10703" y="0"/>
                    </a:lnTo>
                    <a:lnTo>
                      <a:pt x="11160" y="0"/>
                    </a:lnTo>
                    <a:lnTo>
                      <a:pt x="11618" y="0"/>
                    </a:lnTo>
                    <a:lnTo>
                      <a:pt x="12075" y="0"/>
                    </a:lnTo>
                    <a:lnTo>
                      <a:pt x="12532" y="0"/>
                    </a:lnTo>
                    <a:lnTo>
                      <a:pt x="12989" y="0"/>
                    </a:lnTo>
                    <a:lnTo>
                      <a:pt x="13447" y="0"/>
                    </a:lnTo>
                    <a:lnTo>
                      <a:pt x="13905" y="0"/>
                    </a:lnTo>
                    <a:lnTo>
                      <a:pt x="14362" y="0"/>
                    </a:lnTo>
                    <a:lnTo>
                      <a:pt x="14422" y="1"/>
                    </a:lnTo>
                    <a:lnTo>
                      <a:pt x="14482" y="6"/>
                    </a:lnTo>
                    <a:lnTo>
                      <a:pt x="14540" y="15"/>
                    </a:lnTo>
                    <a:lnTo>
                      <a:pt x="14596" y="25"/>
                    </a:lnTo>
                    <a:lnTo>
                      <a:pt x="14650" y="39"/>
                    </a:lnTo>
                    <a:lnTo>
                      <a:pt x="14703" y="56"/>
                    </a:lnTo>
                    <a:lnTo>
                      <a:pt x="14753" y="74"/>
                    </a:lnTo>
                    <a:lnTo>
                      <a:pt x="14800" y="96"/>
                    </a:lnTo>
                    <a:lnTo>
                      <a:pt x="14847" y="121"/>
                    </a:lnTo>
                    <a:lnTo>
                      <a:pt x="14890" y="147"/>
                    </a:lnTo>
                    <a:lnTo>
                      <a:pt x="14931" y="175"/>
                    </a:lnTo>
                    <a:lnTo>
                      <a:pt x="14968" y="207"/>
                    </a:lnTo>
                    <a:lnTo>
                      <a:pt x="15004" y="239"/>
                    </a:lnTo>
                    <a:lnTo>
                      <a:pt x="15037" y="274"/>
                    </a:lnTo>
                    <a:lnTo>
                      <a:pt x="15067" y="311"/>
                    </a:lnTo>
                    <a:lnTo>
                      <a:pt x="15093" y="349"/>
                    </a:lnTo>
                    <a:lnTo>
                      <a:pt x="15118" y="389"/>
                    </a:lnTo>
                    <a:lnTo>
                      <a:pt x="15139" y="430"/>
                    </a:lnTo>
                    <a:lnTo>
                      <a:pt x="15155" y="473"/>
                    </a:lnTo>
                    <a:lnTo>
                      <a:pt x="15170" y="517"/>
                    </a:lnTo>
                    <a:lnTo>
                      <a:pt x="15181" y="564"/>
                    </a:lnTo>
                    <a:lnTo>
                      <a:pt x="15187" y="610"/>
                    </a:lnTo>
                    <a:lnTo>
                      <a:pt x="15190" y="657"/>
                    </a:lnTo>
                    <a:lnTo>
                      <a:pt x="15190" y="705"/>
                    </a:lnTo>
                    <a:lnTo>
                      <a:pt x="15185" y="755"/>
                    </a:lnTo>
                    <a:lnTo>
                      <a:pt x="15176" y="804"/>
                    </a:lnTo>
                    <a:lnTo>
                      <a:pt x="15164" y="854"/>
                    </a:lnTo>
                    <a:lnTo>
                      <a:pt x="15147" y="905"/>
                    </a:lnTo>
                    <a:lnTo>
                      <a:pt x="15126" y="956"/>
                    </a:lnTo>
                    <a:lnTo>
                      <a:pt x="15101" y="1008"/>
                    </a:lnTo>
                    <a:lnTo>
                      <a:pt x="15070" y="1059"/>
                    </a:lnTo>
                    <a:lnTo>
                      <a:pt x="15036" y="1110"/>
                    </a:lnTo>
                    <a:lnTo>
                      <a:pt x="14713" y="1561"/>
                    </a:lnTo>
                    <a:lnTo>
                      <a:pt x="14390" y="2012"/>
                    </a:lnTo>
                    <a:lnTo>
                      <a:pt x="14068" y="2462"/>
                    </a:lnTo>
                    <a:lnTo>
                      <a:pt x="13744" y="2912"/>
                    </a:lnTo>
                    <a:lnTo>
                      <a:pt x="13422" y="3363"/>
                    </a:lnTo>
                    <a:lnTo>
                      <a:pt x="13099" y="3813"/>
                    </a:lnTo>
                    <a:lnTo>
                      <a:pt x="12776" y="4263"/>
                    </a:lnTo>
                    <a:lnTo>
                      <a:pt x="12454" y="4714"/>
                    </a:lnTo>
                    <a:lnTo>
                      <a:pt x="12130" y="5165"/>
                    </a:lnTo>
                    <a:lnTo>
                      <a:pt x="11808" y="5615"/>
                    </a:lnTo>
                    <a:lnTo>
                      <a:pt x="11485" y="6065"/>
                    </a:lnTo>
                    <a:lnTo>
                      <a:pt x="11162" y="6516"/>
                    </a:lnTo>
                    <a:lnTo>
                      <a:pt x="10839" y="6966"/>
                    </a:lnTo>
                    <a:lnTo>
                      <a:pt x="10516" y="7416"/>
                    </a:lnTo>
                    <a:lnTo>
                      <a:pt x="10193" y="7867"/>
                    </a:lnTo>
                    <a:lnTo>
                      <a:pt x="9871" y="8318"/>
                    </a:lnTo>
                    <a:lnTo>
                      <a:pt x="9833" y="8369"/>
                    </a:lnTo>
                    <a:lnTo>
                      <a:pt x="9793" y="8421"/>
                    </a:lnTo>
                    <a:lnTo>
                      <a:pt x="9752" y="8472"/>
                    </a:lnTo>
                    <a:lnTo>
                      <a:pt x="9710" y="8523"/>
                    </a:lnTo>
                    <a:lnTo>
                      <a:pt x="9667" y="8574"/>
                    </a:lnTo>
                    <a:lnTo>
                      <a:pt x="9622" y="8624"/>
                    </a:lnTo>
                    <a:lnTo>
                      <a:pt x="9576" y="8673"/>
                    </a:lnTo>
                    <a:lnTo>
                      <a:pt x="9527" y="8723"/>
                    </a:lnTo>
                    <a:lnTo>
                      <a:pt x="9479" y="8771"/>
                    </a:lnTo>
                    <a:lnTo>
                      <a:pt x="9429" y="8818"/>
                    </a:lnTo>
                    <a:lnTo>
                      <a:pt x="9377" y="8865"/>
                    </a:lnTo>
                    <a:lnTo>
                      <a:pt x="9326" y="8911"/>
                    </a:lnTo>
                    <a:lnTo>
                      <a:pt x="9272" y="8955"/>
                    </a:lnTo>
                    <a:lnTo>
                      <a:pt x="9219" y="8998"/>
                    </a:lnTo>
                    <a:lnTo>
                      <a:pt x="9164" y="9039"/>
                    </a:lnTo>
                    <a:lnTo>
                      <a:pt x="9107" y="9079"/>
                    </a:lnTo>
                    <a:lnTo>
                      <a:pt x="9052" y="9117"/>
                    </a:lnTo>
                    <a:lnTo>
                      <a:pt x="8994" y="9154"/>
                    </a:lnTo>
                    <a:lnTo>
                      <a:pt x="8936" y="9189"/>
                    </a:lnTo>
                    <a:lnTo>
                      <a:pt x="8877" y="9221"/>
                    </a:lnTo>
                    <a:lnTo>
                      <a:pt x="8819" y="9253"/>
                    </a:lnTo>
                    <a:lnTo>
                      <a:pt x="8759" y="9281"/>
                    </a:lnTo>
                    <a:lnTo>
                      <a:pt x="8699" y="9307"/>
                    </a:lnTo>
                    <a:lnTo>
                      <a:pt x="8638" y="9332"/>
                    </a:lnTo>
                    <a:lnTo>
                      <a:pt x="8577" y="9354"/>
                    </a:lnTo>
                    <a:lnTo>
                      <a:pt x="8516" y="9372"/>
                    </a:lnTo>
                    <a:lnTo>
                      <a:pt x="8454" y="9389"/>
                    </a:lnTo>
                    <a:lnTo>
                      <a:pt x="8393" y="9403"/>
                    </a:lnTo>
                    <a:lnTo>
                      <a:pt x="8331" y="9413"/>
                    </a:lnTo>
                    <a:lnTo>
                      <a:pt x="8269" y="9422"/>
                    </a:lnTo>
                    <a:lnTo>
                      <a:pt x="8208" y="9427"/>
                    </a:lnTo>
                    <a:lnTo>
                      <a:pt x="8146" y="9428"/>
                    </a:lnTo>
                    <a:lnTo>
                      <a:pt x="7689" y="9428"/>
                    </a:lnTo>
                    <a:lnTo>
                      <a:pt x="7231" y="9428"/>
                    </a:lnTo>
                    <a:lnTo>
                      <a:pt x="6773" y="9428"/>
                    </a:lnTo>
                    <a:lnTo>
                      <a:pt x="6316" y="9428"/>
                    </a:lnTo>
                    <a:lnTo>
                      <a:pt x="5859" y="9428"/>
                    </a:lnTo>
                    <a:lnTo>
                      <a:pt x="5402" y="9428"/>
                    </a:lnTo>
                    <a:lnTo>
                      <a:pt x="4944" y="9428"/>
                    </a:lnTo>
                    <a:lnTo>
                      <a:pt x="4487" y="9428"/>
                    </a:lnTo>
                    <a:lnTo>
                      <a:pt x="4030" y="9428"/>
                    </a:lnTo>
                    <a:lnTo>
                      <a:pt x="3573" y="9428"/>
                    </a:lnTo>
                    <a:lnTo>
                      <a:pt x="3115" y="9428"/>
                    </a:lnTo>
                    <a:lnTo>
                      <a:pt x="2658" y="9428"/>
                    </a:lnTo>
                    <a:lnTo>
                      <a:pt x="2200" y="9428"/>
                    </a:lnTo>
                    <a:lnTo>
                      <a:pt x="1744" y="9428"/>
                    </a:lnTo>
                    <a:lnTo>
                      <a:pt x="1286" y="9428"/>
                    </a:lnTo>
                    <a:lnTo>
                      <a:pt x="829" y="9428"/>
                    </a:lnTo>
                    <a:lnTo>
                      <a:pt x="767" y="9427"/>
                    </a:lnTo>
                    <a:lnTo>
                      <a:pt x="708" y="9422"/>
                    </a:lnTo>
                    <a:lnTo>
                      <a:pt x="651" y="9413"/>
                    </a:lnTo>
                    <a:lnTo>
                      <a:pt x="594" y="9403"/>
                    </a:lnTo>
                    <a:lnTo>
                      <a:pt x="540" y="9389"/>
                    </a:lnTo>
                    <a:lnTo>
                      <a:pt x="488" y="9372"/>
                    </a:lnTo>
                    <a:lnTo>
                      <a:pt x="438" y="9354"/>
                    </a:lnTo>
                    <a:lnTo>
                      <a:pt x="389" y="9332"/>
                    </a:lnTo>
                    <a:lnTo>
                      <a:pt x="344" y="9307"/>
                    </a:lnTo>
                    <a:lnTo>
                      <a:pt x="301" y="9281"/>
                    </a:lnTo>
                    <a:lnTo>
                      <a:pt x="260" y="9253"/>
                    </a:lnTo>
                    <a:lnTo>
                      <a:pt x="221" y="9221"/>
                    </a:lnTo>
                    <a:lnTo>
                      <a:pt x="186" y="9189"/>
                    </a:lnTo>
                    <a:lnTo>
                      <a:pt x="153" y="9154"/>
                    </a:lnTo>
                    <a:lnTo>
                      <a:pt x="124" y="9117"/>
                    </a:lnTo>
                    <a:lnTo>
                      <a:pt x="96" y="9079"/>
                    </a:lnTo>
                    <a:lnTo>
                      <a:pt x="72" y="9039"/>
                    </a:lnTo>
                    <a:lnTo>
                      <a:pt x="52" y="8998"/>
                    </a:lnTo>
                    <a:lnTo>
                      <a:pt x="34" y="8955"/>
                    </a:lnTo>
                    <a:lnTo>
                      <a:pt x="21" y="8911"/>
                    </a:lnTo>
                    <a:lnTo>
                      <a:pt x="10" y="8865"/>
                    </a:lnTo>
                    <a:lnTo>
                      <a:pt x="3" y="8818"/>
                    </a:lnTo>
                    <a:lnTo>
                      <a:pt x="0" y="8771"/>
                    </a:lnTo>
                    <a:lnTo>
                      <a:pt x="1" y="8723"/>
                    </a:lnTo>
                    <a:lnTo>
                      <a:pt x="5" y="8673"/>
                    </a:lnTo>
                    <a:lnTo>
                      <a:pt x="13" y="8624"/>
                    </a:lnTo>
                    <a:lnTo>
                      <a:pt x="26" y="8574"/>
                    </a:lnTo>
                    <a:lnTo>
                      <a:pt x="43" y="8523"/>
                    </a:lnTo>
                    <a:lnTo>
                      <a:pt x="64" y="8472"/>
                    </a:lnTo>
                    <a:lnTo>
                      <a:pt x="90" y="8421"/>
                    </a:lnTo>
                    <a:lnTo>
                      <a:pt x="119" y="8369"/>
                    </a:lnTo>
                    <a:lnTo>
                      <a:pt x="154" y="8318"/>
                    </a:lnTo>
                    <a:lnTo>
                      <a:pt x="477" y="7867"/>
                    </a:lnTo>
                    <a:lnTo>
                      <a:pt x="800" y="7416"/>
                    </a:lnTo>
                    <a:lnTo>
                      <a:pt x="1123" y="6966"/>
                    </a:lnTo>
                    <a:lnTo>
                      <a:pt x="1446" y="6516"/>
                    </a:lnTo>
                    <a:lnTo>
                      <a:pt x="1769" y="6065"/>
                    </a:lnTo>
                    <a:lnTo>
                      <a:pt x="2091" y="5615"/>
                    </a:lnTo>
                    <a:lnTo>
                      <a:pt x="2415" y="5165"/>
                    </a:lnTo>
                    <a:lnTo>
                      <a:pt x="2737" y="4714"/>
                    </a:lnTo>
                    <a:lnTo>
                      <a:pt x="3059" y="4263"/>
                    </a:lnTo>
                    <a:lnTo>
                      <a:pt x="3383" y="3813"/>
                    </a:lnTo>
                    <a:lnTo>
                      <a:pt x="3705" y="3363"/>
                    </a:lnTo>
                    <a:lnTo>
                      <a:pt x="4029" y="2912"/>
                    </a:lnTo>
                    <a:lnTo>
                      <a:pt x="4351" y="2462"/>
                    </a:lnTo>
                    <a:lnTo>
                      <a:pt x="4674" y="2012"/>
                    </a:lnTo>
                    <a:lnTo>
                      <a:pt x="4997" y="1561"/>
                    </a:lnTo>
                    <a:lnTo>
                      <a:pt x="5320" y="1110"/>
                    </a:lnTo>
                    <a:lnTo>
                      <a:pt x="5358" y="1059"/>
                    </a:lnTo>
                    <a:lnTo>
                      <a:pt x="5397" y="1008"/>
                    </a:lnTo>
                    <a:lnTo>
                      <a:pt x="5438" y="956"/>
                    </a:lnTo>
                    <a:lnTo>
                      <a:pt x="5480" y="905"/>
                    </a:lnTo>
                    <a:lnTo>
                      <a:pt x="5524" y="854"/>
                    </a:lnTo>
                    <a:lnTo>
                      <a:pt x="5569" y="804"/>
                    </a:lnTo>
                    <a:lnTo>
                      <a:pt x="5615" y="755"/>
                    </a:lnTo>
                    <a:lnTo>
                      <a:pt x="5662" y="705"/>
                    </a:lnTo>
                    <a:lnTo>
                      <a:pt x="5712" y="657"/>
                    </a:lnTo>
                    <a:lnTo>
                      <a:pt x="5761" y="610"/>
                    </a:lnTo>
                    <a:lnTo>
                      <a:pt x="5812" y="564"/>
                    </a:lnTo>
                    <a:lnTo>
                      <a:pt x="5865" y="517"/>
                    </a:lnTo>
                    <a:lnTo>
                      <a:pt x="5917" y="473"/>
                    </a:lnTo>
                    <a:lnTo>
                      <a:pt x="5972" y="430"/>
                    </a:lnTo>
                    <a:lnTo>
                      <a:pt x="6027" y="389"/>
                    </a:lnTo>
                    <a:lnTo>
                      <a:pt x="6082" y="349"/>
                    </a:lnTo>
                    <a:lnTo>
                      <a:pt x="6139" y="311"/>
                    </a:lnTo>
                    <a:lnTo>
                      <a:pt x="6197" y="274"/>
                    </a:lnTo>
                    <a:lnTo>
                      <a:pt x="6255" y="239"/>
                    </a:lnTo>
                    <a:lnTo>
                      <a:pt x="6312" y="207"/>
                    </a:lnTo>
                    <a:lnTo>
                      <a:pt x="6372" y="175"/>
                    </a:lnTo>
                    <a:lnTo>
                      <a:pt x="6432" y="147"/>
                    </a:lnTo>
                    <a:lnTo>
                      <a:pt x="6492" y="121"/>
                    </a:lnTo>
                    <a:lnTo>
                      <a:pt x="6552" y="96"/>
                    </a:lnTo>
                    <a:lnTo>
                      <a:pt x="6613" y="74"/>
                    </a:lnTo>
                    <a:lnTo>
                      <a:pt x="6675" y="56"/>
                    </a:lnTo>
                    <a:lnTo>
                      <a:pt x="6735" y="39"/>
                    </a:lnTo>
                    <a:lnTo>
                      <a:pt x="6797" y="25"/>
                    </a:lnTo>
                    <a:lnTo>
                      <a:pt x="6859" y="15"/>
                    </a:lnTo>
                    <a:lnTo>
                      <a:pt x="6921" y="6"/>
                    </a:lnTo>
                    <a:lnTo>
                      <a:pt x="6983" y="1"/>
                    </a:lnTo>
                    <a:lnTo>
                      <a:pt x="7045" y="0"/>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2" name="Freeform 355"/>
              <p:cNvSpPr>
                <a:spLocks/>
              </p:cNvSpPr>
              <p:nvPr/>
            </p:nvSpPr>
            <p:spPr bwMode="auto">
              <a:xfrm>
                <a:off x="1513" y="2386"/>
                <a:ext cx="692" cy="429"/>
              </a:xfrm>
              <a:custGeom>
                <a:avLst/>
                <a:gdLst>
                  <a:gd name="T0" fmla="*/ 18 w 15131"/>
                  <a:gd name="T1" fmla="*/ 0 h 9392"/>
                  <a:gd name="T2" fmla="*/ 21 w 15131"/>
                  <a:gd name="T3" fmla="*/ 0 h 9392"/>
                  <a:gd name="T4" fmla="*/ 25 w 15131"/>
                  <a:gd name="T5" fmla="*/ 0 h 9392"/>
                  <a:gd name="T6" fmla="*/ 29 w 15131"/>
                  <a:gd name="T7" fmla="*/ 0 h 9392"/>
                  <a:gd name="T8" fmla="*/ 30 w 15131"/>
                  <a:gd name="T9" fmla="*/ 0 h 9392"/>
                  <a:gd name="T10" fmla="*/ 31 w 15131"/>
                  <a:gd name="T11" fmla="*/ 0 h 9392"/>
                  <a:gd name="T12" fmla="*/ 31 w 15131"/>
                  <a:gd name="T13" fmla="*/ 0 h 9392"/>
                  <a:gd name="T14" fmla="*/ 31 w 15131"/>
                  <a:gd name="T15" fmla="*/ 1 h 9392"/>
                  <a:gd name="T16" fmla="*/ 32 w 15131"/>
                  <a:gd name="T17" fmla="*/ 1 h 9392"/>
                  <a:gd name="T18" fmla="*/ 32 w 15131"/>
                  <a:gd name="T19" fmla="*/ 1 h 9392"/>
                  <a:gd name="T20" fmla="*/ 32 w 15131"/>
                  <a:gd name="T21" fmla="*/ 2 h 9392"/>
                  <a:gd name="T22" fmla="*/ 31 w 15131"/>
                  <a:gd name="T23" fmla="*/ 2 h 9392"/>
                  <a:gd name="T24" fmla="*/ 29 w 15131"/>
                  <a:gd name="T25" fmla="*/ 5 h 9392"/>
                  <a:gd name="T26" fmla="*/ 27 w 15131"/>
                  <a:gd name="T27" fmla="*/ 9 h 9392"/>
                  <a:gd name="T28" fmla="*/ 24 w 15131"/>
                  <a:gd name="T29" fmla="*/ 13 h 9392"/>
                  <a:gd name="T30" fmla="*/ 21 w 15131"/>
                  <a:gd name="T31" fmla="*/ 16 h 9392"/>
                  <a:gd name="T32" fmla="*/ 20 w 15131"/>
                  <a:gd name="T33" fmla="*/ 18 h 9392"/>
                  <a:gd name="T34" fmla="*/ 20 w 15131"/>
                  <a:gd name="T35" fmla="*/ 18 h 9392"/>
                  <a:gd name="T36" fmla="*/ 20 w 15131"/>
                  <a:gd name="T37" fmla="*/ 18 h 9392"/>
                  <a:gd name="T38" fmla="*/ 19 w 15131"/>
                  <a:gd name="T39" fmla="*/ 19 h 9392"/>
                  <a:gd name="T40" fmla="*/ 19 w 15131"/>
                  <a:gd name="T41" fmla="*/ 19 h 9392"/>
                  <a:gd name="T42" fmla="*/ 18 w 15131"/>
                  <a:gd name="T43" fmla="*/ 19 h 9392"/>
                  <a:gd name="T44" fmla="*/ 18 w 15131"/>
                  <a:gd name="T45" fmla="*/ 20 h 9392"/>
                  <a:gd name="T46" fmla="*/ 17 w 15131"/>
                  <a:gd name="T47" fmla="*/ 20 h 9392"/>
                  <a:gd name="T48" fmla="*/ 14 w 15131"/>
                  <a:gd name="T49" fmla="*/ 20 h 9392"/>
                  <a:gd name="T50" fmla="*/ 10 w 15131"/>
                  <a:gd name="T51" fmla="*/ 20 h 9392"/>
                  <a:gd name="T52" fmla="*/ 6 w 15131"/>
                  <a:gd name="T53" fmla="*/ 20 h 9392"/>
                  <a:gd name="T54" fmla="*/ 3 w 15131"/>
                  <a:gd name="T55" fmla="*/ 20 h 9392"/>
                  <a:gd name="T56" fmla="*/ 1 w 15131"/>
                  <a:gd name="T57" fmla="*/ 20 h 9392"/>
                  <a:gd name="T58" fmla="*/ 1 w 15131"/>
                  <a:gd name="T59" fmla="*/ 19 h 9392"/>
                  <a:gd name="T60" fmla="*/ 1 w 15131"/>
                  <a:gd name="T61" fmla="*/ 19 h 9392"/>
                  <a:gd name="T62" fmla="*/ 0 w 15131"/>
                  <a:gd name="T63" fmla="*/ 19 h 9392"/>
                  <a:gd name="T64" fmla="*/ 0 w 15131"/>
                  <a:gd name="T65" fmla="*/ 19 h 9392"/>
                  <a:gd name="T66" fmla="*/ 0 w 15131"/>
                  <a:gd name="T67" fmla="*/ 18 h 9392"/>
                  <a:gd name="T68" fmla="*/ 0 w 15131"/>
                  <a:gd name="T69" fmla="*/ 18 h 9392"/>
                  <a:gd name="T70" fmla="*/ 0 w 15131"/>
                  <a:gd name="T71" fmla="*/ 17 h 9392"/>
                  <a:gd name="T72" fmla="*/ 2 w 15131"/>
                  <a:gd name="T73" fmla="*/ 14 h 9392"/>
                  <a:gd name="T74" fmla="*/ 5 w 15131"/>
                  <a:gd name="T75" fmla="*/ 11 h 9392"/>
                  <a:gd name="T76" fmla="*/ 8 w 15131"/>
                  <a:gd name="T77" fmla="*/ 7 h 9392"/>
                  <a:gd name="T78" fmla="*/ 10 w 15131"/>
                  <a:gd name="T79" fmla="*/ 3 h 9392"/>
                  <a:gd name="T80" fmla="*/ 11 w 15131"/>
                  <a:gd name="T81" fmla="*/ 2 h 9392"/>
                  <a:gd name="T82" fmla="*/ 12 w 15131"/>
                  <a:gd name="T83" fmla="*/ 2 h 9392"/>
                  <a:gd name="T84" fmla="*/ 12 w 15131"/>
                  <a:gd name="T85" fmla="*/ 1 h 9392"/>
                  <a:gd name="T86" fmla="*/ 13 w 15131"/>
                  <a:gd name="T87" fmla="*/ 1 h 9392"/>
                  <a:gd name="T88" fmla="*/ 13 w 15131"/>
                  <a:gd name="T89" fmla="*/ 1 h 9392"/>
                  <a:gd name="T90" fmla="*/ 14 w 15131"/>
                  <a:gd name="T91" fmla="*/ 0 h 9392"/>
                  <a:gd name="T92" fmla="*/ 14 w 15131"/>
                  <a:gd name="T93" fmla="*/ 0 h 9392"/>
                  <a:gd name="T94" fmla="*/ 15 w 15131"/>
                  <a:gd name="T95" fmla="*/ 0 h 93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31"/>
                  <a:gd name="T145" fmla="*/ 0 h 9392"/>
                  <a:gd name="T146" fmla="*/ 15131 w 15131"/>
                  <a:gd name="T147" fmla="*/ 9392 h 93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31" h="9392">
                    <a:moveTo>
                      <a:pt x="7017" y="0"/>
                    </a:moveTo>
                    <a:lnTo>
                      <a:pt x="7472" y="0"/>
                    </a:lnTo>
                    <a:lnTo>
                      <a:pt x="7928" y="0"/>
                    </a:lnTo>
                    <a:lnTo>
                      <a:pt x="8383" y="0"/>
                    </a:lnTo>
                    <a:lnTo>
                      <a:pt x="8839" y="0"/>
                    </a:lnTo>
                    <a:lnTo>
                      <a:pt x="9295" y="0"/>
                    </a:lnTo>
                    <a:lnTo>
                      <a:pt x="9750" y="0"/>
                    </a:lnTo>
                    <a:lnTo>
                      <a:pt x="10205" y="0"/>
                    </a:lnTo>
                    <a:lnTo>
                      <a:pt x="10661" y="0"/>
                    </a:lnTo>
                    <a:lnTo>
                      <a:pt x="11116" y="0"/>
                    </a:lnTo>
                    <a:lnTo>
                      <a:pt x="11572" y="0"/>
                    </a:lnTo>
                    <a:lnTo>
                      <a:pt x="12028" y="0"/>
                    </a:lnTo>
                    <a:lnTo>
                      <a:pt x="12483" y="0"/>
                    </a:lnTo>
                    <a:lnTo>
                      <a:pt x="12938" y="0"/>
                    </a:lnTo>
                    <a:lnTo>
                      <a:pt x="13394" y="0"/>
                    </a:lnTo>
                    <a:lnTo>
                      <a:pt x="13850" y="0"/>
                    </a:lnTo>
                    <a:lnTo>
                      <a:pt x="14305" y="0"/>
                    </a:lnTo>
                    <a:lnTo>
                      <a:pt x="14366" y="2"/>
                    </a:lnTo>
                    <a:lnTo>
                      <a:pt x="14425" y="7"/>
                    </a:lnTo>
                    <a:lnTo>
                      <a:pt x="14483" y="14"/>
                    </a:lnTo>
                    <a:lnTo>
                      <a:pt x="14538" y="25"/>
                    </a:lnTo>
                    <a:lnTo>
                      <a:pt x="14593" y="39"/>
                    </a:lnTo>
                    <a:lnTo>
                      <a:pt x="14644" y="55"/>
                    </a:lnTo>
                    <a:lnTo>
                      <a:pt x="14695" y="74"/>
                    </a:lnTo>
                    <a:lnTo>
                      <a:pt x="14742" y="96"/>
                    </a:lnTo>
                    <a:lnTo>
                      <a:pt x="14788" y="120"/>
                    </a:lnTo>
                    <a:lnTo>
                      <a:pt x="14831" y="147"/>
                    </a:lnTo>
                    <a:lnTo>
                      <a:pt x="14872" y="175"/>
                    </a:lnTo>
                    <a:lnTo>
                      <a:pt x="14910" y="207"/>
                    </a:lnTo>
                    <a:lnTo>
                      <a:pt x="14946" y="239"/>
                    </a:lnTo>
                    <a:lnTo>
                      <a:pt x="14978" y="274"/>
                    </a:lnTo>
                    <a:lnTo>
                      <a:pt x="15008" y="310"/>
                    </a:lnTo>
                    <a:lnTo>
                      <a:pt x="15035" y="348"/>
                    </a:lnTo>
                    <a:lnTo>
                      <a:pt x="15058" y="388"/>
                    </a:lnTo>
                    <a:lnTo>
                      <a:pt x="15079" y="429"/>
                    </a:lnTo>
                    <a:lnTo>
                      <a:pt x="15096" y="472"/>
                    </a:lnTo>
                    <a:lnTo>
                      <a:pt x="15110" y="516"/>
                    </a:lnTo>
                    <a:lnTo>
                      <a:pt x="15120" y="561"/>
                    </a:lnTo>
                    <a:lnTo>
                      <a:pt x="15127" y="607"/>
                    </a:lnTo>
                    <a:lnTo>
                      <a:pt x="15131" y="655"/>
                    </a:lnTo>
                    <a:lnTo>
                      <a:pt x="15130" y="703"/>
                    </a:lnTo>
                    <a:lnTo>
                      <a:pt x="15125" y="752"/>
                    </a:lnTo>
                    <a:lnTo>
                      <a:pt x="15117" y="802"/>
                    </a:lnTo>
                    <a:lnTo>
                      <a:pt x="15104" y="851"/>
                    </a:lnTo>
                    <a:lnTo>
                      <a:pt x="15088" y="902"/>
                    </a:lnTo>
                    <a:lnTo>
                      <a:pt x="15067" y="953"/>
                    </a:lnTo>
                    <a:lnTo>
                      <a:pt x="15041" y="1004"/>
                    </a:lnTo>
                    <a:lnTo>
                      <a:pt x="15011" y="1056"/>
                    </a:lnTo>
                    <a:lnTo>
                      <a:pt x="14977" y="1107"/>
                    </a:lnTo>
                    <a:lnTo>
                      <a:pt x="14655" y="1555"/>
                    </a:lnTo>
                    <a:lnTo>
                      <a:pt x="14334" y="2004"/>
                    </a:lnTo>
                    <a:lnTo>
                      <a:pt x="14012" y="2453"/>
                    </a:lnTo>
                    <a:lnTo>
                      <a:pt x="13691" y="2902"/>
                    </a:lnTo>
                    <a:lnTo>
                      <a:pt x="13369" y="3350"/>
                    </a:lnTo>
                    <a:lnTo>
                      <a:pt x="13047" y="3799"/>
                    </a:lnTo>
                    <a:lnTo>
                      <a:pt x="12726" y="4247"/>
                    </a:lnTo>
                    <a:lnTo>
                      <a:pt x="12404" y="4697"/>
                    </a:lnTo>
                    <a:lnTo>
                      <a:pt x="12082" y="5145"/>
                    </a:lnTo>
                    <a:lnTo>
                      <a:pt x="11761" y="5593"/>
                    </a:lnTo>
                    <a:lnTo>
                      <a:pt x="11440" y="6042"/>
                    </a:lnTo>
                    <a:lnTo>
                      <a:pt x="11118" y="6490"/>
                    </a:lnTo>
                    <a:lnTo>
                      <a:pt x="10796" y="6939"/>
                    </a:lnTo>
                    <a:lnTo>
                      <a:pt x="10475" y="7388"/>
                    </a:lnTo>
                    <a:lnTo>
                      <a:pt x="10153" y="7837"/>
                    </a:lnTo>
                    <a:lnTo>
                      <a:pt x="9831" y="8285"/>
                    </a:lnTo>
                    <a:lnTo>
                      <a:pt x="9793" y="8336"/>
                    </a:lnTo>
                    <a:lnTo>
                      <a:pt x="9755" y="8388"/>
                    </a:lnTo>
                    <a:lnTo>
                      <a:pt x="9714" y="8439"/>
                    </a:lnTo>
                    <a:lnTo>
                      <a:pt x="9672" y="8490"/>
                    </a:lnTo>
                    <a:lnTo>
                      <a:pt x="9629" y="8541"/>
                    </a:lnTo>
                    <a:lnTo>
                      <a:pt x="9583" y="8590"/>
                    </a:lnTo>
                    <a:lnTo>
                      <a:pt x="9537" y="8640"/>
                    </a:lnTo>
                    <a:lnTo>
                      <a:pt x="9490" y="8689"/>
                    </a:lnTo>
                    <a:lnTo>
                      <a:pt x="9442" y="8737"/>
                    </a:lnTo>
                    <a:lnTo>
                      <a:pt x="9391" y="8785"/>
                    </a:lnTo>
                    <a:lnTo>
                      <a:pt x="9341" y="8831"/>
                    </a:lnTo>
                    <a:lnTo>
                      <a:pt x="9288" y="8876"/>
                    </a:lnTo>
                    <a:lnTo>
                      <a:pt x="9236" y="8920"/>
                    </a:lnTo>
                    <a:lnTo>
                      <a:pt x="9182" y="8963"/>
                    </a:lnTo>
                    <a:lnTo>
                      <a:pt x="9128" y="9004"/>
                    </a:lnTo>
                    <a:lnTo>
                      <a:pt x="9072" y="9044"/>
                    </a:lnTo>
                    <a:lnTo>
                      <a:pt x="9015" y="9082"/>
                    </a:lnTo>
                    <a:lnTo>
                      <a:pt x="8959" y="9118"/>
                    </a:lnTo>
                    <a:lnTo>
                      <a:pt x="8901" y="9153"/>
                    </a:lnTo>
                    <a:lnTo>
                      <a:pt x="8842" y="9186"/>
                    </a:lnTo>
                    <a:lnTo>
                      <a:pt x="8783" y="9217"/>
                    </a:lnTo>
                    <a:lnTo>
                      <a:pt x="8725" y="9245"/>
                    </a:lnTo>
                    <a:lnTo>
                      <a:pt x="8665" y="9272"/>
                    </a:lnTo>
                    <a:lnTo>
                      <a:pt x="8604" y="9296"/>
                    </a:lnTo>
                    <a:lnTo>
                      <a:pt x="8543" y="9318"/>
                    </a:lnTo>
                    <a:lnTo>
                      <a:pt x="8482" y="9337"/>
                    </a:lnTo>
                    <a:lnTo>
                      <a:pt x="8421" y="9353"/>
                    </a:lnTo>
                    <a:lnTo>
                      <a:pt x="8360" y="9367"/>
                    </a:lnTo>
                    <a:lnTo>
                      <a:pt x="8298" y="9378"/>
                    </a:lnTo>
                    <a:lnTo>
                      <a:pt x="8236" y="9385"/>
                    </a:lnTo>
                    <a:lnTo>
                      <a:pt x="8175" y="9390"/>
                    </a:lnTo>
                    <a:lnTo>
                      <a:pt x="8113" y="9392"/>
                    </a:lnTo>
                    <a:lnTo>
                      <a:pt x="7658" y="9392"/>
                    </a:lnTo>
                    <a:lnTo>
                      <a:pt x="7202" y="9392"/>
                    </a:lnTo>
                    <a:lnTo>
                      <a:pt x="6746" y="9392"/>
                    </a:lnTo>
                    <a:lnTo>
                      <a:pt x="6292" y="9392"/>
                    </a:lnTo>
                    <a:lnTo>
                      <a:pt x="5836" y="9392"/>
                    </a:lnTo>
                    <a:lnTo>
                      <a:pt x="5380" y="9392"/>
                    </a:lnTo>
                    <a:lnTo>
                      <a:pt x="4925" y="9392"/>
                    </a:lnTo>
                    <a:lnTo>
                      <a:pt x="4469" y="9392"/>
                    </a:lnTo>
                    <a:lnTo>
                      <a:pt x="4014" y="9392"/>
                    </a:lnTo>
                    <a:lnTo>
                      <a:pt x="3559" y="9392"/>
                    </a:lnTo>
                    <a:lnTo>
                      <a:pt x="3103" y="9392"/>
                    </a:lnTo>
                    <a:lnTo>
                      <a:pt x="2647" y="9392"/>
                    </a:lnTo>
                    <a:lnTo>
                      <a:pt x="2191" y="9392"/>
                    </a:lnTo>
                    <a:lnTo>
                      <a:pt x="1736" y="9392"/>
                    </a:lnTo>
                    <a:lnTo>
                      <a:pt x="1281" y="9392"/>
                    </a:lnTo>
                    <a:lnTo>
                      <a:pt x="825" y="9392"/>
                    </a:lnTo>
                    <a:lnTo>
                      <a:pt x="765" y="9390"/>
                    </a:lnTo>
                    <a:lnTo>
                      <a:pt x="705" y="9385"/>
                    </a:lnTo>
                    <a:lnTo>
                      <a:pt x="647" y="9378"/>
                    </a:lnTo>
                    <a:lnTo>
                      <a:pt x="591" y="9367"/>
                    </a:lnTo>
                    <a:lnTo>
                      <a:pt x="538" y="9353"/>
                    </a:lnTo>
                    <a:lnTo>
                      <a:pt x="485" y="9337"/>
                    </a:lnTo>
                    <a:lnTo>
                      <a:pt x="436" y="9318"/>
                    </a:lnTo>
                    <a:lnTo>
                      <a:pt x="388" y="9296"/>
                    </a:lnTo>
                    <a:lnTo>
                      <a:pt x="342" y="9272"/>
                    </a:lnTo>
                    <a:lnTo>
                      <a:pt x="299" y="9245"/>
                    </a:lnTo>
                    <a:lnTo>
                      <a:pt x="258" y="9217"/>
                    </a:lnTo>
                    <a:lnTo>
                      <a:pt x="221" y="9186"/>
                    </a:lnTo>
                    <a:lnTo>
                      <a:pt x="185" y="9153"/>
                    </a:lnTo>
                    <a:lnTo>
                      <a:pt x="152" y="9118"/>
                    </a:lnTo>
                    <a:lnTo>
                      <a:pt x="123" y="9082"/>
                    </a:lnTo>
                    <a:lnTo>
                      <a:pt x="96" y="9044"/>
                    </a:lnTo>
                    <a:lnTo>
                      <a:pt x="72" y="9004"/>
                    </a:lnTo>
                    <a:lnTo>
                      <a:pt x="52" y="8963"/>
                    </a:lnTo>
                    <a:lnTo>
                      <a:pt x="34" y="8920"/>
                    </a:lnTo>
                    <a:lnTo>
                      <a:pt x="20" y="8876"/>
                    </a:lnTo>
                    <a:lnTo>
                      <a:pt x="10" y="8831"/>
                    </a:lnTo>
                    <a:lnTo>
                      <a:pt x="3" y="8785"/>
                    </a:lnTo>
                    <a:lnTo>
                      <a:pt x="0" y="8737"/>
                    </a:lnTo>
                    <a:lnTo>
                      <a:pt x="0" y="8689"/>
                    </a:lnTo>
                    <a:lnTo>
                      <a:pt x="5" y="8640"/>
                    </a:lnTo>
                    <a:lnTo>
                      <a:pt x="14" y="8590"/>
                    </a:lnTo>
                    <a:lnTo>
                      <a:pt x="26" y="8541"/>
                    </a:lnTo>
                    <a:lnTo>
                      <a:pt x="42" y="8490"/>
                    </a:lnTo>
                    <a:lnTo>
                      <a:pt x="63" y="8439"/>
                    </a:lnTo>
                    <a:lnTo>
                      <a:pt x="89" y="8388"/>
                    </a:lnTo>
                    <a:lnTo>
                      <a:pt x="119" y="8336"/>
                    </a:lnTo>
                    <a:lnTo>
                      <a:pt x="153" y="8285"/>
                    </a:lnTo>
                    <a:lnTo>
                      <a:pt x="475" y="7837"/>
                    </a:lnTo>
                    <a:lnTo>
                      <a:pt x="796" y="7388"/>
                    </a:lnTo>
                    <a:lnTo>
                      <a:pt x="1118" y="6939"/>
                    </a:lnTo>
                    <a:lnTo>
                      <a:pt x="1440" y="6490"/>
                    </a:lnTo>
                    <a:lnTo>
                      <a:pt x="1761" y="6042"/>
                    </a:lnTo>
                    <a:lnTo>
                      <a:pt x="2083" y="5593"/>
                    </a:lnTo>
                    <a:lnTo>
                      <a:pt x="2405" y="5145"/>
                    </a:lnTo>
                    <a:lnTo>
                      <a:pt x="2726" y="4697"/>
                    </a:lnTo>
                    <a:lnTo>
                      <a:pt x="3047" y="4247"/>
                    </a:lnTo>
                    <a:lnTo>
                      <a:pt x="3370" y="3799"/>
                    </a:lnTo>
                    <a:lnTo>
                      <a:pt x="3691" y="3350"/>
                    </a:lnTo>
                    <a:lnTo>
                      <a:pt x="4012" y="2902"/>
                    </a:lnTo>
                    <a:lnTo>
                      <a:pt x="4335" y="2453"/>
                    </a:lnTo>
                    <a:lnTo>
                      <a:pt x="4656" y="2004"/>
                    </a:lnTo>
                    <a:lnTo>
                      <a:pt x="4977" y="1555"/>
                    </a:lnTo>
                    <a:lnTo>
                      <a:pt x="5298" y="1107"/>
                    </a:lnTo>
                    <a:lnTo>
                      <a:pt x="5336" y="1056"/>
                    </a:lnTo>
                    <a:lnTo>
                      <a:pt x="5375" y="1004"/>
                    </a:lnTo>
                    <a:lnTo>
                      <a:pt x="5416" y="953"/>
                    </a:lnTo>
                    <a:lnTo>
                      <a:pt x="5458" y="902"/>
                    </a:lnTo>
                    <a:lnTo>
                      <a:pt x="5502" y="851"/>
                    </a:lnTo>
                    <a:lnTo>
                      <a:pt x="5546" y="802"/>
                    </a:lnTo>
                    <a:lnTo>
                      <a:pt x="5592" y="752"/>
                    </a:lnTo>
                    <a:lnTo>
                      <a:pt x="5641" y="703"/>
                    </a:lnTo>
                    <a:lnTo>
                      <a:pt x="5689" y="655"/>
                    </a:lnTo>
                    <a:lnTo>
                      <a:pt x="5738" y="607"/>
                    </a:lnTo>
                    <a:lnTo>
                      <a:pt x="5790" y="561"/>
                    </a:lnTo>
                    <a:lnTo>
                      <a:pt x="5841" y="516"/>
                    </a:lnTo>
                    <a:lnTo>
                      <a:pt x="5895" y="472"/>
                    </a:lnTo>
                    <a:lnTo>
                      <a:pt x="5948" y="429"/>
                    </a:lnTo>
                    <a:lnTo>
                      <a:pt x="6003" y="388"/>
                    </a:lnTo>
                    <a:lnTo>
                      <a:pt x="6059" y="348"/>
                    </a:lnTo>
                    <a:lnTo>
                      <a:pt x="6114" y="310"/>
                    </a:lnTo>
                    <a:lnTo>
                      <a:pt x="6172" y="274"/>
                    </a:lnTo>
                    <a:lnTo>
                      <a:pt x="6230" y="239"/>
                    </a:lnTo>
                    <a:lnTo>
                      <a:pt x="6288" y="207"/>
                    </a:lnTo>
                    <a:lnTo>
                      <a:pt x="6346" y="175"/>
                    </a:lnTo>
                    <a:lnTo>
                      <a:pt x="6406" y="147"/>
                    </a:lnTo>
                    <a:lnTo>
                      <a:pt x="6466" y="120"/>
                    </a:lnTo>
                    <a:lnTo>
                      <a:pt x="6526" y="96"/>
                    </a:lnTo>
                    <a:lnTo>
                      <a:pt x="6587" y="74"/>
                    </a:lnTo>
                    <a:lnTo>
                      <a:pt x="6648" y="55"/>
                    </a:lnTo>
                    <a:lnTo>
                      <a:pt x="6709" y="39"/>
                    </a:lnTo>
                    <a:lnTo>
                      <a:pt x="6771" y="25"/>
                    </a:lnTo>
                    <a:lnTo>
                      <a:pt x="6831" y="14"/>
                    </a:lnTo>
                    <a:lnTo>
                      <a:pt x="6893" y="7"/>
                    </a:lnTo>
                    <a:lnTo>
                      <a:pt x="6955" y="2"/>
                    </a:lnTo>
                    <a:lnTo>
                      <a:pt x="7017" y="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3" name="Freeform 356"/>
              <p:cNvSpPr>
                <a:spLocks/>
              </p:cNvSpPr>
              <p:nvPr/>
            </p:nvSpPr>
            <p:spPr bwMode="auto">
              <a:xfrm>
                <a:off x="1514" y="2387"/>
                <a:ext cx="689" cy="427"/>
              </a:xfrm>
              <a:custGeom>
                <a:avLst/>
                <a:gdLst>
                  <a:gd name="T0" fmla="*/ 17 w 15071"/>
                  <a:gd name="T1" fmla="*/ 0 h 9354"/>
                  <a:gd name="T2" fmla="*/ 21 w 15071"/>
                  <a:gd name="T3" fmla="*/ 0 h 9354"/>
                  <a:gd name="T4" fmla="*/ 25 w 15071"/>
                  <a:gd name="T5" fmla="*/ 0 h 9354"/>
                  <a:gd name="T6" fmla="*/ 29 w 15071"/>
                  <a:gd name="T7" fmla="*/ 0 h 9354"/>
                  <a:gd name="T8" fmla="*/ 30 w 15071"/>
                  <a:gd name="T9" fmla="*/ 0 h 9354"/>
                  <a:gd name="T10" fmla="*/ 31 w 15071"/>
                  <a:gd name="T11" fmla="*/ 0 h 9354"/>
                  <a:gd name="T12" fmla="*/ 31 w 15071"/>
                  <a:gd name="T13" fmla="*/ 0 h 9354"/>
                  <a:gd name="T14" fmla="*/ 31 w 15071"/>
                  <a:gd name="T15" fmla="*/ 1 h 9354"/>
                  <a:gd name="T16" fmla="*/ 31 w 15071"/>
                  <a:gd name="T17" fmla="*/ 1 h 9354"/>
                  <a:gd name="T18" fmla="*/ 31 w 15071"/>
                  <a:gd name="T19" fmla="*/ 1 h 9354"/>
                  <a:gd name="T20" fmla="*/ 31 w 15071"/>
                  <a:gd name="T21" fmla="*/ 2 h 9354"/>
                  <a:gd name="T22" fmla="*/ 31 w 15071"/>
                  <a:gd name="T23" fmla="*/ 2 h 9354"/>
                  <a:gd name="T24" fmla="*/ 29 w 15071"/>
                  <a:gd name="T25" fmla="*/ 5 h 9354"/>
                  <a:gd name="T26" fmla="*/ 26 w 15071"/>
                  <a:gd name="T27" fmla="*/ 9 h 9354"/>
                  <a:gd name="T28" fmla="*/ 24 w 15071"/>
                  <a:gd name="T29" fmla="*/ 13 h 9354"/>
                  <a:gd name="T30" fmla="*/ 21 w 15071"/>
                  <a:gd name="T31" fmla="*/ 16 h 9354"/>
                  <a:gd name="T32" fmla="*/ 20 w 15071"/>
                  <a:gd name="T33" fmla="*/ 18 h 9354"/>
                  <a:gd name="T34" fmla="*/ 20 w 15071"/>
                  <a:gd name="T35" fmla="*/ 18 h 9354"/>
                  <a:gd name="T36" fmla="*/ 19 w 15071"/>
                  <a:gd name="T37" fmla="*/ 18 h 9354"/>
                  <a:gd name="T38" fmla="*/ 19 w 15071"/>
                  <a:gd name="T39" fmla="*/ 19 h 9354"/>
                  <a:gd name="T40" fmla="*/ 19 w 15071"/>
                  <a:gd name="T41" fmla="*/ 19 h 9354"/>
                  <a:gd name="T42" fmla="*/ 18 w 15071"/>
                  <a:gd name="T43" fmla="*/ 19 h 9354"/>
                  <a:gd name="T44" fmla="*/ 18 w 15071"/>
                  <a:gd name="T45" fmla="*/ 19 h 9354"/>
                  <a:gd name="T46" fmla="*/ 17 w 15071"/>
                  <a:gd name="T47" fmla="*/ 19 h 9354"/>
                  <a:gd name="T48" fmla="*/ 14 w 15071"/>
                  <a:gd name="T49" fmla="*/ 19 h 9354"/>
                  <a:gd name="T50" fmla="*/ 10 w 15071"/>
                  <a:gd name="T51" fmla="*/ 19 h 9354"/>
                  <a:gd name="T52" fmla="*/ 6 w 15071"/>
                  <a:gd name="T53" fmla="*/ 19 h 9354"/>
                  <a:gd name="T54" fmla="*/ 3 w 15071"/>
                  <a:gd name="T55" fmla="*/ 19 h 9354"/>
                  <a:gd name="T56" fmla="*/ 1 w 15071"/>
                  <a:gd name="T57" fmla="*/ 19 h 9354"/>
                  <a:gd name="T58" fmla="*/ 1 w 15071"/>
                  <a:gd name="T59" fmla="*/ 19 h 9354"/>
                  <a:gd name="T60" fmla="*/ 1 w 15071"/>
                  <a:gd name="T61" fmla="*/ 19 h 9354"/>
                  <a:gd name="T62" fmla="*/ 0 w 15071"/>
                  <a:gd name="T63" fmla="*/ 19 h 9354"/>
                  <a:gd name="T64" fmla="*/ 0 w 15071"/>
                  <a:gd name="T65" fmla="*/ 19 h 9354"/>
                  <a:gd name="T66" fmla="*/ 0 w 15071"/>
                  <a:gd name="T67" fmla="*/ 18 h 9354"/>
                  <a:gd name="T68" fmla="*/ 0 w 15071"/>
                  <a:gd name="T69" fmla="*/ 18 h 9354"/>
                  <a:gd name="T70" fmla="*/ 0 w 15071"/>
                  <a:gd name="T71" fmla="*/ 17 h 9354"/>
                  <a:gd name="T72" fmla="*/ 2 w 15071"/>
                  <a:gd name="T73" fmla="*/ 14 h 9354"/>
                  <a:gd name="T74" fmla="*/ 5 w 15071"/>
                  <a:gd name="T75" fmla="*/ 11 h 9354"/>
                  <a:gd name="T76" fmla="*/ 8 w 15071"/>
                  <a:gd name="T77" fmla="*/ 7 h 9354"/>
                  <a:gd name="T78" fmla="*/ 10 w 15071"/>
                  <a:gd name="T79" fmla="*/ 3 h 9354"/>
                  <a:gd name="T80" fmla="*/ 11 w 15071"/>
                  <a:gd name="T81" fmla="*/ 2 h 9354"/>
                  <a:gd name="T82" fmla="*/ 12 w 15071"/>
                  <a:gd name="T83" fmla="*/ 2 h 9354"/>
                  <a:gd name="T84" fmla="*/ 12 w 15071"/>
                  <a:gd name="T85" fmla="*/ 1 h 9354"/>
                  <a:gd name="T86" fmla="*/ 12 w 15071"/>
                  <a:gd name="T87" fmla="*/ 1 h 9354"/>
                  <a:gd name="T88" fmla="*/ 13 w 15071"/>
                  <a:gd name="T89" fmla="*/ 1 h 9354"/>
                  <a:gd name="T90" fmla="*/ 13 w 15071"/>
                  <a:gd name="T91" fmla="*/ 0 h 9354"/>
                  <a:gd name="T92" fmla="*/ 14 w 15071"/>
                  <a:gd name="T93" fmla="*/ 0 h 9354"/>
                  <a:gd name="T94" fmla="*/ 14 w 15071"/>
                  <a:gd name="T95" fmla="*/ 0 h 935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071"/>
                  <a:gd name="T145" fmla="*/ 0 h 9354"/>
                  <a:gd name="T146" fmla="*/ 15071 w 15071"/>
                  <a:gd name="T147" fmla="*/ 9354 h 935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071" h="9354">
                    <a:moveTo>
                      <a:pt x="6989" y="0"/>
                    </a:moveTo>
                    <a:lnTo>
                      <a:pt x="7443" y="0"/>
                    </a:lnTo>
                    <a:lnTo>
                      <a:pt x="7897" y="0"/>
                    </a:lnTo>
                    <a:lnTo>
                      <a:pt x="8350" y="0"/>
                    </a:lnTo>
                    <a:lnTo>
                      <a:pt x="8804" y="0"/>
                    </a:lnTo>
                    <a:lnTo>
                      <a:pt x="9257" y="0"/>
                    </a:lnTo>
                    <a:lnTo>
                      <a:pt x="9711" y="0"/>
                    </a:lnTo>
                    <a:lnTo>
                      <a:pt x="10165" y="0"/>
                    </a:lnTo>
                    <a:lnTo>
                      <a:pt x="10619" y="0"/>
                    </a:lnTo>
                    <a:lnTo>
                      <a:pt x="11073" y="0"/>
                    </a:lnTo>
                    <a:lnTo>
                      <a:pt x="11526" y="0"/>
                    </a:lnTo>
                    <a:lnTo>
                      <a:pt x="11980" y="0"/>
                    </a:lnTo>
                    <a:lnTo>
                      <a:pt x="12434" y="0"/>
                    </a:lnTo>
                    <a:lnTo>
                      <a:pt x="12887" y="0"/>
                    </a:lnTo>
                    <a:lnTo>
                      <a:pt x="13341" y="0"/>
                    </a:lnTo>
                    <a:lnTo>
                      <a:pt x="13794" y="0"/>
                    </a:lnTo>
                    <a:lnTo>
                      <a:pt x="14249" y="0"/>
                    </a:lnTo>
                    <a:lnTo>
                      <a:pt x="14309" y="2"/>
                    </a:lnTo>
                    <a:lnTo>
                      <a:pt x="14369" y="6"/>
                    </a:lnTo>
                    <a:lnTo>
                      <a:pt x="14425" y="14"/>
                    </a:lnTo>
                    <a:lnTo>
                      <a:pt x="14481" y="25"/>
                    </a:lnTo>
                    <a:lnTo>
                      <a:pt x="14535" y="38"/>
                    </a:lnTo>
                    <a:lnTo>
                      <a:pt x="14587" y="54"/>
                    </a:lnTo>
                    <a:lnTo>
                      <a:pt x="14637" y="74"/>
                    </a:lnTo>
                    <a:lnTo>
                      <a:pt x="14685" y="95"/>
                    </a:lnTo>
                    <a:lnTo>
                      <a:pt x="14730" y="119"/>
                    </a:lnTo>
                    <a:lnTo>
                      <a:pt x="14773" y="146"/>
                    </a:lnTo>
                    <a:lnTo>
                      <a:pt x="14813" y="174"/>
                    </a:lnTo>
                    <a:lnTo>
                      <a:pt x="14851" y="204"/>
                    </a:lnTo>
                    <a:lnTo>
                      <a:pt x="14886" y="238"/>
                    </a:lnTo>
                    <a:lnTo>
                      <a:pt x="14919" y="271"/>
                    </a:lnTo>
                    <a:lnTo>
                      <a:pt x="14948" y="308"/>
                    </a:lnTo>
                    <a:lnTo>
                      <a:pt x="14976" y="346"/>
                    </a:lnTo>
                    <a:lnTo>
                      <a:pt x="14999" y="386"/>
                    </a:lnTo>
                    <a:lnTo>
                      <a:pt x="15020" y="427"/>
                    </a:lnTo>
                    <a:lnTo>
                      <a:pt x="15037" y="470"/>
                    </a:lnTo>
                    <a:lnTo>
                      <a:pt x="15050" y="514"/>
                    </a:lnTo>
                    <a:lnTo>
                      <a:pt x="15061" y="559"/>
                    </a:lnTo>
                    <a:lnTo>
                      <a:pt x="15068" y="604"/>
                    </a:lnTo>
                    <a:lnTo>
                      <a:pt x="15071" y="651"/>
                    </a:lnTo>
                    <a:lnTo>
                      <a:pt x="15070" y="700"/>
                    </a:lnTo>
                    <a:lnTo>
                      <a:pt x="15066" y="748"/>
                    </a:lnTo>
                    <a:lnTo>
                      <a:pt x="15058" y="797"/>
                    </a:lnTo>
                    <a:lnTo>
                      <a:pt x="15045" y="848"/>
                    </a:lnTo>
                    <a:lnTo>
                      <a:pt x="15028" y="898"/>
                    </a:lnTo>
                    <a:lnTo>
                      <a:pt x="15007" y="948"/>
                    </a:lnTo>
                    <a:lnTo>
                      <a:pt x="14982" y="1000"/>
                    </a:lnTo>
                    <a:lnTo>
                      <a:pt x="14953" y="1050"/>
                    </a:lnTo>
                    <a:lnTo>
                      <a:pt x="14918" y="1102"/>
                    </a:lnTo>
                    <a:lnTo>
                      <a:pt x="14598" y="1549"/>
                    </a:lnTo>
                    <a:lnTo>
                      <a:pt x="14277" y="1996"/>
                    </a:lnTo>
                    <a:lnTo>
                      <a:pt x="13957" y="2442"/>
                    </a:lnTo>
                    <a:lnTo>
                      <a:pt x="13637" y="2889"/>
                    </a:lnTo>
                    <a:lnTo>
                      <a:pt x="13317" y="3336"/>
                    </a:lnTo>
                    <a:lnTo>
                      <a:pt x="12995" y="3783"/>
                    </a:lnTo>
                    <a:lnTo>
                      <a:pt x="12675" y="4230"/>
                    </a:lnTo>
                    <a:lnTo>
                      <a:pt x="12355" y="4677"/>
                    </a:lnTo>
                    <a:lnTo>
                      <a:pt x="12035" y="5124"/>
                    </a:lnTo>
                    <a:lnTo>
                      <a:pt x="11714" y="5571"/>
                    </a:lnTo>
                    <a:lnTo>
                      <a:pt x="11394" y="6018"/>
                    </a:lnTo>
                    <a:lnTo>
                      <a:pt x="11074" y="6465"/>
                    </a:lnTo>
                    <a:lnTo>
                      <a:pt x="10754" y="6912"/>
                    </a:lnTo>
                    <a:lnTo>
                      <a:pt x="10433" y="7358"/>
                    </a:lnTo>
                    <a:lnTo>
                      <a:pt x="10113" y="7805"/>
                    </a:lnTo>
                    <a:lnTo>
                      <a:pt x="9793" y="8252"/>
                    </a:lnTo>
                    <a:lnTo>
                      <a:pt x="9755" y="8304"/>
                    </a:lnTo>
                    <a:lnTo>
                      <a:pt x="9716" y="8354"/>
                    </a:lnTo>
                    <a:lnTo>
                      <a:pt x="9675" y="8406"/>
                    </a:lnTo>
                    <a:lnTo>
                      <a:pt x="9633" y="8456"/>
                    </a:lnTo>
                    <a:lnTo>
                      <a:pt x="9590" y="8506"/>
                    </a:lnTo>
                    <a:lnTo>
                      <a:pt x="9546" y="8557"/>
                    </a:lnTo>
                    <a:lnTo>
                      <a:pt x="9500" y="8606"/>
                    </a:lnTo>
                    <a:lnTo>
                      <a:pt x="9453" y="8654"/>
                    </a:lnTo>
                    <a:lnTo>
                      <a:pt x="9404" y="8703"/>
                    </a:lnTo>
                    <a:lnTo>
                      <a:pt x="9354" y="8750"/>
                    </a:lnTo>
                    <a:lnTo>
                      <a:pt x="9304" y="8795"/>
                    </a:lnTo>
                    <a:lnTo>
                      <a:pt x="9252" y="8840"/>
                    </a:lnTo>
                    <a:lnTo>
                      <a:pt x="9200" y="8884"/>
                    </a:lnTo>
                    <a:lnTo>
                      <a:pt x="9146" y="8927"/>
                    </a:lnTo>
                    <a:lnTo>
                      <a:pt x="9091" y="8968"/>
                    </a:lnTo>
                    <a:lnTo>
                      <a:pt x="9036" y="9008"/>
                    </a:lnTo>
                    <a:lnTo>
                      <a:pt x="8980" y="9046"/>
                    </a:lnTo>
                    <a:lnTo>
                      <a:pt x="8923" y="9083"/>
                    </a:lnTo>
                    <a:lnTo>
                      <a:pt x="8866" y="9116"/>
                    </a:lnTo>
                    <a:lnTo>
                      <a:pt x="8808" y="9150"/>
                    </a:lnTo>
                    <a:lnTo>
                      <a:pt x="8749" y="9180"/>
                    </a:lnTo>
                    <a:lnTo>
                      <a:pt x="8689" y="9209"/>
                    </a:lnTo>
                    <a:lnTo>
                      <a:pt x="8629" y="9235"/>
                    </a:lnTo>
                    <a:lnTo>
                      <a:pt x="8570" y="9259"/>
                    </a:lnTo>
                    <a:lnTo>
                      <a:pt x="8510" y="9280"/>
                    </a:lnTo>
                    <a:lnTo>
                      <a:pt x="8449" y="9300"/>
                    </a:lnTo>
                    <a:lnTo>
                      <a:pt x="8388" y="9316"/>
                    </a:lnTo>
                    <a:lnTo>
                      <a:pt x="8327" y="9329"/>
                    </a:lnTo>
                    <a:lnTo>
                      <a:pt x="8265" y="9340"/>
                    </a:lnTo>
                    <a:lnTo>
                      <a:pt x="8204" y="9348"/>
                    </a:lnTo>
                    <a:lnTo>
                      <a:pt x="8142" y="9352"/>
                    </a:lnTo>
                    <a:lnTo>
                      <a:pt x="8081" y="9354"/>
                    </a:lnTo>
                    <a:lnTo>
                      <a:pt x="7628" y="9354"/>
                    </a:lnTo>
                    <a:lnTo>
                      <a:pt x="7174" y="9354"/>
                    </a:lnTo>
                    <a:lnTo>
                      <a:pt x="6721" y="9354"/>
                    </a:lnTo>
                    <a:lnTo>
                      <a:pt x="6266" y="9354"/>
                    </a:lnTo>
                    <a:lnTo>
                      <a:pt x="5812" y="9354"/>
                    </a:lnTo>
                    <a:lnTo>
                      <a:pt x="5359" y="9354"/>
                    </a:lnTo>
                    <a:lnTo>
                      <a:pt x="4905" y="9354"/>
                    </a:lnTo>
                    <a:lnTo>
                      <a:pt x="4452" y="9354"/>
                    </a:lnTo>
                    <a:lnTo>
                      <a:pt x="3998" y="9354"/>
                    </a:lnTo>
                    <a:lnTo>
                      <a:pt x="3544" y="9354"/>
                    </a:lnTo>
                    <a:lnTo>
                      <a:pt x="3091" y="9354"/>
                    </a:lnTo>
                    <a:lnTo>
                      <a:pt x="2636" y="9354"/>
                    </a:lnTo>
                    <a:lnTo>
                      <a:pt x="2182" y="9354"/>
                    </a:lnTo>
                    <a:lnTo>
                      <a:pt x="1729" y="9354"/>
                    </a:lnTo>
                    <a:lnTo>
                      <a:pt x="1275" y="9354"/>
                    </a:lnTo>
                    <a:lnTo>
                      <a:pt x="822" y="9354"/>
                    </a:lnTo>
                    <a:lnTo>
                      <a:pt x="761" y="9352"/>
                    </a:lnTo>
                    <a:lnTo>
                      <a:pt x="702" y="9348"/>
                    </a:lnTo>
                    <a:lnTo>
                      <a:pt x="644" y="9340"/>
                    </a:lnTo>
                    <a:lnTo>
                      <a:pt x="589" y="9329"/>
                    </a:lnTo>
                    <a:lnTo>
                      <a:pt x="535" y="9316"/>
                    </a:lnTo>
                    <a:lnTo>
                      <a:pt x="484" y="9300"/>
                    </a:lnTo>
                    <a:lnTo>
                      <a:pt x="433" y="9280"/>
                    </a:lnTo>
                    <a:lnTo>
                      <a:pt x="386" y="9259"/>
                    </a:lnTo>
                    <a:lnTo>
                      <a:pt x="341" y="9235"/>
                    </a:lnTo>
                    <a:lnTo>
                      <a:pt x="298" y="9209"/>
                    </a:lnTo>
                    <a:lnTo>
                      <a:pt x="257" y="9180"/>
                    </a:lnTo>
                    <a:lnTo>
                      <a:pt x="219" y="9150"/>
                    </a:lnTo>
                    <a:lnTo>
                      <a:pt x="184" y="9116"/>
                    </a:lnTo>
                    <a:lnTo>
                      <a:pt x="152" y="9083"/>
                    </a:lnTo>
                    <a:lnTo>
                      <a:pt x="121" y="9046"/>
                    </a:lnTo>
                    <a:lnTo>
                      <a:pt x="95" y="9008"/>
                    </a:lnTo>
                    <a:lnTo>
                      <a:pt x="71" y="8968"/>
                    </a:lnTo>
                    <a:lnTo>
                      <a:pt x="51" y="8927"/>
                    </a:lnTo>
                    <a:lnTo>
                      <a:pt x="34" y="8884"/>
                    </a:lnTo>
                    <a:lnTo>
                      <a:pt x="19" y="8840"/>
                    </a:lnTo>
                    <a:lnTo>
                      <a:pt x="10" y="8795"/>
                    </a:lnTo>
                    <a:lnTo>
                      <a:pt x="3" y="8750"/>
                    </a:lnTo>
                    <a:lnTo>
                      <a:pt x="0" y="8703"/>
                    </a:lnTo>
                    <a:lnTo>
                      <a:pt x="1" y="8654"/>
                    </a:lnTo>
                    <a:lnTo>
                      <a:pt x="5" y="8606"/>
                    </a:lnTo>
                    <a:lnTo>
                      <a:pt x="13" y="8557"/>
                    </a:lnTo>
                    <a:lnTo>
                      <a:pt x="26" y="8506"/>
                    </a:lnTo>
                    <a:lnTo>
                      <a:pt x="43" y="8456"/>
                    </a:lnTo>
                    <a:lnTo>
                      <a:pt x="64" y="8406"/>
                    </a:lnTo>
                    <a:lnTo>
                      <a:pt x="89" y="8354"/>
                    </a:lnTo>
                    <a:lnTo>
                      <a:pt x="118" y="8304"/>
                    </a:lnTo>
                    <a:lnTo>
                      <a:pt x="153" y="8252"/>
                    </a:lnTo>
                    <a:lnTo>
                      <a:pt x="473" y="7805"/>
                    </a:lnTo>
                    <a:lnTo>
                      <a:pt x="793" y="7358"/>
                    </a:lnTo>
                    <a:lnTo>
                      <a:pt x="1114" y="6912"/>
                    </a:lnTo>
                    <a:lnTo>
                      <a:pt x="1434" y="6465"/>
                    </a:lnTo>
                    <a:lnTo>
                      <a:pt x="1754" y="6018"/>
                    </a:lnTo>
                    <a:lnTo>
                      <a:pt x="2074" y="5571"/>
                    </a:lnTo>
                    <a:lnTo>
                      <a:pt x="2395" y="5124"/>
                    </a:lnTo>
                    <a:lnTo>
                      <a:pt x="2715" y="4677"/>
                    </a:lnTo>
                    <a:lnTo>
                      <a:pt x="3035" y="4230"/>
                    </a:lnTo>
                    <a:lnTo>
                      <a:pt x="3355" y="3783"/>
                    </a:lnTo>
                    <a:lnTo>
                      <a:pt x="3676" y="3336"/>
                    </a:lnTo>
                    <a:lnTo>
                      <a:pt x="3997" y="2889"/>
                    </a:lnTo>
                    <a:lnTo>
                      <a:pt x="4317" y="2442"/>
                    </a:lnTo>
                    <a:lnTo>
                      <a:pt x="4637" y="1996"/>
                    </a:lnTo>
                    <a:lnTo>
                      <a:pt x="4958" y="1549"/>
                    </a:lnTo>
                    <a:lnTo>
                      <a:pt x="5278" y="1102"/>
                    </a:lnTo>
                    <a:lnTo>
                      <a:pt x="5315" y="1050"/>
                    </a:lnTo>
                    <a:lnTo>
                      <a:pt x="5355" y="1000"/>
                    </a:lnTo>
                    <a:lnTo>
                      <a:pt x="5394" y="948"/>
                    </a:lnTo>
                    <a:lnTo>
                      <a:pt x="5436" y="898"/>
                    </a:lnTo>
                    <a:lnTo>
                      <a:pt x="5479" y="848"/>
                    </a:lnTo>
                    <a:lnTo>
                      <a:pt x="5525" y="797"/>
                    </a:lnTo>
                    <a:lnTo>
                      <a:pt x="5571" y="748"/>
                    </a:lnTo>
                    <a:lnTo>
                      <a:pt x="5618" y="700"/>
                    </a:lnTo>
                    <a:lnTo>
                      <a:pt x="5666" y="651"/>
                    </a:lnTo>
                    <a:lnTo>
                      <a:pt x="5716" y="604"/>
                    </a:lnTo>
                    <a:lnTo>
                      <a:pt x="5766" y="559"/>
                    </a:lnTo>
                    <a:lnTo>
                      <a:pt x="5819" y="514"/>
                    </a:lnTo>
                    <a:lnTo>
                      <a:pt x="5871" y="470"/>
                    </a:lnTo>
                    <a:lnTo>
                      <a:pt x="5925" y="427"/>
                    </a:lnTo>
                    <a:lnTo>
                      <a:pt x="5979" y="386"/>
                    </a:lnTo>
                    <a:lnTo>
                      <a:pt x="6034" y="346"/>
                    </a:lnTo>
                    <a:lnTo>
                      <a:pt x="6091" y="308"/>
                    </a:lnTo>
                    <a:lnTo>
                      <a:pt x="6147" y="271"/>
                    </a:lnTo>
                    <a:lnTo>
                      <a:pt x="6205" y="238"/>
                    </a:lnTo>
                    <a:lnTo>
                      <a:pt x="6263" y="204"/>
                    </a:lnTo>
                    <a:lnTo>
                      <a:pt x="6322" y="174"/>
                    </a:lnTo>
                    <a:lnTo>
                      <a:pt x="6380" y="146"/>
                    </a:lnTo>
                    <a:lnTo>
                      <a:pt x="6440" y="119"/>
                    </a:lnTo>
                    <a:lnTo>
                      <a:pt x="6500" y="95"/>
                    </a:lnTo>
                    <a:lnTo>
                      <a:pt x="6561" y="74"/>
                    </a:lnTo>
                    <a:lnTo>
                      <a:pt x="6622" y="54"/>
                    </a:lnTo>
                    <a:lnTo>
                      <a:pt x="6683" y="38"/>
                    </a:lnTo>
                    <a:lnTo>
                      <a:pt x="6744" y="25"/>
                    </a:lnTo>
                    <a:lnTo>
                      <a:pt x="6805" y="14"/>
                    </a:lnTo>
                    <a:lnTo>
                      <a:pt x="6867" y="6"/>
                    </a:lnTo>
                    <a:lnTo>
                      <a:pt x="6927" y="2"/>
                    </a:lnTo>
                    <a:lnTo>
                      <a:pt x="6989" y="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4" name="Freeform 357"/>
              <p:cNvSpPr>
                <a:spLocks/>
              </p:cNvSpPr>
              <p:nvPr/>
            </p:nvSpPr>
            <p:spPr bwMode="auto">
              <a:xfrm>
                <a:off x="1516" y="2387"/>
                <a:ext cx="686" cy="426"/>
              </a:xfrm>
              <a:custGeom>
                <a:avLst/>
                <a:gdLst>
                  <a:gd name="T0" fmla="*/ 17 w 15012"/>
                  <a:gd name="T1" fmla="*/ 0 h 9316"/>
                  <a:gd name="T2" fmla="*/ 21 w 15012"/>
                  <a:gd name="T3" fmla="*/ 0 h 9316"/>
                  <a:gd name="T4" fmla="*/ 25 w 15012"/>
                  <a:gd name="T5" fmla="*/ 0 h 9316"/>
                  <a:gd name="T6" fmla="*/ 29 w 15012"/>
                  <a:gd name="T7" fmla="*/ 0 h 9316"/>
                  <a:gd name="T8" fmla="*/ 30 w 15012"/>
                  <a:gd name="T9" fmla="*/ 0 h 9316"/>
                  <a:gd name="T10" fmla="*/ 30 w 15012"/>
                  <a:gd name="T11" fmla="*/ 0 h 9316"/>
                  <a:gd name="T12" fmla="*/ 31 w 15012"/>
                  <a:gd name="T13" fmla="*/ 0 h 9316"/>
                  <a:gd name="T14" fmla="*/ 31 w 15012"/>
                  <a:gd name="T15" fmla="*/ 1 h 9316"/>
                  <a:gd name="T16" fmla="*/ 31 w 15012"/>
                  <a:gd name="T17" fmla="*/ 1 h 9316"/>
                  <a:gd name="T18" fmla="*/ 31 w 15012"/>
                  <a:gd name="T19" fmla="*/ 1 h 9316"/>
                  <a:gd name="T20" fmla="*/ 31 w 15012"/>
                  <a:gd name="T21" fmla="*/ 2 h 9316"/>
                  <a:gd name="T22" fmla="*/ 31 w 15012"/>
                  <a:gd name="T23" fmla="*/ 2 h 9316"/>
                  <a:gd name="T24" fmla="*/ 29 w 15012"/>
                  <a:gd name="T25" fmla="*/ 5 h 9316"/>
                  <a:gd name="T26" fmla="*/ 26 w 15012"/>
                  <a:gd name="T27" fmla="*/ 9 h 9316"/>
                  <a:gd name="T28" fmla="*/ 24 w 15012"/>
                  <a:gd name="T29" fmla="*/ 13 h 9316"/>
                  <a:gd name="T30" fmla="*/ 21 w 15012"/>
                  <a:gd name="T31" fmla="*/ 16 h 9316"/>
                  <a:gd name="T32" fmla="*/ 20 w 15012"/>
                  <a:gd name="T33" fmla="*/ 18 h 9316"/>
                  <a:gd name="T34" fmla="*/ 20 w 15012"/>
                  <a:gd name="T35" fmla="*/ 18 h 9316"/>
                  <a:gd name="T36" fmla="*/ 19 w 15012"/>
                  <a:gd name="T37" fmla="*/ 18 h 9316"/>
                  <a:gd name="T38" fmla="*/ 19 w 15012"/>
                  <a:gd name="T39" fmla="*/ 19 h 9316"/>
                  <a:gd name="T40" fmla="*/ 18 w 15012"/>
                  <a:gd name="T41" fmla="*/ 19 h 9316"/>
                  <a:gd name="T42" fmla="*/ 18 w 15012"/>
                  <a:gd name="T43" fmla="*/ 19 h 9316"/>
                  <a:gd name="T44" fmla="*/ 17 w 15012"/>
                  <a:gd name="T45" fmla="*/ 19 h 9316"/>
                  <a:gd name="T46" fmla="*/ 17 w 15012"/>
                  <a:gd name="T47" fmla="*/ 19 h 9316"/>
                  <a:gd name="T48" fmla="*/ 14 w 15012"/>
                  <a:gd name="T49" fmla="*/ 19 h 9316"/>
                  <a:gd name="T50" fmla="*/ 10 w 15012"/>
                  <a:gd name="T51" fmla="*/ 19 h 9316"/>
                  <a:gd name="T52" fmla="*/ 6 w 15012"/>
                  <a:gd name="T53" fmla="*/ 19 h 9316"/>
                  <a:gd name="T54" fmla="*/ 3 w 15012"/>
                  <a:gd name="T55" fmla="*/ 19 h 9316"/>
                  <a:gd name="T56" fmla="*/ 1 w 15012"/>
                  <a:gd name="T57" fmla="*/ 19 h 9316"/>
                  <a:gd name="T58" fmla="*/ 1 w 15012"/>
                  <a:gd name="T59" fmla="*/ 19 h 9316"/>
                  <a:gd name="T60" fmla="*/ 1 w 15012"/>
                  <a:gd name="T61" fmla="*/ 19 h 9316"/>
                  <a:gd name="T62" fmla="*/ 0 w 15012"/>
                  <a:gd name="T63" fmla="*/ 19 h 9316"/>
                  <a:gd name="T64" fmla="*/ 0 w 15012"/>
                  <a:gd name="T65" fmla="*/ 19 h 9316"/>
                  <a:gd name="T66" fmla="*/ 0 w 15012"/>
                  <a:gd name="T67" fmla="*/ 18 h 9316"/>
                  <a:gd name="T68" fmla="*/ 0 w 15012"/>
                  <a:gd name="T69" fmla="*/ 18 h 9316"/>
                  <a:gd name="T70" fmla="*/ 0 w 15012"/>
                  <a:gd name="T71" fmla="*/ 17 h 9316"/>
                  <a:gd name="T72" fmla="*/ 2 w 15012"/>
                  <a:gd name="T73" fmla="*/ 14 h 9316"/>
                  <a:gd name="T74" fmla="*/ 5 w 15012"/>
                  <a:gd name="T75" fmla="*/ 11 h 9316"/>
                  <a:gd name="T76" fmla="*/ 8 w 15012"/>
                  <a:gd name="T77" fmla="*/ 7 h 9316"/>
                  <a:gd name="T78" fmla="*/ 10 w 15012"/>
                  <a:gd name="T79" fmla="*/ 3 h 9316"/>
                  <a:gd name="T80" fmla="*/ 11 w 15012"/>
                  <a:gd name="T81" fmla="*/ 2 h 9316"/>
                  <a:gd name="T82" fmla="*/ 12 w 15012"/>
                  <a:gd name="T83" fmla="*/ 2 h 9316"/>
                  <a:gd name="T84" fmla="*/ 12 w 15012"/>
                  <a:gd name="T85" fmla="*/ 1 h 9316"/>
                  <a:gd name="T86" fmla="*/ 12 w 15012"/>
                  <a:gd name="T87" fmla="*/ 1 h 9316"/>
                  <a:gd name="T88" fmla="*/ 13 w 15012"/>
                  <a:gd name="T89" fmla="*/ 1 h 9316"/>
                  <a:gd name="T90" fmla="*/ 13 w 15012"/>
                  <a:gd name="T91" fmla="*/ 0 h 9316"/>
                  <a:gd name="T92" fmla="*/ 14 w 15012"/>
                  <a:gd name="T93" fmla="*/ 0 h 9316"/>
                  <a:gd name="T94" fmla="*/ 14 w 15012"/>
                  <a:gd name="T95" fmla="*/ 0 h 9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012"/>
                  <a:gd name="T145" fmla="*/ 0 h 9316"/>
                  <a:gd name="T146" fmla="*/ 15012 w 15012"/>
                  <a:gd name="T147" fmla="*/ 9316 h 931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012" h="9316">
                    <a:moveTo>
                      <a:pt x="6962" y="0"/>
                    </a:moveTo>
                    <a:lnTo>
                      <a:pt x="7414" y="0"/>
                    </a:lnTo>
                    <a:lnTo>
                      <a:pt x="7867" y="0"/>
                    </a:lnTo>
                    <a:lnTo>
                      <a:pt x="8318" y="0"/>
                    </a:lnTo>
                    <a:lnTo>
                      <a:pt x="8770" y="0"/>
                    </a:lnTo>
                    <a:lnTo>
                      <a:pt x="9222" y="0"/>
                    </a:lnTo>
                    <a:lnTo>
                      <a:pt x="9674" y="0"/>
                    </a:lnTo>
                    <a:lnTo>
                      <a:pt x="10126" y="0"/>
                    </a:lnTo>
                    <a:lnTo>
                      <a:pt x="10578" y="0"/>
                    </a:lnTo>
                    <a:lnTo>
                      <a:pt x="11029" y="0"/>
                    </a:lnTo>
                    <a:lnTo>
                      <a:pt x="11482" y="0"/>
                    </a:lnTo>
                    <a:lnTo>
                      <a:pt x="11933" y="0"/>
                    </a:lnTo>
                    <a:lnTo>
                      <a:pt x="12386" y="0"/>
                    </a:lnTo>
                    <a:lnTo>
                      <a:pt x="12837" y="0"/>
                    </a:lnTo>
                    <a:lnTo>
                      <a:pt x="13289" y="0"/>
                    </a:lnTo>
                    <a:lnTo>
                      <a:pt x="13741" y="0"/>
                    </a:lnTo>
                    <a:lnTo>
                      <a:pt x="14193" y="0"/>
                    </a:lnTo>
                    <a:lnTo>
                      <a:pt x="14254" y="1"/>
                    </a:lnTo>
                    <a:lnTo>
                      <a:pt x="14312" y="6"/>
                    </a:lnTo>
                    <a:lnTo>
                      <a:pt x="14369" y="13"/>
                    </a:lnTo>
                    <a:lnTo>
                      <a:pt x="14425" y="24"/>
                    </a:lnTo>
                    <a:lnTo>
                      <a:pt x="14478" y="37"/>
                    </a:lnTo>
                    <a:lnTo>
                      <a:pt x="14530" y="54"/>
                    </a:lnTo>
                    <a:lnTo>
                      <a:pt x="14579" y="73"/>
                    </a:lnTo>
                    <a:lnTo>
                      <a:pt x="14627" y="94"/>
                    </a:lnTo>
                    <a:lnTo>
                      <a:pt x="14673" y="118"/>
                    </a:lnTo>
                    <a:lnTo>
                      <a:pt x="14715" y="144"/>
                    </a:lnTo>
                    <a:lnTo>
                      <a:pt x="14756" y="173"/>
                    </a:lnTo>
                    <a:lnTo>
                      <a:pt x="14793" y="203"/>
                    </a:lnTo>
                    <a:lnTo>
                      <a:pt x="14828" y="236"/>
                    </a:lnTo>
                    <a:lnTo>
                      <a:pt x="14861" y="270"/>
                    </a:lnTo>
                    <a:lnTo>
                      <a:pt x="14890" y="307"/>
                    </a:lnTo>
                    <a:lnTo>
                      <a:pt x="14917" y="345"/>
                    </a:lnTo>
                    <a:lnTo>
                      <a:pt x="14940" y="384"/>
                    </a:lnTo>
                    <a:lnTo>
                      <a:pt x="14960" y="425"/>
                    </a:lnTo>
                    <a:lnTo>
                      <a:pt x="14978" y="468"/>
                    </a:lnTo>
                    <a:lnTo>
                      <a:pt x="14992" y="511"/>
                    </a:lnTo>
                    <a:lnTo>
                      <a:pt x="15002" y="556"/>
                    </a:lnTo>
                    <a:lnTo>
                      <a:pt x="15009" y="602"/>
                    </a:lnTo>
                    <a:lnTo>
                      <a:pt x="15012" y="648"/>
                    </a:lnTo>
                    <a:lnTo>
                      <a:pt x="15012" y="696"/>
                    </a:lnTo>
                    <a:lnTo>
                      <a:pt x="15007" y="745"/>
                    </a:lnTo>
                    <a:lnTo>
                      <a:pt x="14998" y="794"/>
                    </a:lnTo>
                    <a:lnTo>
                      <a:pt x="14987" y="843"/>
                    </a:lnTo>
                    <a:lnTo>
                      <a:pt x="14970" y="894"/>
                    </a:lnTo>
                    <a:lnTo>
                      <a:pt x="14949" y="944"/>
                    </a:lnTo>
                    <a:lnTo>
                      <a:pt x="14924" y="996"/>
                    </a:lnTo>
                    <a:lnTo>
                      <a:pt x="14894" y="1046"/>
                    </a:lnTo>
                    <a:lnTo>
                      <a:pt x="14860" y="1096"/>
                    </a:lnTo>
                    <a:lnTo>
                      <a:pt x="14540" y="1542"/>
                    </a:lnTo>
                    <a:lnTo>
                      <a:pt x="14221" y="1987"/>
                    </a:lnTo>
                    <a:lnTo>
                      <a:pt x="13903" y="2432"/>
                    </a:lnTo>
                    <a:lnTo>
                      <a:pt x="13584" y="2877"/>
                    </a:lnTo>
                    <a:lnTo>
                      <a:pt x="13265" y="3322"/>
                    </a:lnTo>
                    <a:lnTo>
                      <a:pt x="12945" y="3767"/>
                    </a:lnTo>
                    <a:lnTo>
                      <a:pt x="12626" y="4212"/>
                    </a:lnTo>
                    <a:lnTo>
                      <a:pt x="12307" y="4659"/>
                    </a:lnTo>
                    <a:lnTo>
                      <a:pt x="11988" y="5104"/>
                    </a:lnTo>
                    <a:lnTo>
                      <a:pt x="11669" y="5549"/>
                    </a:lnTo>
                    <a:lnTo>
                      <a:pt x="11350" y="5994"/>
                    </a:lnTo>
                    <a:lnTo>
                      <a:pt x="11031" y="6439"/>
                    </a:lnTo>
                    <a:lnTo>
                      <a:pt x="10712" y="6884"/>
                    </a:lnTo>
                    <a:lnTo>
                      <a:pt x="10393" y="7329"/>
                    </a:lnTo>
                    <a:lnTo>
                      <a:pt x="10074" y="7774"/>
                    </a:lnTo>
                    <a:lnTo>
                      <a:pt x="9754" y="8220"/>
                    </a:lnTo>
                    <a:lnTo>
                      <a:pt x="9718" y="8270"/>
                    </a:lnTo>
                    <a:lnTo>
                      <a:pt x="9679" y="8320"/>
                    </a:lnTo>
                    <a:lnTo>
                      <a:pt x="9638" y="8372"/>
                    </a:lnTo>
                    <a:lnTo>
                      <a:pt x="9597" y="8422"/>
                    </a:lnTo>
                    <a:lnTo>
                      <a:pt x="9553" y="8473"/>
                    </a:lnTo>
                    <a:lnTo>
                      <a:pt x="9509" y="8522"/>
                    </a:lnTo>
                    <a:lnTo>
                      <a:pt x="9463" y="8571"/>
                    </a:lnTo>
                    <a:lnTo>
                      <a:pt x="9416" y="8620"/>
                    </a:lnTo>
                    <a:lnTo>
                      <a:pt x="9368" y="8668"/>
                    </a:lnTo>
                    <a:lnTo>
                      <a:pt x="9319" y="8714"/>
                    </a:lnTo>
                    <a:lnTo>
                      <a:pt x="9268" y="8760"/>
                    </a:lnTo>
                    <a:lnTo>
                      <a:pt x="9216" y="8805"/>
                    </a:lnTo>
                    <a:lnTo>
                      <a:pt x="9164" y="8848"/>
                    </a:lnTo>
                    <a:lnTo>
                      <a:pt x="9111" y="8891"/>
                    </a:lnTo>
                    <a:lnTo>
                      <a:pt x="9056" y="8932"/>
                    </a:lnTo>
                    <a:lnTo>
                      <a:pt x="9001" y="8971"/>
                    </a:lnTo>
                    <a:lnTo>
                      <a:pt x="8945" y="9009"/>
                    </a:lnTo>
                    <a:lnTo>
                      <a:pt x="8888" y="9046"/>
                    </a:lnTo>
                    <a:lnTo>
                      <a:pt x="8831" y="9080"/>
                    </a:lnTo>
                    <a:lnTo>
                      <a:pt x="8774" y="9113"/>
                    </a:lnTo>
                    <a:lnTo>
                      <a:pt x="8715" y="9143"/>
                    </a:lnTo>
                    <a:lnTo>
                      <a:pt x="8656" y="9172"/>
                    </a:lnTo>
                    <a:lnTo>
                      <a:pt x="8596" y="9198"/>
                    </a:lnTo>
                    <a:lnTo>
                      <a:pt x="8536" y="9222"/>
                    </a:lnTo>
                    <a:lnTo>
                      <a:pt x="8477" y="9243"/>
                    </a:lnTo>
                    <a:lnTo>
                      <a:pt x="8417" y="9262"/>
                    </a:lnTo>
                    <a:lnTo>
                      <a:pt x="8356" y="9279"/>
                    </a:lnTo>
                    <a:lnTo>
                      <a:pt x="8295" y="9292"/>
                    </a:lnTo>
                    <a:lnTo>
                      <a:pt x="8234" y="9303"/>
                    </a:lnTo>
                    <a:lnTo>
                      <a:pt x="8172" y="9310"/>
                    </a:lnTo>
                    <a:lnTo>
                      <a:pt x="8111" y="9315"/>
                    </a:lnTo>
                    <a:lnTo>
                      <a:pt x="8050" y="9316"/>
                    </a:lnTo>
                    <a:lnTo>
                      <a:pt x="7598" y="9316"/>
                    </a:lnTo>
                    <a:lnTo>
                      <a:pt x="7146" y="9316"/>
                    </a:lnTo>
                    <a:lnTo>
                      <a:pt x="6695" y="9316"/>
                    </a:lnTo>
                    <a:lnTo>
                      <a:pt x="6242" y="9316"/>
                    </a:lnTo>
                    <a:lnTo>
                      <a:pt x="5791" y="9316"/>
                    </a:lnTo>
                    <a:lnTo>
                      <a:pt x="5338" y="9316"/>
                    </a:lnTo>
                    <a:lnTo>
                      <a:pt x="4887" y="9316"/>
                    </a:lnTo>
                    <a:lnTo>
                      <a:pt x="4435" y="9316"/>
                    </a:lnTo>
                    <a:lnTo>
                      <a:pt x="3983" y="9316"/>
                    </a:lnTo>
                    <a:lnTo>
                      <a:pt x="3531" y="9316"/>
                    </a:lnTo>
                    <a:lnTo>
                      <a:pt x="3079" y="9316"/>
                    </a:lnTo>
                    <a:lnTo>
                      <a:pt x="2627" y="9316"/>
                    </a:lnTo>
                    <a:lnTo>
                      <a:pt x="2174" y="9316"/>
                    </a:lnTo>
                    <a:lnTo>
                      <a:pt x="1723" y="9316"/>
                    </a:lnTo>
                    <a:lnTo>
                      <a:pt x="1271" y="9316"/>
                    </a:lnTo>
                    <a:lnTo>
                      <a:pt x="819" y="9316"/>
                    </a:lnTo>
                    <a:lnTo>
                      <a:pt x="759" y="9315"/>
                    </a:lnTo>
                    <a:lnTo>
                      <a:pt x="700" y="9310"/>
                    </a:lnTo>
                    <a:lnTo>
                      <a:pt x="643" y="9303"/>
                    </a:lnTo>
                    <a:lnTo>
                      <a:pt x="587" y="9292"/>
                    </a:lnTo>
                    <a:lnTo>
                      <a:pt x="533" y="9279"/>
                    </a:lnTo>
                    <a:lnTo>
                      <a:pt x="482" y="9262"/>
                    </a:lnTo>
                    <a:lnTo>
                      <a:pt x="433" y="9243"/>
                    </a:lnTo>
                    <a:lnTo>
                      <a:pt x="385" y="9222"/>
                    </a:lnTo>
                    <a:lnTo>
                      <a:pt x="340" y="9198"/>
                    </a:lnTo>
                    <a:lnTo>
                      <a:pt x="297" y="9172"/>
                    </a:lnTo>
                    <a:lnTo>
                      <a:pt x="257" y="9143"/>
                    </a:lnTo>
                    <a:lnTo>
                      <a:pt x="219" y="9113"/>
                    </a:lnTo>
                    <a:lnTo>
                      <a:pt x="184" y="9080"/>
                    </a:lnTo>
                    <a:lnTo>
                      <a:pt x="151" y="9046"/>
                    </a:lnTo>
                    <a:lnTo>
                      <a:pt x="122" y="9009"/>
                    </a:lnTo>
                    <a:lnTo>
                      <a:pt x="95" y="8971"/>
                    </a:lnTo>
                    <a:lnTo>
                      <a:pt x="72" y="8932"/>
                    </a:lnTo>
                    <a:lnTo>
                      <a:pt x="51" y="8891"/>
                    </a:lnTo>
                    <a:lnTo>
                      <a:pt x="35" y="8848"/>
                    </a:lnTo>
                    <a:lnTo>
                      <a:pt x="21" y="8805"/>
                    </a:lnTo>
                    <a:lnTo>
                      <a:pt x="10" y="8760"/>
                    </a:lnTo>
                    <a:lnTo>
                      <a:pt x="3" y="8714"/>
                    </a:lnTo>
                    <a:lnTo>
                      <a:pt x="0" y="8668"/>
                    </a:lnTo>
                    <a:lnTo>
                      <a:pt x="1" y="8620"/>
                    </a:lnTo>
                    <a:lnTo>
                      <a:pt x="5" y="8571"/>
                    </a:lnTo>
                    <a:lnTo>
                      <a:pt x="14" y="8522"/>
                    </a:lnTo>
                    <a:lnTo>
                      <a:pt x="26" y="8473"/>
                    </a:lnTo>
                    <a:lnTo>
                      <a:pt x="43" y="8422"/>
                    </a:lnTo>
                    <a:lnTo>
                      <a:pt x="64" y="8372"/>
                    </a:lnTo>
                    <a:lnTo>
                      <a:pt x="89" y="8320"/>
                    </a:lnTo>
                    <a:lnTo>
                      <a:pt x="119" y="8270"/>
                    </a:lnTo>
                    <a:lnTo>
                      <a:pt x="152" y="8220"/>
                    </a:lnTo>
                    <a:lnTo>
                      <a:pt x="471" y="7774"/>
                    </a:lnTo>
                    <a:lnTo>
                      <a:pt x="791" y="7329"/>
                    </a:lnTo>
                    <a:lnTo>
                      <a:pt x="1110" y="6884"/>
                    </a:lnTo>
                    <a:lnTo>
                      <a:pt x="1429" y="6439"/>
                    </a:lnTo>
                    <a:lnTo>
                      <a:pt x="1748" y="5994"/>
                    </a:lnTo>
                    <a:lnTo>
                      <a:pt x="2067" y="5549"/>
                    </a:lnTo>
                    <a:lnTo>
                      <a:pt x="2386" y="5104"/>
                    </a:lnTo>
                    <a:lnTo>
                      <a:pt x="2705" y="4659"/>
                    </a:lnTo>
                    <a:lnTo>
                      <a:pt x="3024" y="4212"/>
                    </a:lnTo>
                    <a:lnTo>
                      <a:pt x="3343" y="3767"/>
                    </a:lnTo>
                    <a:lnTo>
                      <a:pt x="3662" y="3322"/>
                    </a:lnTo>
                    <a:lnTo>
                      <a:pt x="3982" y="2877"/>
                    </a:lnTo>
                    <a:lnTo>
                      <a:pt x="4301" y="2432"/>
                    </a:lnTo>
                    <a:lnTo>
                      <a:pt x="4620" y="1987"/>
                    </a:lnTo>
                    <a:lnTo>
                      <a:pt x="4938" y="1542"/>
                    </a:lnTo>
                    <a:lnTo>
                      <a:pt x="5257" y="1096"/>
                    </a:lnTo>
                    <a:lnTo>
                      <a:pt x="5295" y="1046"/>
                    </a:lnTo>
                    <a:lnTo>
                      <a:pt x="5334" y="996"/>
                    </a:lnTo>
                    <a:lnTo>
                      <a:pt x="5374" y="944"/>
                    </a:lnTo>
                    <a:lnTo>
                      <a:pt x="5416" y="894"/>
                    </a:lnTo>
                    <a:lnTo>
                      <a:pt x="5459" y="843"/>
                    </a:lnTo>
                    <a:lnTo>
                      <a:pt x="5504" y="794"/>
                    </a:lnTo>
                    <a:lnTo>
                      <a:pt x="5549" y="745"/>
                    </a:lnTo>
                    <a:lnTo>
                      <a:pt x="5596" y="696"/>
                    </a:lnTo>
                    <a:lnTo>
                      <a:pt x="5645" y="648"/>
                    </a:lnTo>
                    <a:lnTo>
                      <a:pt x="5694" y="602"/>
                    </a:lnTo>
                    <a:lnTo>
                      <a:pt x="5744" y="556"/>
                    </a:lnTo>
                    <a:lnTo>
                      <a:pt x="5796" y="511"/>
                    </a:lnTo>
                    <a:lnTo>
                      <a:pt x="5848" y="468"/>
                    </a:lnTo>
                    <a:lnTo>
                      <a:pt x="5902" y="425"/>
                    </a:lnTo>
                    <a:lnTo>
                      <a:pt x="5957" y="384"/>
                    </a:lnTo>
                    <a:lnTo>
                      <a:pt x="6011" y="345"/>
                    </a:lnTo>
                    <a:lnTo>
                      <a:pt x="6067" y="307"/>
                    </a:lnTo>
                    <a:lnTo>
                      <a:pt x="6124" y="270"/>
                    </a:lnTo>
                    <a:lnTo>
                      <a:pt x="6181" y="236"/>
                    </a:lnTo>
                    <a:lnTo>
                      <a:pt x="6239" y="203"/>
                    </a:lnTo>
                    <a:lnTo>
                      <a:pt x="6297" y="173"/>
                    </a:lnTo>
                    <a:lnTo>
                      <a:pt x="6357" y="144"/>
                    </a:lnTo>
                    <a:lnTo>
                      <a:pt x="6415" y="118"/>
                    </a:lnTo>
                    <a:lnTo>
                      <a:pt x="6475" y="94"/>
                    </a:lnTo>
                    <a:lnTo>
                      <a:pt x="6535" y="73"/>
                    </a:lnTo>
                    <a:lnTo>
                      <a:pt x="6596" y="54"/>
                    </a:lnTo>
                    <a:lnTo>
                      <a:pt x="6657" y="37"/>
                    </a:lnTo>
                    <a:lnTo>
                      <a:pt x="6718" y="24"/>
                    </a:lnTo>
                    <a:lnTo>
                      <a:pt x="6779" y="13"/>
                    </a:lnTo>
                    <a:lnTo>
                      <a:pt x="6840" y="6"/>
                    </a:lnTo>
                    <a:lnTo>
                      <a:pt x="6901" y="1"/>
                    </a:lnTo>
                    <a:lnTo>
                      <a:pt x="6962" y="0"/>
                    </a:lnTo>
                    <a:close/>
                  </a:path>
                </a:pathLst>
              </a:custGeom>
              <a:solidFill>
                <a:srgbClr val="CACA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5" name="Freeform 358"/>
              <p:cNvSpPr>
                <a:spLocks/>
              </p:cNvSpPr>
              <p:nvPr/>
            </p:nvSpPr>
            <p:spPr bwMode="auto">
              <a:xfrm>
                <a:off x="1517" y="2388"/>
                <a:ext cx="684" cy="424"/>
              </a:xfrm>
              <a:custGeom>
                <a:avLst/>
                <a:gdLst>
                  <a:gd name="T0" fmla="*/ 17 w 14952"/>
                  <a:gd name="T1" fmla="*/ 0 h 9282"/>
                  <a:gd name="T2" fmla="*/ 21 w 14952"/>
                  <a:gd name="T3" fmla="*/ 0 h 9282"/>
                  <a:gd name="T4" fmla="*/ 25 w 14952"/>
                  <a:gd name="T5" fmla="*/ 0 h 9282"/>
                  <a:gd name="T6" fmla="*/ 29 w 14952"/>
                  <a:gd name="T7" fmla="*/ 0 h 9282"/>
                  <a:gd name="T8" fmla="*/ 30 w 14952"/>
                  <a:gd name="T9" fmla="*/ 0 h 9282"/>
                  <a:gd name="T10" fmla="*/ 30 w 14952"/>
                  <a:gd name="T11" fmla="*/ 0 h 9282"/>
                  <a:gd name="T12" fmla="*/ 31 w 14952"/>
                  <a:gd name="T13" fmla="*/ 0 h 9282"/>
                  <a:gd name="T14" fmla="*/ 31 w 14952"/>
                  <a:gd name="T15" fmla="*/ 1 h 9282"/>
                  <a:gd name="T16" fmla="*/ 31 w 14952"/>
                  <a:gd name="T17" fmla="*/ 1 h 9282"/>
                  <a:gd name="T18" fmla="*/ 31 w 14952"/>
                  <a:gd name="T19" fmla="*/ 1 h 9282"/>
                  <a:gd name="T20" fmla="*/ 31 w 14952"/>
                  <a:gd name="T21" fmla="*/ 2 h 9282"/>
                  <a:gd name="T22" fmla="*/ 31 w 14952"/>
                  <a:gd name="T23" fmla="*/ 2 h 9282"/>
                  <a:gd name="T24" fmla="*/ 29 w 14952"/>
                  <a:gd name="T25" fmla="*/ 5 h 9282"/>
                  <a:gd name="T26" fmla="*/ 26 w 14952"/>
                  <a:gd name="T27" fmla="*/ 9 h 9282"/>
                  <a:gd name="T28" fmla="*/ 24 w 14952"/>
                  <a:gd name="T29" fmla="*/ 12 h 9282"/>
                  <a:gd name="T30" fmla="*/ 21 w 14952"/>
                  <a:gd name="T31" fmla="*/ 16 h 9282"/>
                  <a:gd name="T32" fmla="*/ 20 w 14952"/>
                  <a:gd name="T33" fmla="*/ 17 h 9282"/>
                  <a:gd name="T34" fmla="*/ 20 w 14952"/>
                  <a:gd name="T35" fmla="*/ 18 h 9282"/>
                  <a:gd name="T36" fmla="*/ 19 w 14952"/>
                  <a:gd name="T37" fmla="*/ 18 h 9282"/>
                  <a:gd name="T38" fmla="*/ 19 w 14952"/>
                  <a:gd name="T39" fmla="*/ 19 h 9282"/>
                  <a:gd name="T40" fmla="*/ 18 w 14952"/>
                  <a:gd name="T41" fmla="*/ 19 h 9282"/>
                  <a:gd name="T42" fmla="*/ 18 w 14952"/>
                  <a:gd name="T43" fmla="*/ 19 h 9282"/>
                  <a:gd name="T44" fmla="*/ 17 w 14952"/>
                  <a:gd name="T45" fmla="*/ 19 h 9282"/>
                  <a:gd name="T46" fmla="*/ 17 w 14952"/>
                  <a:gd name="T47" fmla="*/ 19 h 9282"/>
                  <a:gd name="T48" fmla="*/ 14 w 14952"/>
                  <a:gd name="T49" fmla="*/ 19 h 9282"/>
                  <a:gd name="T50" fmla="*/ 10 w 14952"/>
                  <a:gd name="T51" fmla="*/ 19 h 9282"/>
                  <a:gd name="T52" fmla="*/ 6 w 14952"/>
                  <a:gd name="T53" fmla="*/ 19 h 9282"/>
                  <a:gd name="T54" fmla="*/ 3 w 14952"/>
                  <a:gd name="T55" fmla="*/ 19 h 9282"/>
                  <a:gd name="T56" fmla="*/ 1 w 14952"/>
                  <a:gd name="T57" fmla="*/ 19 h 9282"/>
                  <a:gd name="T58" fmla="*/ 1 w 14952"/>
                  <a:gd name="T59" fmla="*/ 19 h 9282"/>
                  <a:gd name="T60" fmla="*/ 1 w 14952"/>
                  <a:gd name="T61" fmla="*/ 19 h 9282"/>
                  <a:gd name="T62" fmla="*/ 0 w 14952"/>
                  <a:gd name="T63" fmla="*/ 19 h 9282"/>
                  <a:gd name="T64" fmla="*/ 0 w 14952"/>
                  <a:gd name="T65" fmla="*/ 18 h 9282"/>
                  <a:gd name="T66" fmla="*/ 0 w 14952"/>
                  <a:gd name="T67" fmla="*/ 18 h 9282"/>
                  <a:gd name="T68" fmla="*/ 0 w 14952"/>
                  <a:gd name="T69" fmla="*/ 18 h 9282"/>
                  <a:gd name="T70" fmla="*/ 0 w 14952"/>
                  <a:gd name="T71" fmla="*/ 17 h 9282"/>
                  <a:gd name="T72" fmla="*/ 2 w 14952"/>
                  <a:gd name="T73" fmla="*/ 14 h 9282"/>
                  <a:gd name="T74" fmla="*/ 5 w 14952"/>
                  <a:gd name="T75" fmla="*/ 11 h 9282"/>
                  <a:gd name="T76" fmla="*/ 8 w 14952"/>
                  <a:gd name="T77" fmla="*/ 7 h 9282"/>
                  <a:gd name="T78" fmla="*/ 10 w 14952"/>
                  <a:gd name="T79" fmla="*/ 3 h 9282"/>
                  <a:gd name="T80" fmla="*/ 11 w 14952"/>
                  <a:gd name="T81" fmla="*/ 2 h 9282"/>
                  <a:gd name="T82" fmla="*/ 12 w 14952"/>
                  <a:gd name="T83" fmla="*/ 2 h 9282"/>
                  <a:gd name="T84" fmla="*/ 12 w 14952"/>
                  <a:gd name="T85" fmla="*/ 1 h 9282"/>
                  <a:gd name="T86" fmla="*/ 12 w 14952"/>
                  <a:gd name="T87" fmla="*/ 1 h 9282"/>
                  <a:gd name="T88" fmla="*/ 13 w 14952"/>
                  <a:gd name="T89" fmla="*/ 1 h 9282"/>
                  <a:gd name="T90" fmla="*/ 13 w 14952"/>
                  <a:gd name="T91" fmla="*/ 0 h 9282"/>
                  <a:gd name="T92" fmla="*/ 14 w 14952"/>
                  <a:gd name="T93" fmla="*/ 0 h 9282"/>
                  <a:gd name="T94" fmla="*/ 14 w 14952"/>
                  <a:gd name="T95" fmla="*/ 0 h 92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952"/>
                  <a:gd name="T145" fmla="*/ 0 h 9282"/>
                  <a:gd name="T146" fmla="*/ 14952 w 14952"/>
                  <a:gd name="T147" fmla="*/ 9282 h 92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952" h="9282">
                    <a:moveTo>
                      <a:pt x="6935" y="0"/>
                    </a:moveTo>
                    <a:lnTo>
                      <a:pt x="7384" y="0"/>
                    </a:lnTo>
                    <a:lnTo>
                      <a:pt x="7834" y="0"/>
                    </a:lnTo>
                    <a:lnTo>
                      <a:pt x="8285" y="0"/>
                    </a:lnTo>
                    <a:lnTo>
                      <a:pt x="8735" y="0"/>
                    </a:lnTo>
                    <a:lnTo>
                      <a:pt x="9185" y="0"/>
                    </a:lnTo>
                    <a:lnTo>
                      <a:pt x="9635" y="0"/>
                    </a:lnTo>
                    <a:lnTo>
                      <a:pt x="10086" y="0"/>
                    </a:lnTo>
                    <a:lnTo>
                      <a:pt x="10535" y="0"/>
                    </a:lnTo>
                    <a:lnTo>
                      <a:pt x="10985" y="0"/>
                    </a:lnTo>
                    <a:lnTo>
                      <a:pt x="11436" y="0"/>
                    </a:lnTo>
                    <a:lnTo>
                      <a:pt x="11886" y="0"/>
                    </a:lnTo>
                    <a:lnTo>
                      <a:pt x="12336" y="0"/>
                    </a:lnTo>
                    <a:lnTo>
                      <a:pt x="12786" y="0"/>
                    </a:lnTo>
                    <a:lnTo>
                      <a:pt x="13237" y="0"/>
                    </a:lnTo>
                    <a:lnTo>
                      <a:pt x="13686" y="0"/>
                    </a:lnTo>
                    <a:lnTo>
                      <a:pt x="14137" y="0"/>
                    </a:lnTo>
                    <a:lnTo>
                      <a:pt x="14196" y="2"/>
                    </a:lnTo>
                    <a:lnTo>
                      <a:pt x="14255" y="7"/>
                    </a:lnTo>
                    <a:lnTo>
                      <a:pt x="14312" y="15"/>
                    </a:lnTo>
                    <a:lnTo>
                      <a:pt x="14368" y="26"/>
                    </a:lnTo>
                    <a:lnTo>
                      <a:pt x="14421" y="39"/>
                    </a:lnTo>
                    <a:lnTo>
                      <a:pt x="14473" y="55"/>
                    </a:lnTo>
                    <a:lnTo>
                      <a:pt x="14522" y="74"/>
                    </a:lnTo>
                    <a:lnTo>
                      <a:pt x="14569" y="96"/>
                    </a:lnTo>
                    <a:lnTo>
                      <a:pt x="14614" y="119"/>
                    </a:lnTo>
                    <a:lnTo>
                      <a:pt x="14656" y="145"/>
                    </a:lnTo>
                    <a:lnTo>
                      <a:pt x="14696" y="174"/>
                    </a:lnTo>
                    <a:lnTo>
                      <a:pt x="14734" y="204"/>
                    </a:lnTo>
                    <a:lnTo>
                      <a:pt x="14770" y="237"/>
                    </a:lnTo>
                    <a:lnTo>
                      <a:pt x="14801" y="271"/>
                    </a:lnTo>
                    <a:lnTo>
                      <a:pt x="14831" y="307"/>
                    </a:lnTo>
                    <a:lnTo>
                      <a:pt x="14858" y="345"/>
                    </a:lnTo>
                    <a:lnTo>
                      <a:pt x="14881" y="383"/>
                    </a:lnTo>
                    <a:lnTo>
                      <a:pt x="14901" y="424"/>
                    </a:lnTo>
                    <a:lnTo>
                      <a:pt x="14919" y="467"/>
                    </a:lnTo>
                    <a:lnTo>
                      <a:pt x="14932" y="510"/>
                    </a:lnTo>
                    <a:lnTo>
                      <a:pt x="14942" y="556"/>
                    </a:lnTo>
                    <a:lnTo>
                      <a:pt x="14949" y="601"/>
                    </a:lnTo>
                    <a:lnTo>
                      <a:pt x="14952" y="648"/>
                    </a:lnTo>
                    <a:lnTo>
                      <a:pt x="14951" y="695"/>
                    </a:lnTo>
                    <a:lnTo>
                      <a:pt x="14947" y="743"/>
                    </a:lnTo>
                    <a:lnTo>
                      <a:pt x="14939" y="793"/>
                    </a:lnTo>
                    <a:lnTo>
                      <a:pt x="14926" y="842"/>
                    </a:lnTo>
                    <a:lnTo>
                      <a:pt x="14910" y="891"/>
                    </a:lnTo>
                    <a:lnTo>
                      <a:pt x="14889" y="942"/>
                    </a:lnTo>
                    <a:lnTo>
                      <a:pt x="14864" y="992"/>
                    </a:lnTo>
                    <a:lnTo>
                      <a:pt x="14835" y="1044"/>
                    </a:lnTo>
                    <a:lnTo>
                      <a:pt x="14800" y="1094"/>
                    </a:lnTo>
                    <a:lnTo>
                      <a:pt x="14483" y="1537"/>
                    </a:lnTo>
                    <a:lnTo>
                      <a:pt x="14165" y="1981"/>
                    </a:lnTo>
                    <a:lnTo>
                      <a:pt x="13847" y="2424"/>
                    </a:lnTo>
                    <a:lnTo>
                      <a:pt x="13530" y="2868"/>
                    </a:lnTo>
                    <a:lnTo>
                      <a:pt x="13211" y="3311"/>
                    </a:lnTo>
                    <a:lnTo>
                      <a:pt x="12893" y="3755"/>
                    </a:lnTo>
                    <a:lnTo>
                      <a:pt x="12576" y="4198"/>
                    </a:lnTo>
                    <a:lnTo>
                      <a:pt x="12258" y="4641"/>
                    </a:lnTo>
                    <a:lnTo>
                      <a:pt x="11940" y="5084"/>
                    </a:lnTo>
                    <a:lnTo>
                      <a:pt x="11623" y="5527"/>
                    </a:lnTo>
                    <a:lnTo>
                      <a:pt x="11305" y="5971"/>
                    </a:lnTo>
                    <a:lnTo>
                      <a:pt x="10987" y="6414"/>
                    </a:lnTo>
                    <a:lnTo>
                      <a:pt x="10669" y="6858"/>
                    </a:lnTo>
                    <a:lnTo>
                      <a:pt x="10351" y="7301"/>
                    </a:lnTo>
                    <a:lnTo>
                      <a:pt x="10033" y="7745"/>
                    </a:lnTo>
                    <a:lnTo>
                      <a:pt x="9716" y="8188"/>
                    </a:lnTo>
                    <a:lnTo>
                      <a:pt x="9678" y="8238"/>
                    </a:lnTo>
                    <a:lnTo>
                      <a:pt x="9640" y="8290"/>
                    </a:lnTo>
                    <a:lnTo>
                      <a:pt x="9599" y="8340"/>
                    </a:lnTo>
                    <a:lnTo>
                      <a:pt x="9559" y="8391"/>
                    </a:lnTo>
                    <a:lnTo>
                      <a:pt x="9515" y="8440"/>
                    </a:lnTo>
                    <a:lnTo>
                      <a:pt x="9470" y="8489"/>
                    </a:lnTo>
                    <a:lnTo>
                      <a:pt x="9425" y="8539"/>
                    </a:lnTo>
                    <a:lnTo>
                      <a:pt x="9378" y="8587"/>
                    </a:lnTo>
                    <a:lnTo>
                      <a:pt x="9331" y="8634"/>
                    </a:lnTo>
                    <a:lnTo>
                      <a:pt x="9281" y="8681"/>
                    </a:lnTo>
                    <a:lnTo>
                      <a:pt x="9231" y="8726"/>
                    </a:lnTo>
                    <a:lnTo>
                      <a:pt x="9179" y="8772"/>
                    </a:lnTo>
                    <a:lnTo>
                      <a:pt x="9127" y="8815"/>
                    </a:lnTo>
                    <a:lnTo>
                      <a:pt x="9074" y="8858"/>
                    </a:lnTo>
                    <a:lnTo>
                      <a:pt x="9020" y="8899"/>
                    </a:lnTo>
                    <a:lnTo>
                      <a:pt x="8965" y="8937"/>
                    </a:lnTo>
                    <a:lnTo>
                      <a:pt x="8910" y="8975"/>
                    </a:lnTo>
                    <a:lnTo>
                      <a:pt x="8853" y="9011"/>
                    </a:lnTo>
                    <a:lnTo>
                      <a:pt x="8796" y="9046"/>
                    </a:lnTo>
                    <a:lnTo>
                      <a:pt x="8738" y="9078"/>
                    </a:lnTo>
                    <a:lnTo>
                      <a:pt x="8681" y="9108"/>
                    </a:lnTo>
                    <a:lnTo>
                      <a:pt x="8622" y="9137"/>
                    </a:lnTo>
                    <a:lnTo>
                      <a:pt x="8562" y="9163"/>
                    </a:lnTo>
                    <a:lnTo>
                      <a:pt x="8503" y="9186"/>
                    </a:lnTo>
                    <a:lnTo>
                      <a:pt x="8442" y="9208"/>
                    </a:lnTo>
                    <a:lnTo>
                      <a:pt x="8383" y="9227"/>
                    </a:lnTo>
                    <a:lnTo>
                      <a:pt x="8323" y="9243"/>
                    </a:lnTo>
                    <a:lnTo>
                      <a:pt x="8262" y="9256"/>
                    </a:lnTo>
                    <a:lnTo>
                      <a:pt x="8201" y="9267"/>
                    </a:lnTo>
                    <a:lnTo>
                      <a:pt x="8140" y="9275"/>
                    </a:lnTo>
                    <a:lnTo>
                      <a:pt x="8079" y="9280"/>
                    </a:lnTo>
                    <a:lnTo>
                      <a:pt x="8018" y="9282"/>
                    </a:lnTo>
                    <a:lnTo>
                      <a:pt x="7568" y="9282"/>
                    </a:lnTo>
                    <a:lnTo>
                      <a:pt x="7117" y="9282"/>
                    </a:lnTo>
                    <a:lnTo>
                      <a:pt x="6668" y="9282"/>
                    </a:lnTo>
                    <a:lnTo>
                      <a:pt x="6217" y="9282"/>
                    </a:lnTo>
                    <a:lnTo>
                      <a:pt x="5767" y="9282"/>
                    </a:lnTo>
                    <a:lnTo>
                      <a:pt x="5318" y="9282"/>
                    </a:lnTo>
                    <a:lnTo>
                      <a:pt x="4867" y="9282"/>
                    </a:lnTo>
                    <a:lnTo>
                      <a:pt x="4417" y="9282"/>
                    </a:lnTo>
                    <a:lnTo>
                      <a:pt x="3966" y="9282"/>
                    </a:lnTo>
                    <a:lnTo>
                      <a:pt x="3517" y="9282"/>
                    </a:lnTo>
                    <a:lnTo>
                      <a:pt x="3066" y="9282"/>
                    </a:lnTo>
                    <a:lnTo>
                      <a:pt x="2616" y="9282"/>
                    </a:lnTo>
                    <a:lnTo>
                      <a:pt x="2167" y="9282"/>
                    </a:lnTo>
                    <a:lnTo>
                      <a:pt x="1716" y="9282"/>
                    </a:lnTo>
                    <a:lnTo>
                      <a:pt x="1266" y="9282"/>
                    </a:lnTo>
                    <a:lnTo>
                      <a:pt x="815" y="9282"/>
                    </a:lnTo>
                    <a:lnTo>
                      <a:pt x="755" y="9280"/>
                    </a:lnTo>
                    <a:lnTo>
                      <a:pt x="697" y="9275"/>
                    </a:lnTo>
                    <a:lnTo>
                      <a:pt x="640" y="9267"/>
                    </a:lnTo>
                    <a:lnTo>
                      <a:pt x="585" y="9256"/>
                    </a:lnTo>
                    <a:lnTo>
                      <a:pt x="532" y="9243"/>
                    </a:lnTo>
                    <a:lnTo>
                      <a:pt x="480" y="9227"/>
                    </a:lnTo>
                    <a:lnTo>
                      <a:pt x="431" y="9208"/>
                    </a:lnTo>
                    <a:lnTo>
                      <a:pt x="384" y="9186"/>
                    </a:lnTo>
                    <a:lnTo>
                      <a:pt x="338" y="9163"/>
                    </a:lnTo>
                    <a:lnTo>
                      <a:pt x="295" y="9137"/>
                    </a:lnTo>
                    <a:lnTo>
                      <a:pt x="256" y="9108"/>
                    </a:lnTo>
                    <a:lnTo>
                      <a:pt x="218" y="9078"/>
                    </a:lnTo>
                    <a:lnTo>
                      <a:pt x="183" y="9046"/>
                    </a:lnTo>
                    <a:lnTo>
                      <a:pt x="151" y="9011"/>
                    </a:lnTo>
                    <a:lnTo>
                      <a:pt x="121" y="8975"/>
                    </a:lnTo>
                    <a:lnTo>
                      <a:pt x="95" y="8937"/>
                    </a:lnTo>
                    <a:lnTo>
                      <a:pt x="72" y="8899"/>
                    </a:lnTo>
                    <a:lnTo>
                      <a:pt x="51" y="8858"/>
                    </a:lnTo>
                    <a:lnTo>
                      <a:pt x="34" y="8815"/>
                    </a:lnTo>
                    <a:lnTo>
                      <a:pt x="20" y="8772"/>
                    </a:lnTo>
                    <a:lnTo>
                      <a:pt x="10" y="8726"/>
                    </a:lnTo>
                    <a:lnTo>
                      <a:pt x="4" y="8681"/>
                    </a:lnTo>
                    <a:lnTo>
                      <a:pt x="0" y="8634"/>
                    </a:lnTo>
                    <a:lnTo>
                      <a:pt x="0" y="8587"/>
                    </a:lnTo>
                    <a:lnTo>
                      <a:pt x="5" y="8539"/>
                    </a:lnTo>
                    <a:lnTo>
                      <a:pt x="13" y="8489"/>
                    </a:lnTo>
                    <a:lnTo>
                      <a:pt x="26" y="8440"/>
                    </a:lnTo>
                    <a:lnTo>
                      <a:pt x="42" y="8391"/>
                    </a:lnTo>
                    <a:lnTo>
                      <a:pt x="63" y="8340"/>
                    </a:lnTo>
                    <a:lnTo>
                      <a:pt x="89" y="8290"/>
                    </a:lnTo>
                    <a:lnTo>
                      <a:pt x="118" y="8238"/>
                    </a:lnTo>
                    <a:lnTo>
                      <a:pt x="152" y="8188"/>
                    </a:lnTo>
                    <a:lnTo>
                      <a:pt x="470" y="7745"/>
                    </a:lnTo>
                    <a:lnTo>
                      <a:pt x="787" y="7301"/>
                    </a:lnTo>
                    <a:lnTo>
                      <a:pt x="1105" y="6858"/>
                    </a:lnTo>
                    <a:lnTo>
                      <a:pt x="1423" y="6414"/>
                    </a:lnTo>
                    <a:lnTo>
                      <a:pt x="1740" y="5971"/>
                    </a:lnTo>
                    <a:lnTo>
                      <a:pt x="2058" y="5527"/>
                    </a:lnTo>
                    <a:lnTo>
                      <a:pt x="2377" y="5084"/>
                    </a:lnTo>
                    <a:lnTo>
                      <a:pt x="2694" y="4641"/>
                    </a:lnTo>
                    <a:lnTo>
                      <a:pt x="3012" y="4198"/>
                    </a:lnTo>
                    <a:lnTo>
                      <a:pt x="3330" y="3755"/>
                    </a:lnTo>
                    <a:lnTo>
                      <a:pt x="3647" y="3311"/>
                    </a:lnTo>
                    <a:lnTo>
                      <a:pt x="3965" y="2868"/>
                    </a:lnTo>
                    <a:lnTo>
                      <a:pt x="4283" y="2424"/>
                    </a:lnTo>
                    <a:lnTo>
                      <a:pt x="4600" y="1981"/>
                    </a:lnTo>
                    <a:lnTo>
                      <a:pt x="4919" y="1537"/>
                    </a:lnTo>
                    <a:lnTo>
                      <a:pt x="5237" y="1094"/>
                    </a:lnTo>
                    <a:lnTo>
                      <a:pt x="5273" y="1044"/>
                    </a:lnTo>
                    <a:lnTo>
                      <a:pt x="5312" y="992"/>
                    </a:lnTo>
                    <a:lnTo>
                      <a:pt x="5352" y="942"/>
                    </a:lnTo>
                    <a:lnTo>
                      <a:pt x="5394" y="891"/>
                    </a:lnTo>
                    <a:lnTo>
                      <a:pt x="5437" y="842"/>
                    </a:lnTo>
                    <a:lnTo>
                      <a:pt x="5481" y="793"/>
                    </a:lnTo>
                    <a:lnTo>
                      <a:pt x="5528" y="743"/>
                    </a:lnTo>
                    <a:lnTo>
                      <a:pt x="5574" y="695"/>
                    </a:lnTo>
                    <a:lnTo>
                      <a:pt x="5622" y="648"/>
                    </a:lnTo>
                    <a:lnTo>
                      <a:pt x="5671" y="601"/>
                    </a:lnTo>
                    <a:lnTo>
                      <a:pt x="5722" y="556"/>
                    </a:lnTo>
                    <a:lnTo>
                      <a:pt x="5773" y="510"/>
                    </a:lnTo>
                    <a:lnTo>
                      <a:pt x="5825" y="467"/>
                    </a:lnTo>
                    <a:lnTo>
                      <a:pt x="5878" y="424"/>
                    </a:lnTo>
                    <a:lnTo>
                      <a:pt x="5932" y="383"/>
                    </a:lnTo>
                    <a:lnTo>
                      <a:pt x="5987" y="345"/>
                    </a:lnTo>
                    <a:lnTo>
                      <a:pt x="6043" y="307"/>
                    </a:lnTo>
                    <a:lnTo>
                      <a:pt x="6099" y="271"/>
                    </a:lnTo>
                    <a:lnTo>
                      <a:pt x="6157" y="237"/>
                    </a:lnTo>
                    <a:lnTo>
                      <a:pt x="6214" y="204"/>
                    </a:lnTo>
                    <a:lnTo>
                      <a:pt x="6272" y="174"/>
                    </a:lnTo>
                    <a:lnTo>
                      <a:pt x="6331" y="145"/>
                    </a:lnTo>
                    <a:lnTo>
                      <a:pt x="6390" y="119"/>
                    </a:lnTo>
                    <a:lnTo>
                      <a:pt x="6449" y="96"/>
                    </a:lnTo>
                    <a:lnTo>
                      <a:pt x="6509" y="74"/>
                    </a:lnTo>
                    <a:lnTo>
                      <a:pt x="6569" y="55"/>
                    </a:lnTo>
                    <a:lnTo>
                      <a:pt x="6630" y="39"/>
                    </a:lnTo>
                    <a:lnTo>
                      <a:pt x="6691" y="26"/>
                    </a:lnTo>
                    <a:lnTo>
                      <a:pt x="6752" y="15"/>
                    </a:lnTo>
                    <a:lnTo>
                      <a:pt x="6813" y="7"/>
                    </a:lnTo>
                    <a:lnTo>
                      <a:pt x="6874" y="2"/>
                    </a:lnTo>
                    <a:lnTo>
                      <a:pt x="6935" y="0"/>
                    </a:lnTo>
                    <a:close/>
                  </a:path>
                </a:pathLst>
              </a:custGeom>
              <a:solidFill>
                <a:srgbClr val="CACA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6" name="Freeform 359"/>
              <p:cNvSpPr>
                <a:spLocks/>
              </p:cNvSpPr>
              <p:nvPr/>
            </p:nvSpPr>
            <p:spPr bwMode="auto">
              <a:xfrm>
                <a:off x="1519" y="2389"/>
                <a:ext cx="680" cy="422"/>
              </a:xfrm>
              <a:custGeom>
                <a:avLst/>
                <a:gdLst>
                  <a:gd name="T0" fmla="*/ 17 w 14893"/>
                  <a:gd name="T1" fmla="*/ 0 h 9244"/>
                  <a:gd name="T2" fmla="*/ 21 w 14893"/>
                  <a:gd name="T3" fmla="*/ 0 h 9244"/>
                  <a:gd name="T4" fmla="*/ 25 w 14893"/>
                  <a:gd name="T5" fmla="*/ 0 h 9244"/>
                  <a:gd name="T6" fmla="*/ 28 w 14893"/>
                  <a:gd name="T7" fmla="*/ 0 h 9244"/>
                  <a:gd name="T8" fmla="*/ 30 w 14893"/>
                  <a:gd name="T9" fmla="*/ 0 h 9244"/>
                  <a:gd name="T10" fmla="*/ 30 w 14893"/>
                  <a:gd name="T11" fmla="*/ 0 h 9244"/>
                  <a:gd name="T12" fmla="*/ 31 w 14893"/>
                  <a:gd name="T13" fmla="*/ 0 h 9244"/>
                  <a:gd name="T14" fmla="*/ 31 w 14893"/>
                  <a:gd name="T15" fmla="*/ 1 h 9244"/>
                  <a:gd name="T16" fmla="*/ 31 w 14893"/>
                  <a:gd name="T17" fmla="*/ 1 h 9244"/>
                  <a:gd name="T18" fmla="*/ 31 w 14893"/>
                  <a:gd name="T19" fmla="*/ 1 h 9244"/>
                  <a:gd name="T20" fmla="*/ 31 w 14893"/>
                  <a:gd name="T21" fmla="*/ 2 h 9244"/>
                  <a:gd name="T22" fmla="*/ 31 w 14893"/>
                  <a:gd name="T23" fmla="*/ 2 h 9244"/>
                  <a:gd name="T24" fmla="*/ 29 w 14893"/>
                  <a:gd name="T25" fmla="*/ 5 h 9244"/>
                  <a:gd name="T26" fmla="*/ 26 w 14893"/>
                  <a:gd name="T27" fmla="*/ 9 h 9244"/>
                  <a:gd name="T28" fmla="*/ 23 w 14893"/>
                  <a:gd name="T29" fmla="*/ 12 h 9244"/>
                  <a:gd name="T30" fmla="*/ 21 w 14893"/>
                  <a:gd name="T31" fmla="*/ 16 h 9244"/>
                  <a:gd name="T32" fmla="*/ 20 w 14893"/>
                  <a:gd name="T33" fmla="*/ 17 h 9244"/>
                  <a:gd name="T34" fmla="*/ 20 w 14893"/>
                  <a:gd name="T35" fmla="*/ 18 h 9244"/>
                  <a:gd name="T36" fmla="*/ 19 w 14893"/>
                  <a:gd name="T37" fmla="*/ 18 h 9244"/>
                  <a:gd name="T38" fmla="*/ 19 w 14893"/>
                  <a:gd name="T39" fmla="*/ 18 h 9244"/>
                  <a:gd name="T40" fmla="*/ 18 w 14893"/>
                  <a:gd name="T41" fmla="*/ 19 h 9244"/>
                  <a:gd name="T42" fmla="*/ 18 w 14893"/>
                  <a:gd name="T43" fmla="*/ 19 h 9244"/>
                  <a:gd name="T44" fmla="*/ 17 w 14893"/>
                  <a:gd name="T45" fmla="*/ 19 h 9244"/>
                  <a:gd name="T46" fmla="*/ 17 w 14893"/>
                  <a:gd name="T47" fmla="*/ 19 h 9244"/>
                  <a:gd name="T48" fmla="*/ 14 w 14893"/>
                  <a:gd name="T49" fmla="*/ 19 h 9244"/>
                  <a:gd name="T50" fmla="*/ 10 w 14893"/>
                  <a:gd name="T51" fmla="*/ 19 h 9244"/>
                  <a:gd name="T52" fmla="*/ 6 w 14893"/>
                  <a:gd name="T53" fmla="*/ 19 h 9244"/>
                  <a:gd name="T54" fmla="*/ 3 w 14893"/>
                  <a:gd name="T55" fmla="*/ 19 h 9244"/>
                  <a:gd name="T56" fmla="*/ 1 w 14893"/>
                  <a:gd name="T57" fmla="*/ 19 h 9244"/>
                  <a:gd name="T58" fmla="*/ 1 w 14893"/>
                  <a:gd name="T59" fmla="*/ 19 h 9244"/>
                  <a:gd name="T60" fmla="*/ 1 w 14893"/>
                  <a:gd name="T61" fmla="*/ 19 h 9244"/>
                  <a:gd name="T62" fmla="*/ 0 w 14893"/>
                  <a:gd name="T63" fmla="*/ 19 h 9244"/>
                  <a:gd name="T64" fmla="*/ 0 w 14893"/>
                  <a:gd name="T65" fmla="*/ 18 h 9244"/>
                  <a:gd name="T66" fmla="*/ 0 w 14893"/>
                  <a:gd name="T67" fmla="*/ 18 h 9244"/>
                  <a:gd name="T68" fmla="*/ 0 w 14893"/>
                  <a:gd name="T69" fmla="*/ 18 h 9244"/>
                  <a:gd name="T70" fmla="*/ 0 w 14893"/>
                  <a:gd name="T71" fmla="*/ 17 h 9244"/>
                  <a:gd name="T72" fmla="*/ 2 w 14893"/>
                  <a:gd name="T73" fmla="*/ 14 h 9244"/>
                  <a:gd name="T74" fmla="*/ 5 w 14893"/>
                  <a:gd name="T75" fmla="*/ 11 h 9244"/>
                  <a:gd name="T76" fmla="*/ 8 w 14893"/>
                  <a:gd name="T77" fmla="*/ 7 h 9244"/>
                  <a:gd name="T78" fmla="*/ 10 w 14893"/>
                  <a:gd name="T79" fmla="*/ 3 h 9244"/>
                  <a:gd name="T80" fmla="*/ 11 w 14893"/>
                  <a:gd name="T81" fmla="*/ 2 h 9244"/>
                  <a:gd name="T82" fmla="*/ 11 w 14893"/>
                  <a:gd name="T83" fmla="*/ 2 h 9244"/>
                  <a:gd name="T84" fmla="*/ 12 w 14893"/>
                  <a:gd name="T85" fmla="*/ 1 h 9244"/>
                  <a:gd name="T86" fmla="*/ 12 w 14893"/>
                  <a:gd name="T87" fmla="*/ 1 h 9244"/>
                  <a:gd name="T88" fmla="*/ 13 w 14893"/>
                  <a:gd name="T89" fmla="*/ 1 h 9244"/>
                  <a:gd name="T90" fmla="*/ 13 w 14893"/>
                  <a:gd name="T91" fmla="*/ 0 h 9244"/>
                  <a:gd name="T92" fmla="*/ 14 w 14893"/>
                  <a:gd name="T93" fmla="*/ 0 h 9244"/>
                  <a:gd name="T94" fmla="*/ 14 w 14893"/>
                  <a:gd name="T95" fmla="*/ 0 h 92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893"/>
                  <a:gd name="T145" fmla="*/ 0 h 9244"/>
                  <a:gd name="T146" fmla="*/ 14893 w 14893"/>
                  <a:gd name="T147" fmla="*/ 9244 h 92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893" h="9244">
                    <a:moveTo>
                      <a:pt x="6907" y="0"/>
                    </a:moveTo>
                    <a:lnTo>
                      <a:pt x="7355" y="0"/>
                    </a:lnTo>
                    <a:lnTo>
                      <a:pt x="7803" y="0"/>
                    </a:lnTo>
                    <a:lnTo>
                      <a:pt x="8252" y="0"/>
                    </a:lnTo>
                    <a:lnTo>
                      <a:pt x="8700" y="0"/>
                    </a:lnTo>
                    <a:lnTo>
                      <a:pt x="9148" y="0"/>
                    </a:lnTo>
                    <a:lnTo>
                      <a:pt x="9597" y="0"/>
                    </a:lnTo>
                    <a:lnTo>
                      <a:pt x="10045" y="0"/>
                    </a:lnTo>
                    <a:lnTo>
                      <a:pt x="10493" y="0"/>
                    </a:lnTo>
                    <a:lnTo>
                      <a:pt x="10942" y="0"/>
                    </a:lnTo>
                    <a:lnTo>
                      <a:pt x="11390" y="0"/>
                    </a:lnTo>
                    <a:lnTo>
                      <a:pt x="11839" y="0"/>
                    </a:lnTo>
                    <a:lnTo>
                      <a:pt x="12287" y="0"/>
                    </a:lnTo>
                    <a:lnTo>
                      <a:pt x="12735" y="0"/>
                    </a:lnTo>
                    <a:lnTo>
                      <a:pt x="13184" y="0"/>
                    </a:lnTo>
                    <a:lnTo>
                      <a:pt x="13632" y="0"/>
                    </a:lnTo>
                    <a:lnTo>
                      <a:pt x="14080" y="0"/>
                    </a:lnTo>
                    <a:lnTo>
                      <a:pt x="14140" y="1"/>
                    </a:lnTo>
                    <a:lnTo>
                      <a:pt x="14199" y="7"/>
                    </a:lnTo>
                    <a:lnTo>
                      <a:pt x="14256" y="14"/>
                    </a:lnTo>
                    <a:lnTo>
                      <a:pt x="14310" y="24"/>
                    </a:lnTo>
                    <a:lnTo>
                      <a:pt x="14364" y="38"/>
                    </a:lnTo>
                    <a:lnTo>
                      <a:pt x="14414" y="55"/>
                    </a:lnTo>
                    <a:lnTo>
                      <a:pt x="14464" y="74"/>
                    </a:lnTo>
                    <a:lnTo>
                      <a:pt x="14511" y="95"/>
                    </a:lnTo>
                    <a:lnTo>
                      <a:pt x="14556" y="118"/>
                    </a:lnTo>
                    <a:lnTo>
                      <a:pt x="14598" y="144"/>
                    </a:lnTo>
                    <a:lnTo>
                      <a:pt x="14638" y="172"/>
                    </a:lnTo>
                    <a:lnTo>
                      <a:pt x="14676" y="203"/>
                    </a:lnTo>
                    <a:lnTo>
                      <a:pt x="14710" y="235"/>
                    </a:lnTo>
                    <a:lnTo>
                      <a:pt x="14743" y="269"/>
                    </a:lnTo>
                    <a:lnTo>
                      <a:pt x="14772" y="305"/>
                    </a:lnTo>
                    <a:lnTo>
                      <a:pt x="14798" y="342"/>
                    </a:lnTo>
                    <a:lnTo>
                      <a:pt x="14822" y="382"/>
                    </a:lnTo>
                    <a:lnTo>
                      <a:pt x="14842" y="422"/>
                    </a:lnTo>
                    <a:lnTo>
                      <a:pt x="14858" y="464"/>
                    </a:lnTo>
                    <a:lnTo>
                      <a:pt x="14872" y="508"/>
                    </a:lnTo>
                    <a:lnTo>
                      <a:pt x="14882" y="552"/>
                    </a:lnTo>
                    <a:lnTo>
                      <a:pt x="14890" y="597"/>
                    </a:lnTo>
                    <a:lnTo>
                      <a:pt x="14893" y="645"/>
                    </a:lnTo>
                    <a:lnTo>
                      <a:pt x="14892" y="692"/>
                    </a:lnTo>
                    <a:lnTo>
                      <a:pt x="14888" y="740"/>
                    </a:lnTo>
                    <a:lnTo>
                      <a:pt x="14879" y="789"/>
                    </a:lnTo>
                    <a:lnTo>
                      <a:pt x="14867" y="838"/>
                    </a:lnTo>
                    <a:lnTo>
                      <a:pt x="14850" y="887"/>
                    </a:lnTo>
                    <a:lnTo>
                      <a:pt x="14830" y="938"/>
                    </a:lnTo>
                    <a:lnTo>
                      <a:pt x="14805" y="988"/>
                    </a:lnTo>
                    <a:lnTo>
                      <a:pt x="14775" y="1038"/>
                    </a:lnTo>
                    <a:lnTo>
                      <a:pt x="14742" y="1089"/>
                    </a:lnTo>
                    <a:lnTo>
                      <a:pt x="14425" y="1531"/>
                    </a:lnTo>
                    <a:lnTo>
                      <a:pt x="14109" y="1972"/>
                    </a:lnTo>
                    <a:lnTo>
                      <a:pt x="13792" y="2414"/>
                    </a:lnTo>
                    <a:lnTo>
                      <a:pt x="13475" y="2855"/>
                    </a:lnTo>
                    <a:lnTo>
                      <a:pt x="13158" y="3297"/>
                    </a:lnTo>
                    <a:lnTo>
                      <a:pt x="12842" y="3739"/>
                    </a:lnTo>
                    <a:lnTo>
                      <a:pt x="12525" y="4181"/>
                    </a:lnTo>
                    <a:lnTo>
                      <a:pt x="12209" y="4623"/>
                    </a:lnTo>
                    <a:lnTo>
                      <a:pt x="11893" y="5063"/>
                    </a:lnTo>
                    <a:lnTo>
                      <a:pt x="11576" y="5505"/>
                    </a:lnTo>
                    <a:lnTo>
                      <a:pt x="11260" y="5947"/>
                    </a:lnTo>
                    <a:lnTo>
                      <a:pt x="10943" y="6389"/>
                    </a:lnTo>
                    <a:lnTo>
                      <a:pt x="10627" y="6830"/>
                    </a:lnTo>
                    <a:lnTo>
                      <a:pt x="10310" y="7272"/>
                    </a:lnTo>
                    <a:lnTo>
                      <a:pt x="9994" y="7714"/>
                    </a:lnTo>
                    <a:lnTo>
                      <a:pt x="9677" y="8155"/>
                    </a:lnTo>
                    <a:lnTo>
                      <a:pt x="9640" y="8206"/>
                    </a:lnTo>
                    <a:lnTo>
                      <a:pt x="9601" y="8256"/>
                    </a:lnTo>
                    <a:lnTo>
                      <a:pt x="9561" y="8307"/>
                    </a:lnTo>
                    <a:lnTo>
                      <a:pt x="9520" y="8357"/>
                    </a:lnTo>
                    <a:lnTo>
                      <a:pt x="9477" y="8406"/>
                    </a:lnTo>
                    <a:lnTo>
                      <a:pt x="9433" y="8456"/>
                    </a:lnTo>
                    <a:lnTo>
                      <a:pt x="9388" y="8504"/>
                    </a:lnTo>
                    <a:lnTo>
                      <a:pt x="9341" y="8552"/>
                    </a:lnTo>
                    <a:lnTo>
                      <a:pt x="9293" y="8599"/>
                    </a:lnTo>
                    <a:lnTo>
                      <a:pt x="9244" y="8647"/>
                    </a:lnTo>
                    <a:lnTo>
                      <a:pt x="9194" y="8692"/>
                    </a:lnTo>
                    <a:lnTo>
                      <a:pt x="9143" y="8736"/>
                    </a:lnTo>
                    <a:lnTo>
                      <a:pt x="9091" y="8780"/>
                    </a:lnTo>
                    <a:lnTo>
                      <a:pt x="9038" y="8822"/>
                    </a:lnTo>
                    <a:lnTo>
                      <a:pt x="8984" y="8862"/>
                    </a:lnTo>
                    <a:lnTo>
                      <a:pt x="8929" y="8902"/>
                    </a:lnTo>
                    <a:lnTo>
                      <a:pt x="8873" y="8939"/>
                    </a:lnTo>
                    <a:lnTo>
                      <a:pt x="8818" y="8975"/>
                    </a:lnTo>
                    <a:lnTo>
                      <a:pt x="8761" y="9009"/>
                    </a:lnTo>
                    <a:lnTo>
                      <a:pt x="8703" y="9041"/>
                    </a:lnTo>
                    <a:lnTo>
                      <a:pt x="8645" y="9072"/>
                    </a:lnTo>
                    <a:lnTo>
                      <a:pt x="8587" y="9100"/>
                    </a:lnTo>
                    <a:lnTo>
                      <a:pt x="8528" y="9126"/>
                    </a:lnTo>
                    <a:lnTo>
                      <a:pt x="8469" y="9149"/>
                    </a:lnTo>
                    <a:lnTo>
                      <a:pt x="8409" y="9170"/>
                    </a:lnTo>
                    <a:lnTo>
                      <a:pt x="8349" y="9189"/>
                    </a:lnTo>
                    <a:lnTo>
                      <a:pt x="8288" y="9206"/>
                    </a:lnTo>
                    <a:lnTo>
                      <a:pt x="8229" y="9220"/>
                    </a:lnTo>
                    <a:lnTo>
                      <a:pt x="8168" y="9230"/>
                    </a:lnTo>
                    <a:lnTo>
                      <a:pt x="8107" y="9237"/>
                    </a:lnTo>
                    <a:lnTo>
                      <a:pt x="8047" y="9243"/>
                    </a:lnTo>
                    <a:lnTo>
                      <a:pt x="7986" y="9244"/>
                    </a:lnTo>
                    <a:lnTo>
                      <a:pt x="7538" y="9244"/>
                    </a:lnTo>
                    <a:lnTo>
                      <a:pt x="7089" y="9244"/>
                    </a:lnTo>
                    <a:lnTo>
                      <a:pt x="6641" y="9244"/>
                    </a:lnTo>
                    <a:lnTo>
                      <a:pt x="6193" y="9244"/>
                    </a:lnTo>
                    <a:lnTo>
                      <a:pt x="5744" y="9244"/>
                    </a:lnTo>
                    <a:lnTo>
                      <a:pt x="5296" y="9244"/>
                    </a:lnTo>
                    <a:lnTo>
                      <a:pt x="4848" y="9244"/>
                    </a:lnTo>
                    <a:lnTo>
                      <a:pt x="4399" y="9244"/>
                    </a:lnTo>
                    <a:lnTo>
                      <a:pt x="3951" y="9244"/>
                    </a:lnTo>
                    <a:lnTo>
                      <a:pt x="3503" y="9244"/>
                    </a:lnTo>
                    <a:lnTo>
                      <a:pt x="3054" y="9244"/>
                    </a:lnTo>
                    <a:lnTo>
                      <a:pt x="2606" y="9244"/>
                    </a:lnTo>
                    <a:lnTo>
                      <a:pt x="2158" y="9244"/>
                    </a:lnTo>
                    <a:lnTo>
                      <a:pt x="1709" y="9244"/>
                    </a:lnTo>
                    <a:lnTo>
                      <a:pt x="1261" y="9244"/>
                    </a:lnTo>
                    <a:lnTo>
                      <a:pt x="812" y="9244"/>
                    </a:lnTo>
                    <a:lnTo>
                      <a:pt x="753" y="9243"/>
                    </a:lnTo>
                    <a:lnTo>
                      <a:pt x="694" y="9237"/>
                    </a:lnTo>
                    <a:lnTo>
                      <a:pt x="637" y="9230"/>
                    </a:lnTo>
                    <a:lnTo>
                      <a:pt x="583" y="9220"/>
                    </a:lnTo>
                    <a:lnTo>
                      <a:pt x="529" y="9206"/>
                    </a:lnTo>
                    <a:lnTo>
                      <a:pt x="478" y="9189"/>
                    </a:lnTo>
                    <a:lnTo>
                      <a:pt x="428" y="9170"/>
                    </a:lnTo>
                    <a:lnTo>
                      <a:pt x="382" y="9149"/>
                    </a:lnTo>
                    <a:lnTo>
                      <a:pt x="337" y="9126"/>
                    </a:lnTo>
                    <a:lnTo>
                      <a:pt x="295" y="9100"/>
                    </a:lnTo>
                    <a:lnTo>
                      <a:pt x="254" y="9072"/>
                    </a:lnTo>
                    <a:lnTo>
                      <a:pt x="217" y="9041"/>
                    </a:lnTo>
                    <a:lnTo>
                      <a:pt x="182" y="9009"/>
                    </a:lnTo>
                    <a:lnTo>
                      <a:pt x="150" y="8975"/>
                    </a:lnTo>
                    <a:lnTo>
                      <a:pt x="121" y="8939"/>
                    </a:lnTo>
                    <a:lnTo>
                      <a:pt x="94" y="8902"/>
                    </a:lnTo>
                    <a:lnTo>
                      <a:pt x="71" y="8862"/>
                    </a:lnTo>
                    <a:lnTo>
                      <a:pt x="50" y="8822"/>
                    </a:lnTo>
                    <a:lnTo>
                      <a:pt x="33" y="8780"/>
                    </a:lnTo>
                    <a:lnTo>
                      <a:pt x="20" y="8736"/>
                    </a:lnTo>
                    <a:lnTo>
                      <a:pt x="9" y="8692"/>
                    </a:lnTo>
                    <a:lnTo>
                      <a:pt x="3" y="8647"/>
                    </a:lnTo>
                    <a:lnTo>
                      <a:pt x="0" y="8599"/>
                    </a:lnTo>
                    <a:lnTo>
                      <a:pt x="1" y="8552"/>
                    </a:lnTo>
                    <a:lnTo>
                      <a:pt x="5" y="8504"/>
                    </a:lnTo>
                    <a:lnTo>
                      <a:pt x="13" y="8456"/>
                    </a:lnTo>
                    <a:lnTo>
                      <a:pt x="25" y="8406"/>
                    </a:lnTo>
                    <a:lnTo>
                      <a:pt x="42" y="8357"/>
                    </a:lnTo>
                    <a:lnTo>
                      <a:pt x="63" y="8307"/>
                    </a:lnTo>
                    <a:lnTo>
                      <a:pt x="88" y="8256"/>
                    </a:lnTo>
                    <a:lnTo>
                      <a:pt x="117" y="8206"/>
                    </a:lnTo>
                    <a:lnTo>
                      <a:pt x="151" y="8155"/>
                    </a:lnTo>
                    <a:lnTo>
                      <a:pt x="467" y="7714"/>
                    </a:lnTo>
                    <a:lnTo>
                      <a:pt x="784" y="7272"/>
                    </a:lnTo>
                    <a:lnTo>
                      <a:pt x="1100" y="6830"/>
                    </a:lnTo>
                    <a:lnTo>
                      <a:pt x="1417" y="6389"/>
                    </a:lnTo>
                    <a:lnTo>
                      <a:pt x="1733" y="5947"/>
                    </a:lnTo>
                    <a:lnTo>
                      <a:pt x="2050" y="5505"/>
                    </a:lnTo>
                    <a:lnTo>
                      <a:pt x="2366" y="5063"/>
                    </a:lnTo>
                    <a:lnTo>
                      <a:pt x="2684" y="4623"/>
                    </a:lnTo>
                    <a:lnTo>
                      <a:pt x="3000" y="4181"/>
                    </a:lnTo>
                    <a:lnTo>
                      <a:pt x="3316" y="3739"/>
                    </a:lnTo>
                    <a:lnTo>
                      <a:pt x="3633" y="3297"/>
                    </a:lnTo>
                    <a:lnTo>
                      <a:pt x="3949" y="2855"/>
                    </a:lnTo>
                    <a:lnTo>
                      <a:pt x="4266" y="2414"/>
                    </a:lnTo>
                    <a:lnTo>
                      <a:pt x="4582" y="1972"/>
                    </a:lnTo>
                    <a:lnTo>
                      <a:pt x="4899" y="1531"/>
                    </a:lnTo>
                    <a:lnTo>
                      <a:pt x="5215" y="1089"/>
                    </a:lnTo>
                    <a:lnTo>
                      <a:pt x="5253" y="1038"/>
                    </a:lnTo>
                    <a:lnTo>
                      <a:pt x="5291" y="988"/>
                    </a:lnTo>
                    <a:lnTo>
                      <a:pt x="5331" y="938"/>
                    </a:lnTo>
                    <a:lnTo>
                      <a:pt x="5373" y="887"/>
                    </a:lnTo>
                    <a:lnTo>
                      <a:pt x="5416" y="838"/>
                    </a:lnTo>
                    <a:lnTo>
                      <a:pt x="5460" y="789"/>
                    </a:lnTo>
                    <a:lnTo>
                      <a:pt x="5505" y="740"/>
                    </a:lnTo>
                    <a:lnTo>
                      <a:pt x="5551" y="692"/>
                    </a:lnTo>
                    <a:lnTo>
                      <a:pt x="5599" y="645"/>
                    </a:lnTo>
                    <a:lnTo>
                      <a:pt x="5649" y="597"/>
                    </a:lnTo>
                    <a:lnTo>
                      <a:pt x="5698" y="552"/>
                    </a:lnTo>
                    <a:lnTo>
                      <a:pt x="5750" y="508"/>
                    </a:lnTo>
                    <a:lnTo>
                      <a:pt x="5802" y="464"/>
                    </a:lnTo>
                    <a:lnTo>
                      <a:pt x="5855" y="422"/>
                    </a:lnTo>
                    <a:lnTo>
                      <a:pt x="5908" y="382"/>
                    </a:lnTo>
                    <a:lnTo>
                      <a:pt x="5963" y="342"/>
                    </a:lnTo>
                    <a:lnTo>
                      <a:pt x="6018" y="305"/>
                    </a:lnTo>
                    <a:lnTo>
                      <a:pt x="6075" y="269"/>
                    </a:lnTo>
                    <a:lnTo>
                      <a:pt x="6132" y="235"/>
                    </a:lnTo>
                    <a:lnTo>
                      <a:pt x="6188" y="203"/>
                    </a:lnTo>
                    <a:lnTo>
                      <a:pt x="6247" y="172"/>
                    </a:lnTo>
                    <a:lnTo>
                      <a:pt x="6305" y="144"/>
                    </a:lnTo>
                    <a:lnTo>
                      <a:pt x="6364" y="118"/>
                    </a:lnTo>
                    <a:lnTo>
                      <a:pt x="6424" y="95"/>
                    </a:lnTo>
                    <a:lnTo>
                      <a:pt x="6484" y="74"/>
                    </a:lnTo>
                    <a:lnTo>
                      <a:pt x="6543" y="55"/>
                    </a:lnTo>
                    <a:lnTo>
                      <a:pt x="6603" y="38"/>
                    </a:lnTo>
                    <a:lnTo>
                      <a:pt x="6664" y="24"/>
                    </a:lnTo>
                    <a:lnTo>
                      <a:pt x="6724" y="14"/>
                    </a:lnTo>
                    <a:lnTo>
                      <a:pt x="6785" y="7"/>
                    </a:lnTo>
                    <a:lnTo>
                      <a:pt x="6846" y="1"/>
                    </a:lnTo>
                    <a:lnTo>
                      <a:pt x="6907"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7" name="Freeform 360"/>
              <p:cNvSpPr>
                <a:spLocks/>
              </p:cNvSpPr>
              <p:nvPr/>
            </p:nvSpPr>
            <p:spPr bwMode="auto">
              <a:xfrm>
                <a:off x="1520" y="2390"/>
                <a:ext cx="678" cy="421"/>
              </a:xfrm>
              <a:custGeom>
                <a:avLst/>
                <a:gdLst>
                  <a:gd name="T0" fmla="*/ 17 w 14834"/>
                  <a:gd name="T1" fmla="*/ 0 h 9208"/>
                  <a:gd name="T2" fmla="*/ 21 w 14834"/>
                  <a:gd name="T3" fmla="*/ 0 h 9208"/>
                  <a:gd name="T4" fmla="*/ 25 w 14834"/>
                  <a:gd name="T5" fmla="*/ 0 h 9208"/>
                  <a:gd name="T6" fmla="*/ 28 w 14834"/>
                  <a:gd name="T7" fmla="*/ 0 h 9208"/>
                  <a:gd name="T8" fmla="*/ 30 w 14834"/>
                  <a:gd name="T9" fmla="*/ 0 h 9208"/>
                  <a:gd name="T10" fmla="*/ 30 w 14834"/>
                  <a:gd name="T11" fmla="*/ 0 h 9208"/>
                  <a:gd name="T12" fmla="*/ 30 w 14834"/>
                  <a:gd name="T13" fmla="*/ 0 h 9208"/>
                  <a:gd name="T14" fmla="*/ 31 w 14834"/>
                  <a:gd name="T15" fmla="*/ 1 h 9208"/>
                  <a:gd name="T16" fmla="*/ 31 w 14834"/>
                  <a:gd name="T17" fmla="*/ 1 h 9208"/>
                  <a:gd name="T18" fmla="*/ 31 w 14834"/>
                  <a:gd name="T19" fmla="*/ 1 h 9208"/>
                  <a:gd name="T20" fmla="*/ 31 w 14834"/>
                  <a:gd name="T21" fmla="*/ 2 h 9208"/>
                  <a:gd name="T22" fmla="*/ 31 w 14834"/>
                  <a:gd name="T23" fmla="*/ 2 h 9208"/>
                  <a:gd name="T24" fmla="*/ 29 w 14834"/>
                  <a:gd name="T25" fmla="*/ 5 h 9208"/>
                  <a:gd name="T26" fmla="*/ 26 w 14834"/>
                  <a:gd name="T27" fmla="*/ 9 h 9208"/>
                  <a:gd name="T28" fmla="*/ 23 w 14834"/>
                  <a:gd name="T29" fmla="*/ 12 h 9208"/>
                  <a:gd name="T30" fmla="*/ 21 w 14834"/>
                  <a:gd name="T31" fmla="*/ 16 h 9208"/>
                  <a:gd name="T32" fmla="*/ 20 w 14834"/>
                  <a:gd name="T33" fmla="*/ 17 h 9208"/>
                  <a:gd name="T34" fmla="*/ 20 w 14834"/>
                  <a:gd name="T35" fmla="*/ 18 h 9208"/>
                  <a:gd name="T36" fmla="*/ 19 w 14834"/>
                  <a:gd name="T37" fmla="*/ 18 h 9208"/>
                  <a:gd name="T38" fmla="*/ 19 w 14834"/>
                  <a:gd name="T39" fmla="*/ 18 h 9208"/>
                  <a:gd name="T40" fmla="*/ 18 w 14834"/>
                  <a:gd name="T41" fmla="*/ 19 h 9208"/>
                  <a:gd name="T42" fmla="*/ 18 w 14834"/>
                  <a:gd name="T43" fmla="*/ 19 h 9208"/>
                  <a:gd name="T44" fmla="*/ 17 w 14834"/>
                  <a:gd name="T45" fmla="*/ 19 h 9208"/>
                  <a:gd name="T46" fmla="*/ 17 w 14834"/>
                  <a:gd name="T47" fmla="*/ 19 h 9208"/>
                  <a:gd name="T48" fmla="*/ 14 w 14834"/>
                  <a:gd name="T49" fmla="*/ 19 h 9208"/>
                  <a:gd name="T50" fmla="*/ 10 w 14834"/>
                  <a:gd name="T51" fmla="*/ 19 h 9208"/>
                  <a:gd name="T52" fmla="*/ 6 w 14834"/>
                  <a:gd name="T53" fmla="*/ 19 h 9208"/>
                  <a:gd name="T54" fmla="*/ 3 w 14834"/>
                  <a:gd name="T55" fmla="*/ 19 h 9208"/>
                  <a:gd name="T56" fmla="*/ 1 w 14834"/>
                  <a:gd name="T57" fmla="*/ 19 h 9208"/>
                  <a:gd name="T58" fmla="*/ 1 w 14834"/>
                  <a:gd name="T59" fmla="*/ 19 h 9208"/>
                  <a:gd name="T60" fmla="*/ 1 w 14834"/>
                  <a:gd name="T61" fmla="*/ 19 h 9208"/>
                  <a:gd name="T62" fmla="*/ 0 w 14834"/>
                  <a:gd name="T63" fmla="*/ 19 h 9208"/>
                  <a:gd name="T64" fmla="*/ 0 w 14834"/>
                  <a:gd name="T65" fmla="*/ 18 h 9208"/>
                  <a:gd name="T66" fmla="*/ 0 w 14834"/>
                  <a:gd name="T67" fmla="*/ 18 h 9208"/>
                  <a:gd name="T68" fmla="*/ 0 w 14834"/>
                  <a:gd name="T69" fmla="*/ 18 h 9208"/>
                  <a:gd name="T70" fmla="*/ 0 w 14834"/>
                  <a:gd name="T71" fmla="*/ 17 h 9208"/>
                  <a:gd name="T72" fmla="*/ 2 w 14834"/>
                  <a:gd name="T73" fmla="*/ 14 h 9208"/>
                  <a:gd name="T74" fmla="*/ 5 w 14834"/>
                  <a:gd name="T75" fmla="*/ 11 h 9208"/>
                  <a:gd name="T76" fmla="*/ 8 w 14834"/>
                  <a:gd name="T77" fmla="*/ 7 h 9208"/>
                  <a:gd name="T78" fmla="*/ 10 w 14834"/>
                  <a:gd name="T79" fmla="*/ 3 h 9208"/>
                  <a:gd name="T80" fmla="*/ 11 w 14834"/>
                  <a:gd name="T81" fmla="*/ 2 h 9208"/>
                  <a:gd name="T82" fmla="*/ 11 w 14834"/>
                  <a:gd name="T83" fmla="*/ 2 h 9208"/>
                  <a:gd name="T84" fmla="*/ 12 w 14834"/>
                  <a:gd name="T85" fmla="*/ 1 h 9208"/>
                  <a:gd name="T86" fmla="*/ 12 w 14834"/>
                  <a:gd name="T87" fmla="*/ 1 h 9208"/>
                  <a:gd name="T88" fmla="*/ 13 w 14834"/>
                  <a:gd name="T89" fmla="*/ 1 h 9208"/>
                  <a:gd name="T90" fmla="*/ 13 w 14834"/>
                  <a:gd name="T91" fmla="*/ 0 h 9208"/>
                  <a:gd name="T92" fmla="*/ 14 w 14834"/>
                  <a:gd name="T93" fmla="*/ 0 h 9208"/>
                  <a:gd name="T94" fmla="*/ 14 w 14834"/>
                  <a:gd name="T95" fmla="*/ 0 h 92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834"/>
                  <a:gd name="T145" fmla="*/ 0 h 9208"/>
                  <a:gd name="T146" fmla="*/ 14834 w 14834"/>
                  <a:gd name="T147" fmla="*/ 9208 h 92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834" h="9208">
                    <a:moveTo>
                      <a:pt x="6880" y="0"/>
                    </a:moveTo>
                    <a:lnTo>
                      <a:pt x="7326" y="0"/>
                    </a:lnTo>
                    <a:lnTo>
                      <a:pt x="7772" y="0"/>
                    </a:lnTo>
                    <a:lnTo>
                      <a:pt x="8220" y="0"/>
                    </a:lnTo>
                    <a:lnTo>
                      <a:pt x="8666" y="0"/>
                    </a:lnTo>
                    <a:lnTo>
                      <a:pt x="9112" y="0"/>
                    </a:lnTo>
                    <a:lnTo>
                      <a:pt x="9559" y="0"/>
                    </a:lnTo>
                    <a:lnTo>
                      <a:pt x="10006" y="0"/>
                    </a:lnTo>
                    <a:lnTo>
                      <a:pt x="10452" y="0"/>
                    </a:lnTo>
                    <a:lnTo>
                      <a:pt x="10899" y="0"/>
                    </a:lnTo>
                    <a:lnTo>
                      <a:pt x="11345" y="0"/>
                    </a:lnTo>
                    <a:lnTo>
                      <a:pt x="11792" y="0"/>
                    </a:lnTo>
                    <a:lnTo>
                      <a:pt x="12238" y="0"/>
                    </a:lnTo>
                    <a:lnTo>
                      <a:pt x="12685" y="0"/>
                    </a:lnTo>
                    <a:lnTo>
                      <a:pt x="13131" y="0"/>
                    </a:lnTo>
                    <a:lnTo>
                      <a:pt x="13578" y="0"/>
                    </a:lnTo>
                    <a:lnTo>
                      <a:pt x="14025" y="0"/>
                    </a:lnTo>
                    <a:lnTo>
                      <a:pt x="14084" y="2"/>
                    </a:lnTo>
                    <a:lnTo>
                      <a:pt x="14143" y="6"/>
                    </a:lnTo>
                    <a:lnTo>
                      <a:pt x="14199" y="15"/>
                    </a:lnTo>
                    <a:lnTo>
                      <a:pt x="14254" y="25"/>
                    </a:lnTo>
                    <a:lnTo>
                      <a:pt x="14306" y="39"/>
                    </a:lnTo>
                    <a:lnTo>
                      <a:pt x="14358" y="55"/>
                    </a:lnTo>
                    <a:lnTo>
                      <a:pt x="14406" y="74"/>
                    </a:lnTo>
                    <a:lnTo>
                      <a:pt x="14453" y="95"/>
                    </a:lnTo>
                    <a:lnTo>
                      <a:pt x="14499" y="118"/>
                    </a:lnTo>
                    <a:lnTo>
                      <a:pt x="14541" y="144"/>
                    </a:lnTo>
                    <a:lnTo>
                      <a:pt x="14580" y="172"/>
                    </a:lnTo>
                    <a:lnTo>
                      <a:pt x="14617" y="203"/>
                    </a:lnTo>
                    <a:lnTo>
                      <a:pt x="14652" y="234"/>
                    </a:lnTo>
                    <a:lnTo>
                      <a:pt x="14684" y="269"/>
                    </a:lnTo>
                    <a:lnTo>
                      <a:pt x="14714" y="305"/>
                    </a:lnTo>
                    <a:lnTo>
                      <a:pt x="14740" y="341"/>
                    </a:lnTo>
                    <a:lnTo>
                      <a:pt x="14763" y="381"/>
                    </a:lnTo>
                    <a:lnTo>
                      <a:pt x="14783" y="421"/>
                    </a:lnTo>
                    <a:lnTo>
                      <a:pt x="14800" y="463"/>
                    </a:lnTo>
                    <a:lnTo>
                      <a:pt x="14814" y="506"/>
                    </a:lnTo>
                    <a:lnTo>
                      <a:pt x="14824" y="550"/>
                    </a:lnTo>
                    <a:lnTo>
                      <a:pt x="14830" y="596"/>
                    </a:lnTo>
                    <a:lnTo>
                      <a:pt x="14834" y="642"/>
                    </a:lnTo>
                    <a:lnTo>
                      <a:pt x="14834" y="690"/>
                    </a:lnTo>
                    <a:lnTo>
                      <a:pt x="14829" y="737"/>
                    </a:lnTo>
                    <a:lnTo>
                      <a:pt x="14821" y="786"/>
                    </a:lnTo>
                    <a:lnTo>
                      <a:pt x="14808" y="835"/>
                    </a:lnTo>
                    <a:lnTo>
                      <a:pt x="14792" y="885"/>
                    </a:lnTo>
                    <a:lnTo>
                      <a:pt x="14772" y="934"/>
                    </a:lnTo>
                    <a:lnTo>
                      <a:pt x="14746" y="985"/>
                    </a:lnTo>
                    <a:lnTo>
                      <a:pt x="14717" y="1035"/>
                    </a:lnTo>
                    <a:lnTo>
                      <a:pt x="14683" y="1085"/>
                    </a:lnTo>
                    <a:lnTo>
                      <a:pt x="14368" y="1525"/>
                    </a:lnTo>
                    <a:lnTo>
                      <a:pt x="14052" y="1965"/>
                    </a:lnTo>
                    <a:lnTo>
                      <a:pt x="13737" y="2405"/>
                    </a:lnTo>
                    <a:lnTo>
                      <a:pt x="13422" y="2844"/>
                    </a:lnTo>
                    <a:lnTo>
                      <a:pt x="13107" y="3284"/>
                    </a:lnTo>
                    <a:lnTo>
                      <a:pt x="12791" y="3724"/>
                    </a:lnTo>
                    <a:lnTo>
                      <a:pt x="12476" y="4164"/>
                    </a:lnTo>
                    <a:lnTo>
                      <a:pt x="12161" y="4604"/>
                    </a:lnTo>
                    <a:lnTo>
                      <a:pt x="11846" y="5044"/>
                    </a:lnTo>
                    <a:lnTo>
                      <a:pt x="11530" y="5484"/>
                    </a:lnTo>
                    <a:lnTo>
                      <a:pt x="11215" y="5924"/>
                    </a:lnTo>
                    <a:lnTo>
                      <a:pt x="10900" y="6364"/>
                    </a:lnTo>
                    <a:lnTo>
                      <a:pt x="10585" y="6803"/>
                    </a:lnTo>
                    <a:lnTo>
                      <a:pt x="10269" y="7243"/>
                    </a:lnTo>
                    <a:lnTo>
                      <a:pt x="9954" y="7683"/>
                    </a:lnTo>
                    <a:lnTo>
                      <a:pt x="9639" y="8123"/>
                    </a:lnTo>
                    <a:lnTo>
                      <a:pt x="9602" y="8173"/>
                    </a:lnTo>
                    <a:lnTo>
                      <a:pt x="9564" y="8223"/>
                    </a:lnTo>
                    <a:lnTo>
                      <a:pt x="9524" y="8274"/>
                    </a:lnTo>
                    <a:lnTo>
                      <a:pt x="9483" y="8323"/>
                    </a:lnTo>
                    <a:lnTo>
                      <a:pt x="9440" y="8372"/>
                    </a:lnTo>
                    <a:lnTo>
                      <a:pt x="9396" y="8422"/>
                    </a:lnTo>
                    <a:lnTo>
                      <a:pt x="9350" y="8471"/>
                    </a:lnTo>
                    <a:lnTo>
                      <a:pt x="9304" y="8518"/>
                    </a:lnTo>
                    <a:lnTo>
                      <a:pt x="9257" y="8566"/>
                    </a:lnTo>
                    <a:lnTo>
                      <a:pt x="9208" y="8612"/>
                    </a:lnTo>
                    <a:lnTo>
                      <a:pt x="9158" y="8657"/>
                    </a:lnTo>
                    <a:lnTo>
                      <a:pt x="9107" y="8702"/>
                    </a:lnTo>
                    <a:lnTo>
                      <a:pt x="9055" y="8745"/>
                    </a:lnTo>
                    <a:lnTo>
                      <a:pt x="9002" y="8787"/>
                    </a:lnTo>
                    <a:lnTo>
                      <a:pt x="8948" y="8827"/>
                    </a:lnTo>
                    <a:lnTo>
                      <a:pt x="8895" y="8866"/>
                    </a:lnTo>
                    <a:lnTo>
                      <a:pt x="8839" y="8904"/>
                    </a:lnTo>
                    <a:lnTo>
                      <a:pt x="8783" y="8939"/>
                    </a:lnTo>
                    <a:lnTo>
                      <a:pt x="8727" y="8974"/>
                    </a:lnTo>
                    <a:lnTo>
                      <a:pt x="8669" y="9005"/>
                    </a:lnTo>
                    <a:lnTo>
                      <a:pt x="8611" y="9036"/>
                    </a:lnTo>
                    <a:lnTo>
                      <a:pt x="8553" y="9064"/>
                    </a:lnTo>
                    <a:lnTo>
                      <a:pt x="8495" y="9089"/>
                    </a:lnTo>
                    <a:lnTo>
                      <a:pt x="8436" y="9113"/>
                    </a:lnTo>
                    <a:lnTo>
                      <a:pt x="8376" y="9134"/>
                    </a:lnTo>
                    <a:lnTo>
                      <a:pt x="8316" y="9153"/>
                    </a:lnTo>
                    <a:lnTo>
                      <a:pt x="8256" y="9169"/>
                    </a:lnTo>
                    <a:lnTo>
                      <a:pt x="8196" y="9183"/>
                    </a:lnTo>
                    <a:lnTo>
                      <a:pt x="8136" y="9193"/>
                    </a:lnTo>
                    <a:lnTo>
                      <a:pt x="8076" y="9202"/>
                    </a:lnTo>
                    <a:lnTo>
                      <a:pt x="8015" y="9206"/>
                    </a:lnTo>
                    <a:lnTo>
                      <a:pt x="7955" y="9208"/>
                    </a:lnTo>
                    <a:lnTo>
                      <a:pt x="7508" y="9208"/>
                    </a:lnTo>
                    <a:lnTo>
                      <a:pt x="7061" y="9208"/>
                    </a:lnTo>
                    <a:lnTo>
                      <a:pt x="6615" y="9208"/>
                    </a:lnTo>
                    <a:lnTo>
                      <a:pt x="6169" y="9208"/>
                    </a:lnTo>
                    <a:lnTo>
                      <a:pt x="5722" y="9208"/>
                    </a:lnTo>
                    <a:lnTo>
                      <a:pt x="5275" y="9208"/>
                    </a:lnTo>
                    <a:lnTo>
                      <a:pt x="4829" y="9208"/>
                    </a:lnTo>
                    <a:lnTo>
                      <a:pt x="4382" y="9208"/>
                    </a:lnTo>
                    <a:lnTo>
                      <a:pt x="3936" y="9208"/>
                    </a:lnTo>
                    <a:lnTo>
                      <a:pt x="3489" y="9208"/>
                    </a:lnTo>
                    <a:lnTo>
                      <a:pt x="3042" y="9208"/>
                    </a:lnTo>
                    <a:lnTo>
                      <a:pt x="2596" y="9208"/>
                    </a:lnTo>
                    <a:lnTo>
                      <a:pt x="2150" y="9208"/>
                    </a:lnTo>
                    <a:lnTo>
                      <a:pt x="1703" y="9208"/>
                    </a:lnTo>
                    <a:lnTo>
                      <a:pt x="1256" y="9208"/>
                    </a:lnTo>
                    <a:lnTo>
                      <a:pt x="810" y="9208"/>
                    </a:lnTo>
                    <a:lnTo>
                      <a:pt x="750" y="9206"/>
                    </a:lnTo>
                    <a:lnTo>
                      <a:pt x="692" y="9202"/>
                    </a:lnTo>
                    <a:lnTo>
                      <a:pt x="635" y="9193"/>
                    </a:lnTo>
                    <a:lnTo>
                      <a:pt x="581" y="9183"/>
                    </a:lnTo>
                    <a:lnTo>
                      <a:pt x="527" y="9169"/>
                    </a:lnTo>
                    <a:lnTo>
                      <a:pt x="477" y="9153"/>
                    </a:lnTo>
                    <a:lnTo>
                      <a:pt x="428" y="9134"/>
                    </a:lnTo>
                    <a:lnTo>
                      <a:pt x="381" y="9113"/>
                    </a:lnTo>
                    <a:lnTo>
                      <a:pt x="336" y="9089"/>
                    </a:lnTo>
                    <a:lnTo>
                      <a:pt x="294" y="9064"/>
                    </a:lnTo>
                    <a:lnTo>
                      <a:pt x="254" y="9036"/>
                    </a:lnTo>
                    <a:lnTo>
                      <a:pt x="216" y="9005"/>
                    </a:lnTo>
                    <a:lnTo>
                      <a:pt x="182" y="8974"/>
                    </a:lnTo>
                    <a:lnTo>
                      <a:pt x="150" y="8939"/>
                    </a:lnTo>
                    <a:lnTo>
                      <a:pt x="121" y="8904"/>
                    </a:lnTo>
                    <a:lnTo>
                      <a:pt x="95" y="8867"/>
                    </a:lnTo>
                    <a:lnTo>
                      <a:pt x="72" y="8827"/>
                    </a:lnTo>
                    <a:lnTo>
                      <a:pt x="51" y="8787"/>
                    </a:lnTo>
                    <a:lnTo>
                      <a:pt x="34" y="8745"/>
                    </a:lnTo>
                    <a:lnTo>
                      <a:pt x="20" y="8702"/>
                    </a:lnTo>
                    <a:lnTo>
                      <a:pt x="11" y="8658"/>
                    </a:lnTo>
                    <a:lnTo>
                      <a:pt x="3" y="8612"/>
                    </a:lnTo>
                    <a:lnTo>
                      <a:pt x="0" y="8566"/>
                    </a:lnTo>
                    <a:lnTo>
                      <a:pt x="1" y="8518"/>
                    </a:lnTo>
                    <a:lnTo>
                      <a:pt x="5" y="8471"/>
                    </a:lnTo>
                    <a:lnTo>
                      <a:pt x="14" y="8422"/>
                    </a:lnTo>
                    <a:lnTo>
                      <a:pt x="26" y="8374"/>
                    </a:lnTo>
                    <a:lnTo>
                      <a:pt x="42" y="8323"/>
                    </a:lnTo>
                    <a:lnTo>
                      <a:pt x="63" y="8274"/>
                    </a:lnTo>
                    <a:lnTo>
                      <a:pt x="88" y="8223"/>
                    </a:lnTo>
                    <a:lnTo>
                      <a:pt x="117" y="8173"/>
                    </a:lnTo>
                    <a:lnTo>
                      <a:pt x="151" y="8123"/>
                    </a:lnTo>
                    <a:lnTo>
                      <a:pt x="466" y="7683"/>
                    </a:lnTo>
                    <a:lnTo>
                      <a:pt x="781" y="7243"/>
                    </a:lnTo>
                    <a:lnTo>
                      <a:pt x="1096" y="6803"/>
                    </a:lnTo>
                    <a:lnTo>
                      <a:pt x="1412" y="6364"/>
                    </a:lnTo>
                    <a:lnTo>
                      <a:pt x="1727" y="5924"/>
                    </a:lnTo>
                    <a:lnTo>
                      <a:pt x="2042" y="5484"/>
                    </a:lnTo>
                    <a:lnTo>
                      <a:pt x="2357" y="5044"/>
                    </a:lnTo>
                    <a:lnTo>
                      <a:pt x="2673" y="4604"/>
                    </a:lnTo>
                    <a:lnTo>
                      <a:pt x="2988" y="4164"/>
                    </a:lnTo>
                    <a:lnTo>
                      <a:pt x="3303" y="3724"/>
                    </a:lnTo>
                    <a:lnTo>
                      <a:pt x="3618" y="3284"/>
                    </a:lnTo>
                    <a:lnTo>
                      <a:pt x="3935" y="2844"/>
                    </a:lnTo>
                    <a:lnTo>
                      <a:pt x="4250" y="2405"/>
                    </a:lnTo>
                    <a:lnTo>
                      <a:pt x="4565" y="1965"/>
                    </a:lnTo>
                    <a:lnTo>
                      <a:pt x="4881" y="1525"/>
                    </a:lnTo>
                    <a:lnTo>
                      <a:pt x="5196" y="1085"/>
                    </a:lnTo>
                    <a:lnTo>
                      <a:pt x="5232" y="1035"/>
                    </a:lnTo>
                    <a:lnTo>
                      <a:pt x="5270" y="985"/>
                    </a:lnTo>
                    <a:lnTo>
                      <a:pt x="5310" y="934"/>
                    </a:lnTo>
                    <a:lnTo>
                      <a:pt x="5352" y="885"/>
                    </a:lnTo>
                    <a:lnTo>
                      <a:pt x="5394" y="835"/>
                    </a:lnTo>
                    <a:lnTo>
                      <a:pt x="5438" y="786"/>
                    </a:lnTo>
                    <a:lnTo>
                      <a:pt x="5483" y="737"/>
                    </a:lnTo>
                    <a:lnTo>
                      <a:pt x="5531" y="690"/>
                    </a:lnTo>
                    <a:lnTo>
                      <a:pt x="5578" y="642"/>
                    </a:lnTo>
                    <a:lnTo>
                      <a:pt x="5626" y="596"/>
                    </a:lnTo>
                    <a:lnTo>
                      <a:pt x="5676" y="550"/>
                    </a:lnTo>
                    <a:lnTo>
                      <a:pt x="5727" y="506"/>
                    </a:lnTo>
                    <a:lnTo>
                      <a:pt x="5779" y="463"/>
                    </a:lnTo>
                    <a:lnTo>
                      <a:pt x="5832" y="421"/>
                    </a:lnTo>
                    <a:lnTo>
                      <a:pt x="5885" y="381"/>
                    </a:lnTo>
                    <a:lnTo>
                      <a:pt x="5940" y="341"/>
                    </a:lnTo>
                    <a:lnTo>
                      <a:pt x="5996" y="305"/>
                    </a:lnTo>
                    <a:lnTo>
                      <a:pt x="6051" y="269"/>
                    </a:lnTo>
                    <a:lnTo>
                      <a:pt x="6108" y="234"/>
                    </a:lnTo>
                    <a:lnTo>
                      <a:pt x="6165" y="203"/>
                    </a:lnTo>
                    <a:lnTo>
                      <a:pt x="6222" y="172"/>
                    </a:lnTo>
                    <a:lnTo>
                      <a:pt x="6281" y="144"/>
                    </a:lnTo>
                    <a:lnTo>
                      <a:pt x="6340" y="118"/>
                    </a:lnTo>
                    <a:lnTo>
                      <a:pt x="6399" y="95"/>
                    </a:lnTo>
                    <a:lnTo>
                      <a:pt x="6458" y="74"/>
                    </a:lnTo>
                    <a:lnTo>
                      <a:pt x="6518" y="55"/>
                    </a:lnTo>
                    <a:lnTo>
                      <a:pt x="6577" y="39"/>
                    </a:lnTo>
                    <a:lnTo>
                      <a:pt x="6638" y="25"/>
                    </a:lnTo>
                    <a:lnTo>
                      <a:pt x="6698" y="15"/>
                    </a:lnTo>
                    <a:lnTo>
                      <a:pt x="6759" y="6"/>
                    </a:lnTo>
                    <a:lnTo>
                      <a:pt x="6819" y="2"/>
                    </a:lnTo>
                    <a:lnTo>
                      <a:pt x="6880"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8" name="Freeform 361"/>
              <p:cNvSpPr>
                <a:spLocks/>
              </p:cNvSpPr>
              <p:nvPr/>
            </p:nvSpPr>
            <p:spPr bwMode="auto">
              <a:xfrm>
                <a:off x="1521" y="2391"/>
                <a:ext cx="675" cy="419"/>
              </a:xfrm>
              <a:custGeom>
                <a:avLst/>
                <a:gdLst>
                  <a:gd name="T0" fmla="*/ 17 w 14773"/>
                  <a:gd name="T1" fmla="*/ 0 h 9170"/>
                  <a:gd name="T2" fmla="*/ 21 w 14773"/>
                  <a:gd name="T3" fmla="*/ 0 h 9170"/>
                  <a:gd name="T4" fmla="*/ 25 w 14773"/>
                  <a:gd name="T5" fmla="*/ 0 h 9170"/>
                  <a:gd name="T6" fmla="*/ 28 w 14773"/>
                  <a:gd name="T7" fmla="*/ 0 h 9170"/>
                  <a:gd name="T8" fmla="*/ 30 w 14773"/>
                  <a:gd name="T9" fmla="*/ 0 h 9170"/>
                  <a:gd name="T10" fmla="*/ 30 w 14773"/>
                  <a:gd name="T11" fmla="*/ 0 h 9170"/>
                  <a:gd name="T12" fmla="*/ 30 w 14773"/>
                  <a:gd name="T13" fmla="*/ 0 h 9170"/>
                  <a:gd name="T14" fmla="*/ 31 w 14773"/>
                  <a:gd name="T15" fmla="*/ 1 h 9170"/>
                  <a:gd name="T16" fmla="*/ 31 w 14773"/>
                  <a:gd name="T17" fmla="*/ 1 h 9170"/>
                  <a:gd name="T18" fmla="*/ 31 w 14773"/>
                  <a:gd name="T19" fmla="*/ 1 h 9170"/>
                  <a:gd name="T20" fmla="*/ 31 w 14773"/>
                  <a:gd name="T21" fmla="*/ 2 h 9170"/>
                  <a:gd name="T22" fmla="*/ 31 w 14773"/>
                  <a:gd name="T23" fmla="*/ 2 h 9170"/>
                  <a:gd name="T24" fmla="*/ 29 w 14773"/>
                  <a:gd name="T25" fmla="*/ 5 h 9170"/>
                  <a:gd name="T26" fmla="*/ 26 w 14773"/>
                  <a:gd name="T27" fmla="*/ 9 h 9170"/>
                  <a:gd name="T28" fmla="*/ 23 w 14773"/>
                  <a:gd name="T29" fmla="*/ 12 h 9170"/>
                  <a:gd name="T30" fmla="*/ 21 w 14773"/>
                  <a:gd name="T31" fmla="*/ 16 h 9170"/>
                  <a:gd name="T32" fmla="*/ 20 w 14773"/>
                  <a:gd name="T33" fmla="*/ 17 h 9170"/>
                  <a:gd name="T34" fmla="*/ 19 w 14773"/>
                  <a:gd name="T35" fmla="*/ 18 h 9170"/>
                  <a:gd name="T36" fmla="*/ 19 w 14773"/>
                  <a:gd name="T37" fmla="*/ 18 h 9170"/>
                  <a:gd name="T38" fmla="*/ 19 w 14773"/>
                  <a:gd name="T39" fmla="*/ 18 h 9170"/>
                  <a:gd name="T40" fmla="*/ 18 w 14773"/>
                  <a:gd name="T41" fmla="*/ 19 h 9170"/>
                  <a:gd name="T42" fmla="*/ 18 w 14773"/>
                  <a:gd name="T43" fmla="*/ 19 h 9170"/>
                  <a:gd name="T44" fmla="*/ 17 w 14773"/>
                  <a:gd name="T45" fmla="*/ 19 h 9170"/>
                  <a:gd name="T46" fmla="*/ 17 w 14773"/>
                  <a:gd name="T47" fmla="*/ 19 h 9170"/>
                  <a:gd name="T48" fmla="*/ 14 w 14773"/>
                  <a:gd name="T49" fmla="*/ 19 h 9170"/>
                  <a:gd name="T50" fmla="*/ 10 w 14773"/>
                  <a:gd name="T51" fmla="*/ 19 h 9170"/>
                  <a:gd name="T52" fmla="*/ 6 w 14773"/>
                  <a:gd name="T53" fmla="*/ 19 h 9170"/>
                  <a:gd name="T54" fmla="*/ 3 w 14773"/>
                  <a:gd name="T55" fmla="*/ 19 h 9170"/>
                  <a:gd name="T56" fmla="*/ 1 w 14773"/>
                  <a:gd name="T57" fmla="*/ 19 h 9170"/>
                  <a:gd name="T58" fmla="*/ 1 w 14773"/>
                  <a:gd name="T59" fmla="*/ 19 h 9170"/>
                  <a:gd name="T60" fmla="*/ 1 w 14773"/>
                  <a:gd name="T61" fmla="*/ 19 h 9170"/>
                  <a:gd name="T62" fmla="*/ 0 w 14773"/>
                  <a:gd name="T63" fmla="*/ 19 h 9170"/>
                  <a:gd name="T64" fmla="*/ 0 w 14773"/>
                  <a:gd name="T65" fmla="*/ 18 h 9170"/>
                  <a:gd name="T66" fmla="*/ 0 w 14773"/>
                  <a:gd name="T67" fmla="*/ 18 h 9170"/>
                  <a:gd name="T68" fmla="*/ 0 w 14773"/>
                  <a:gd name="T69" fmla="*/ 17 h 9170"/>
                  <a:gd name="T70" fmla="*/ 0 w 14773"/>
                  <a:gd name="T71" fmla="*/ 17 h 9170"/>
                  <a:gd name="T72" fmla="*/ 2 w 14773"/>
                  <a:gd name="T73" fmla="*/ 14 h 9170"/>
                  <a:gd name="T74" fmla="*/ 5 w 14773"/>
                  <a:gd name="T75" fmla="*/ 11 h 9170"/>
                  <a:gd name="T76" fmla="*/ 8 w 14773"/>
                  <a:gd name="T77" fmla="*/ 7 h 9170"/>
                  <a:gd name="T78" fmla="*/ 10 w 14773"/>
                  <a:gd name="T79" fmla="*/ 3 h 9170"/>
                  <a:gd name="T80" fmla="*/ 11 w 14773"/>
                  <a:gd name="T81" fmla="*/ 2 h 9170"/>
                  <a:gd name="T82" fmla="*/ 11 w 14773"/>
                  <a:gd name="T83" fmla="*/ 2 h 9170"/>
                  <a:gd name="T84" fmla="*/ 12 w 14773"/>
                  <a:gd name="T85" fmla="*/ 1 h 9170"/>
                  <a:gd name="T86" fmla="*/ 12 w 14773"/>
                  <a:gd name="T87" fmla="*/ 1 h 9170"/>
                  <a:gd name="T88" fmla="*/ 13 w 14773"/>
                  <a:gd name="T89" fmla="*/ 1 h 9170"/>
                  <a:gd name="T90" fmla="*/ 13 w 14773"/>
                  <a:gd name="T91" fmla="*/ 0 h 9170"/>
                  <a:gd name="T92" fmla="*/ 14 w 14773"/>
                  <a:gd name="T93" fmla="*/ 0 h 9170"/>
                  <a:gd name="T94" fmla="*/ 14 w 14773"/>
                  <a:gd name="T95" fmla="*/ 0 h 91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773"/>
                  <a:gd name="T145" fmla="*/ 0 h 9170"/>
                  <a:gd name="T146" fmla="*/ 14773 w 14773"/>
                  <a:gd name="T147" fmla="*/ 9170 h 91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773" h="9170">
                    <a:moveTo>
                      <a:pt x="6851" y="0"/>
                    </a:moveTo>
                    <a:lnTo>
                      <a:pt x="7295" y="0"/>
                    </a:lnTo>
                    <a:lnTo>
                      <a:pt x="7740" y="0"/>
                    </a:lnTo>
                    <a:lnTo>
                      <a:pt x="8185" y="0"/>
                    </a:lnTo>
                    <a:lnTo>
                      <a:pt x="8630" y="0"/>
                    </a:lnTo>
                    <a:lnTo>
                      <a:pt x="9075" y="0"/>
                    </a:lnTo>
                    <a:lnTo>
                      <a:pt x="9519" y="0"/>
                    </a:lnTo>
                    <a:lnTo>
                      <a:pt x="9964" y="0"/>
                    </a:lnTo>
                    <a:lnTo>
                      <a:pt x="10409" y="0"/>
                    </a:lnTo>
                    <a:lnTo>
                      <a:pt x="10853" y="0"/>
                    </a:lnTo>
                    <a:lnTo>
                      <a:pt x="11299" y="0"/>
                    </a:lnTo>
                    <a:lnTo>
                      <a:pt x="11743" y="0"/>
                    </a:lnTo>
                    <a:lnTo>
                      <a:pt x="12188" y="0"/>
                    </a:lnTo>
                    <a:lnTo>
                      <a:pt x="12633" y="0"/>
                    </a:lnTo>
                    <a:lnTo>
                      <a:pt x="13077" y="0"/>
                    </a:lnTo>
                    <a:lnTo>
                      <a:pt x="13523" y="0"/>
                    </a:lnTo>
                    <a:lnTo>
                      <a:pt x="13967" y="0"/>
                    </a:lnTo>
                    <a:lnTo>
                      <a:pt x="14027" y="1"/>
                    </a:lnTo>
                    <a:lnTo>
                      <a:pt x="14084" y="6"/>
                    </a:lnTo>
                    <a:lnTo>
                      <a:pt x="14141" y="14"/>
                    </a:lnTo>
                    <a:lnTo>
                      <a:pt x="14196" y="24"/>
                    </a:lnTo>
                    <a:lnTo>
                      <a:pt x="14248" y="38"/>
                    </a:lnTo>
                    <a:lnTo>
                      <a:pt x="14299" y="54"/>
                    </a:lnTo>
                    <a:lnTo>
                      <a:pt x="14348" y="72"/>
                    </a:lnTo>
                    <a:lnTo>
                      <a:pt x="14394" y="93"/>
                    </a:lnTo>
                    <a:lnTo>
                      <a:pt x="14438" y="118"/>
                    </a:lnTo>
                    <a:lnTo>
                      <a:pt x="14481" y="143"/>
                    </a:lnTo>
                    <a:lnTo>
                      <a:pt x="14520" y="171"/>
                    </a:lnTo>
                    <a:lnTo>
                      <a:pt x="14558" y="200"/>
                    </a:lnTo>
                    <a:lnTo>
                      <a:pt x="14593" y="233"/>
                    </a:lnTo>
                    <a:lnTo>
                      <a:pt x="14624" y="267"/>
                    </a:lnTo>
                    <a:lnTo>
                      <a:pt x="14653" y="302"/>
                    </a:lnTo>
                    <a:lnTo>
                      <a:pt x="14680" y="340"/>
                    </a:lnTo>
                    <a:lnTo>
                      <a:pt x="14703" y="379"/>
                    </a:lnTo>
                    <a:lnTo>
                      <a:pt x="14723" y="419"/>
                    </a:lnTo>
                    <a:lnTo>
                      <a:pt x="14740" y="461"/>
                    </a:lnTo>
                    <a:lnTo>
                      <a:pt x="14753" y="504"/>
                    </a:lnTo>
                    <a:lnTo>
                      <a:pt x="14764" y="548"/>
                    </a:lnTo>
                    <a:lnTo>
                      <a:pt x="14770" y="593"/>
                    </a:lnTo>
                    <a:lnTo>
                      <a:pt x="14773" y="639"/>
                    </a:lnTo>
                    <a:lnTo>
                      <a:pt x="14772" y="686"/>
                    </a:lnTo>
                    <a:lnTo>
                      <a:pt x="14768" y="734"/>
                    </a:lnTo>
                    <a:lnTo>
                      <a:pt x="14759" y="782"/>
                    </a:lnTo>
                    <a:lnTo>
                      <a:pt x="14748" y="831"/>
                    </a:lnTo>
                    <a:lnTo>
                      <a:pt x="14731" y="881"/>
                    </a:lnTo>
                    <a:lnTo>
                      <a:pt x="14711" y="930"/>
                    </a:lnTo>
                    <a:lnTo>
                      <a:pt x="14686" y="980"/>
                    </a:lnTo>
                    <a:lnTo>
                      <a:pt x="14657" y="1031"/>
                    </a:lnTo>
                    <a:lnTo>
                      <a:pt x="14623" y="1080"/>
                    </a:lnTo>
                    <a:lnTo>
                      <a:pt x="14309" y="1519"/>
                    </a:lnTo>
                    <a:lnTo>
                      <a:pt x="13995" y="1956"/>
                    </a:lnTo>
                    <a:lnTo>
                      <a:pt x="13681" y="2394"/>
                    </a:lnTo>
                    <a:lnTo>
                      <a:pt x="13367" y="2833"/>
                    </a:lnTo>
                    <a:lnTo>
                      <a:pt x="13053" y="3270"/>
                    </a:lnTo>
                    <a:lnTo>
                      <a:pt x="12739" y="3709"/>
                    </a:lnTo>
                    <a:lnTo>
                      <a:pt x="12425" y="4147"/>
                    </a:lnTo>
                    <a:lnTo>
                      <a:pt x="12111" y="4586"/>
                    </a:lnTo>
                    <a:lnTo>
                      <a:pt x="11797" y="5023"/>
                    </a:lnTo>
                    <a:lnTo>
                      <a:pt x="11483" y="5461"/>
                    </a:lnTo>
                    <a:lnTo>
                      <a:pt x="11170" y="5900"/>
                    </a:lnTo>
                    <a:lnTo>
                      <a:pt x="10856" y="6337"/>
                    </a:lnTo>
                    <a:lnTo>
                      <a:pt x="10541" y="6776"/>
                    </a:lnTo>
                    <a:lnTo>
                      <a:pt x="10227" y="7214"/>
                    </a:lnTo>
                    <a:lnTo>
                      <a:pt x="9913" y="7651"/>
                    </a:lnTo>
                    <a:lnTo>
                      <a:pt x="9599" y="8090"/>
                    </a:lnTo>
                    <a:lnTo>
                      <a:pt x="9562" y="8139"/>
                    </a:lnTo>
                    <a:lnTo>
                      <a:pt x="9524" y="8190"/>
                    </a:lnTo>
                    <a:lnTo>
                      <a:pt x="9484" y="8240"/>
                    </a:lnTo>
                    <a:lnTo>
                      <a:pt x="9443" y="8289"/>
                    </a:lnTo>
                    <a:lnTo>
                      <a:pt x="9401" y="8339"/>
                    </a:lnTo>
                    <a:lnTo>
                      <a:pt x="9357" y="8388"/>
                    </a:lnTo>
                    <a:lnTo>
                      <a:pt x="9312" y="8436"/>
                    </a:lnTo>
                    <a:lnTo>
                      <a:pt x="9266" y="8484"/>
                    </a:lnTo>
                    <a:lnTo>
                      <a:pt x="9219" y="8531"/>
                    </a:lnTo>
                    <a:lnTo>
                      <a:pt x="9169" y="8577"/>
                    </a:lnTo>
                    <a:lnTo>
                      <a:pt x="9120" y="8622"/>
                    </a:lnTo>
                    <a:lnTo>
                      <a:pt x="9070" y="8666"/>
                    </a:lnTo>
                    <a:lnTo>
                      <a:pt x="9018" y="8709"/>
                    </a:lnTo>
                    <a:lnTo>
                      <a:pt x="8965" y="8751"/>
                    </a:lnTo>
                    <a:lnTo>
                      <a:pt x="8912" y="8791"/>
                    </a:lnTo>
                    <a:lnTo>
                      <a:pt x="8857" y="8830"/>
                    </a:lnTo>
                    <a:lnTo>
                      <a:pt x="8803" y="8868"/>
                    </a:lnTo>
                    <a:lnTo>
                      <a:pt x="8747" y="8903"/>
                    </a:lnTo>
                    <a:lnTo>
                      <a:pt x="8690" y="8937"/>
                    </a:lnTo>
                    <a:lnTo>
                      <a:pt x="8634" y="8970"/>
                    </a:lnTo>
                    <a:lnTo>
                      <a:pt x="8576" y="8999"/>
                    </a:lnTo>
                    <a:lnTo>
                      <a:pt x="8518" y="9027"/>
                    </a:lnTo>
                    <a:lnTo>
                      <a:pt x="8459" y="9052"/>
                    </a:lnTo>
                    <a:lnTo>
                      <a:pt x="8401" y="9077"/>
                    </a:lnTo>
                    <a:lnTo>
                      <a:pt x="8341" y="9098"/>
                    </a:lnTo>
                    <a:lnTo>
                      <a:pt x="8282" y="9117"/>
                    </a:lnTo>
                    <a:lnTo>
                      <a:pt x="8222" y="9132"/>
                    </a:lnTo>
                    <a:lnTo>
                      <a:pt x="8162" y="9146"/>
                    </a:lnTo>
                    <a:lnTo>
                      <a:pt x="8102" y="9156"/>
                    </a:lnTo>
                    <a:lnTo>
                      <a:pt x="8042" y="9164"/>
                    </a:lnTo>
                    <a:lnTo>
                      <a:pt x="7982" y="9168"/>
                    </a:lnTo>
                    <a:lnTo>
                      <a:pt x="7922" y="9170"/>
                    </a:lnTo>
                    <a:lnTo>
                      <a:pt x="7477" y="9170"/>
                    </a:lnTo>
                    <a:lnTo>
                      <a:pt x="7031" y="9170"/>
                    </a:lnTo>
                    <a:lnTo>
                      <a:pt x="6587" y="9170"/>
                    </a:lnTo>
                    <a:lnTo>
                      <a:pt x="6142" y="9170"/>
                    </a:lnTo>
                    <a:lnTo>
                      <a:pt x="5698" y="9170"/>
                    </a:lnTo>
                    <a:lnTo>
                      <a:pt x="5253" y="9170"/>
                    </a:lnTo>
                    <a:lnTo>
                      <a:pt x="4808" y="9170"/>
                    </a:lnTo>
                    <a:lnTo>
                      <a:pt x="4363" y="9170"/>
                    </a:lnTo>
                    <a:lnTo>
                      <a:pt x="3918" y="9170"/>
                    </a:lnTo>
                    <a:lnTo>
                      <a:pt x="3474" y="9170"/>
                    </a:lnTo>
                    <a:lnTo>
                      <a:pt x="3029" y="9170"/>
                    </a:lnTo>
                    <a:lnTo>
                      <a:pt x="2585" y="9170"/>
                    </a:lnTo>
                    <a:lnTo>
                      <a:pt x="2140" y="9170"/>
                    </a:lnTo>
                    <a:lnTo>
                      <a:pt x="1694" y="9170"/>
                    </a:lnTo>
                    <a:lnTo>
                      <a:pt x="1250" y="9170"/>
                    </a:lnTo>
                    <a:lnTo>
                      <a:pt x="805" y="9170"/>
                    </a:lnTo>
                    <a:lnTo>
                      <a:pt x="746" y="9168"/>
                    </a:lnTo>
                    <a:lnTo>
                      <a:pt x="687" y="9164"/>
                    </a:lnTo>
                    <a:lnTo>
                      <a:pt x="632" y="9156"/>
                    </a:lnTo>
                    <a:lnTo>
                      <a:pt x="577" y="9146"/>
                    </a:lnTo>
                    <a:lnTo>
                      <a:pt x="525" y="9132"/>
                    </a:lnTo>
                    <a:lnTo>
                      <a:pt x="473" y="9117"/>
                    </a:lnTo>
                    <a:lnTo>
                      <a:pt x="425" y="9098"/>
                    </a:lnTo>
                    <a:lnTo>
                      <a:pt x="378" y="9077"/>
                    </a:lnTo>
                    <a:lnTo>
                      <a:pt x="334" y="9052"/>
                    </a:lnTo>
                    <a:lnTo>
                      <a:pt x="292" y="9027"/>
                    </a:lnTo>
                    <a:lnTo>
                      <a:pt x="252" y="8999"/>
                    </a:lnTo>
                    <a:lnTo>
                      <a:pt x="215" y="8970"/>
                    </a:lnTo>
                    <a:lnTo>
                      <a:pt x="180" y="8937"/>
                    </a:lnTo>
                    <a:lnTo>
                      <a:pt x="148" y="8903"/>
                    </a:lnTo>
                    <a:lnTo>
                      <a:pt x="119" y="8868"/>
                    </a:lnTo>
                    <a:lnTo>
                      <a:pt x="93" y="8830"/>
                    </a:lnTo>
                    <a:lnTo>
                      <a:pt x="70" y="8791"/>
                    </a:lnTo>
                    <a:lnTo>
                      <a:pt x="50" y="8751"/>
                    </a:lnTo>
                    <a:lnTo>
                      <a:pt x="33" y="8709"/>
                    </a:lnTo>
                    <a:lnTo>
                      <a:pt x="20" y="8666"/>
                    </a:lnTo>
                    <a:lnTo>
                      <a:pt x="9" y="8622"/>
                    </a:lnTo>
                    <a:lnTo>
                      <a:pt x="3" y="8577"/>
                    </a:lnTo>
                    <a:lnTo>
                      <a:pt x="0" y="8531"/>
                    </a:lnTo>
                    <a:lnTo>
                      <a:pt x="0" y="8484"/>
                    </a:lnTo>
                    <a:lnTo>
                      <a:pt x="4" y="8436"/>
                    </a:lnTo>
                    <a:lnTo>
                      <a:pt x="12" y="8388"/>
                    </a:lnTo>
                    <a:lnTo>
                      <a:pt x="25" y="8339"/>
                    </a:lnTo>
                    <a:lnTo>
                      <a:pt x="41" y="8289"/>
                    </a:lnTo>
                    <a:lnTo>
                      <a:pt x="62" y="8240"/>
                    </a:lnTo>
                    <a:lnTo>
                      <a:pt x="87" y="8190"/>
                    </a:lnTo>
                    <a:lnTo>
                      <a:pt x="115" y="8139"/>
                    </a:lnTo>
                    <a:lnTo>
                      <a:pt x="149" y="8090"/>
                    </a:lnTo>
                    <a:lnTo>
                      <a:pt x="463" y="7651"/>
                    </a:lnTo>
                    <a:lnTo>
                      <a:pt x="777" y="7214"/>
                    </a:lnTo>
                    <a:lnTo>
                      <a:pt x="1091" y="6776"/>
                    </a:lnTo>
                    <a:lnTo>
                      <a:pt x="1406" y="6337"/>
                    </a:lnTo>
                    <a:lnTo>
                      <a:pt x="1720" y="5900"/>
                    </a:lnTo>
                    <a:lnTo>
                      <a:pt x="2033" y="5461"/>
                    </a:lnTo>
                    <a:lnTo>
                      <a:pt x="2347" y="5023"/>
                    </a:lnTo>
                    <a:lnTo>
                      <a:pt x="2661" y="4586"/>
                    </a:lnTo>
                    <a:lnTo>
                      <a:pt x="2975" y="4147"/>
                    </a:lnTo>
                    <a:lnTo>
                      <a:pt x="3289" y="3709"/>
                    </a:lnTo>
                    <a:lnTo>
                      <a:pt x="3603" y="3270"/>
                    </a:lnTo>
                    <a:lnTo>
                      <a:pt x="3917" y="2833"/>
                    </a:lnTo>
                    <a:lnTo>
                      <a:pt x="4231" y="2394"/>
                    </a:lnTo>
                    <a:lnTo>
                      <a:pt x="4545" y="1956"/>
                    </a:lnTo>
                    <a:lnTo>
                      <a:pt x="4859" y="1519"/>
                    </a:lnTo>
                    <a:lnTo>
                      <a:pt x="5173" y="1080"/>
                    </a:lnTo>
                    <a:lnTo>
                      <a:pt x="5210" y="1031"/>
                    </a:lnTo>
                    <a:lnTo>
                      <a:pt x="5249" y="980"/>
                    </a:lnTo>
                    <a:lnTo>
                      <a:pt x="5287" y="930"/>
                    </a:lnTo>
                    <a:lnTo>
                      <a:pt x="5329" y="881"/>
                    </a:lnTo>
                    <a:lnTo>
                      <a:pt x="5371" y="831"/>
                    </a:lnTo>
                    <a:lnTo>
                      <a:pt x="5416" y="782"/>
                    </a:lnTo>
                    <a:lnTo>
                      <a:pt x="5461" y="734"/>
                    </a:lnTo>
                    <a:lnTo>
                      <a:pt x="5507" y="686"/>
                    </a:lnTo>
                    <a:lnTo>
                      <a:pt x="5554" y="639"/>
                    </a:lnTo>
                    <a:lnTo>
                      <a:pt x="5602" y="593"/>
                    </a:lnTo>
                    <a:lnTo>
                      <a:pt x="5653" y="548"/>
                    </a:lnTo>
                    <a:lnTo>
                      <a:pt x="5703" y="504"/>
                    </a:lnTo>
                    <a:lnTo>
                      <a:pt x="5755" y="461"/>
                    </a:lnTo>
                    <a:lnTo>
                      <a:pt x="5807" y="419"/>
                    </a:lnTo>
                    <a:lnTo>
                      <a:pt x="5861" y="379"/>
                    </a:lnTo>
                    <a:lnTo>
                      <a:pt x="5915" y="340"/>
                    </a:lnTo>
                    <a:lnTo>
                      <a:pt x="5970" y="302"/>
                    </a:lnTo>
                    <a:lnTo>
                      <a:pt x="6026" y="267"/>
                    </a:lnTo>
                    <a:lnTo>
                      <a:pt x="6082" y="233"/>
                    </a:lnTo>
                    <a:lnTo>
                      <a:pt x="6139" y="200"/>
                    </a:lnTo>
                    <a:lnTo>
                      <a:pt x="6197" y="171"/>
                    </a:lnTo>
                    <a:lnTo>
                      <a:pt x="6254" y="143"/>
                    </a:lnTo>
                    <a:lnTo>
                      <a:pt x="6313" y="118"/>
                    </a:lnTo>
                    <a:lnTo>
                      <a:pt x="6372" y="93"/>
                    </a:lnTo>
                    <a:lnTo>
                      <a:pt x="6431" y="72"/>
                    </a:lnTo>
                    <a:lnTo>
                      <a:pt x="6491" y="54"/>
                    </a:lnTo>
                    <a:lnTo>
                      <a:pt x="6551" y="38"/>
                    </a:lnTo>
                    <a:lnTo>
                      <a:pt x="6610" y="24"/>
                    </a:lnTo>
                    <a:lnTo>
                      <a:pt x="6670" y="14"/>
                    </a:lnTo>
                    <a:lnTo>
                      <a:pt x="6730" y="6"/>
                    </a:lnTo>
                    <a:lnTo>
                      <a:pt x="6791" y="1"/>
                    </a:lnTo>
                    <a:lnTo>
                      <a:pt x="6851" y="0"/>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79" name="Freeform 362"/>
              <p:cNvSpPr>
                <a:spLocks/>
              </p:cNvSpPr>
              <p:nvPr/>
            </p:nvSpPr>
            <p:spPr bwMode="auto">
              <a:xfrm>
                <a:off x="1523" y="2392"/>
                <a:ext cx="672" cy="417"/>
              </a:xfrm>
              <a:custGeom>
                <a:avLst/>
                <a:gdLst>
                  <a:gd name="T0" fmla="*/ 17 w 14715"/>
                  <a:gd name="T1" fmla="*/ 0 h 9132"/>
                  <a:gd name="T2" fmla="*/ 21 w 14715"/>
                  <a:gd name="T3" fmla="*/ 0 h 9132"/>
                  <a:gd name="T4" fmla="*/ 24 w 14715"/>
                  <a:gd name="T5" fmla="*/ 0 h 9132"/>
                  <a:gd name="T6" fmla="*/ 28 w 14715"/>
                  <a:gd name="T7" fmla="*/ 0 h 9132"/>
                  <a:gd name="T8" fmla="*/ 29 w 14715"/>
                  <a:gd name="T9" fmla="*/ 0 h 9132"/>
                  <a:gd name="T10" fmla="*/ 30 w 14715"/>
                  <a:gd name="T11" fmla="*/ 0 h 9132"/>
                  <a:gd name="T12" fmla="*/ 30 w 14715"/>
                  <a:gd name="T13" fmla="*/ 0 h 9132"/>
                  <a:gd name="T14" fmla="*/ 30 w 14715"/>
                  <a:gd name="T15" fmla="*/ 1 h 9132"/>
                  <a:gd name="T16" fmla="*/ 31 w 14715"/>
                  <a:gd name="T17" fmla="*/ 1 h 9132"/>
                  <a:gd name="T18" fmla="*/ 31 w 14715"/>
                  <a:gd name="T19" fmla="*/ 1 h 9132"/>
                  <a:gd name="T20" fmla="*/ 31 w 14715"/>
                  <a:gd name="T21" fmla="*/ 2 h 9132"/>
                  <a:gd name="T22" fmla="*/ 30 w 14715"/>
                  <a:gd name="T23" fmla="*/ 2 h 9132"/>
                  <a:gd name="T24" fmla="*/ 28 w 14715"/>
                  <a:gd name="T25" fmla="*/ 5 h 9132"/>
                  <a:gd name="T26" fmla="*/ 26 w 14715"/>
                  <a:gd name="T27" fmla="*/ 9 h 9132"/>
                  <a:gd name="T28" fmla="*/ 23 w 14715"/>
                  <a:gd name="T29" fmla="*/ 12 h 9132"/>
                  <a:gd name="T30" fmla="*/ 21 w 14715"/>
                  <a:gd name="T31" fmla="*/ 16 h 9132"/>
                  <a:gd name="T32" fmla="*/ 20 w 14715"/>
                  <a:gd name="T33" fmla="*/ 17 h 9132"/>
                  <a:gd name="T34" fmla="*/ 19 w 14715"/>
                  <a:gd name="T35" fmla="*/ 18 h 9132"/>
                  <a:gd name="T36" fmla="*/ 19 w 14715"/>
                  <a:gd name="T37" fmla="*/ 18 h 9132"/>
                  <a:gd name="T38" fmla="*/ 18 w 14715"/>
                  <a:gd name="T39" fmla="*/ 18 h 9132"/>
                  <a:gd name="T40" fmla="*/ 18 w 14715"/>
                  <a:gd name="T41" fmla="*/ 19 h 9132"/>
                  <a:gd name="T42" fmla="*/ 18 w 14715"/>
                  <a:gd name="T43" fmla="*/ 19 h 9132"/>
                  <a:gd name="T44" fmla="*/ 17 w 14715"/>
                  <a:gd name="T45" fmla="*/ 19 h 9132"/>
                  <a:gd name="T46" fmla="*/ 17 w 14715"/>
                  <a:gd name="T47" fmla="*/ 19 h 9132"/>
                  <a:gd name="T48" fmla="*/ 14 w 14715"/>
                  <a:gd name="T49" fmla="*/ 19 h 9132"/>
                  <a:gd name="T50" fmla="*/ 10 w 14715"/>
                  <a:gd name="T51" fmla="*/ 19 h 9132"/>
                  <a:gd name="T52" fmla="*/ 6 w 14715"/>
                  <a:gd name="T53" fmla="*/ 19 h 9132"/>
                  <a:gd name="T54" fmla="*/ 3 w 14715"/>
                  <a:gd name="T55" fmla="*/ 19 h 9132"/>
                  <a:gd name="T56" fmla="*/ 1 w 14715"/>
                  <a:gd name="T57" fmla="*/ 19 h 9132"/>
                  <a:gd name="T58" fmla="*/ 1 w 14715"/>
                  <a:gd name="T59" fmla="*/ 19 h 9132"/>
                  <a:gd name="T60" fmla="*/ 1 w 14715"/>
                  <a:gd name="T61" fmla="*/ 19 h 9132"/>
                  <a:gd name="T62" fmla="*/ 0 w 14715"/>
                  <a:gd name="T63" fmla="*/ 18 h 9132"/>
                  <a:gd name="T64" fmla="*/ 0 w 14715"/>
                  <a:gd name="T65" fmla="*/ 18 h 9132"/>
                  <a:gd name="T66" fmla="*/ 0 w 14715"/>
                  <a:gd name="T67" fmla="*/ 18 h 9132"/>
                  <a:gd name="T68" fmla="*/ 0 w 14715"/>
                  <a:gd name="T69" fmla="*/ 17 h 9132"/>
                  <a:gd name="T70" fmla="*/ 0 w 14715"/>
                  <a:gd name="T71" fmla="*/ 17 h 9132"/>
                  <a:gd name="T72" fmla="*/ 2 w 14715"/>
                  <a:gd name="T73" fmla="*/ 14 h 9132"/>
                  <a:gd name="T74" fmla="*/ 5 w 14715"/>
                  <a:gd name="T75" fmla="*/ 10 h 9132"/>
                  <a:gd name="T76" fmla="*/ 7 w 14715"/>
                  <a:gd name="T77" fmla="*/ 7 h 9132"/>
                  <a:gd name="T78" fmla="*/ 10 w 14715"/>
                  <a:gd name="T79" fmla="*/ 3 h 9132"/>
                  <a:gd name="T80" fmla="*/ 11 w 14715"/>
                  <a:gd name="T81" fmla="*/ 2 h 9132"/>
                  <a:gd name="T82" fmla="*/ 11 w 14715"/>
                  <a:gd name="T83" fmla="*/ 2 h 9132"/>
                  <a:gd name="T84" fmla="*/ 12 w 14715"/>
                  <a:gd name="T85" fmla="*/ 1 h 9132"/>
                  <a:gd name="T86" fmla="*/ 12 w 14715"/>
                  <a:gd name="T87" fmla="*/ 1 h 9132"/>
                  <a:gd name="T88" fmla="*/ 13 w 14715"/>
                  <a:gd name="T89" fmla="*/ 1 h 9132"/>
                  <a:gd name="T90" fmla="*/ 13 w 14715"/>
                  <a:gd name="T91" fmla="*/ 0 h 9132"/>
                  <a:gd name="T92" fmla="*/ 14 w 14715"/>
                  <a:gd name="T93" fmla="*/ 0 h 9132"/>
                  <a:gd name="T94" fmla="*/ 14 w 14715"/>
                  <a:gd name="T95" fmla="*/ 0 h 91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715"/>
                  <a:gd name="T145" fmla="*/ 0 h 9132"/>
                  <a:gd name="T146" fmla="*/ 14715 w 14715"/>
                  <a:gd name="T147" fmla="*/ 9132 h 91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715" h="9132">
                    <a:moveTo>
                      <a:pt x="6824" y="0"/>
                    </a:moveTo>
                    <a:lnTo>
                      <a:pt x="7267" y="0"/>
                    </a:lnTo>
                    <a:lnTo>
                      <a:pt x="7710" y="0"/>
                    </a:lnTo>
                    <a:lnTo>
                      <a:pt x="8153" y="0"/>
                    </a:lnTo>
                    <a:lnTo>
                      <a:pt x="8596" y="0"/>
                    </a:lnTo>
                    <a:lnTo>
                      <a:pt x="9038" y="0"/>
                    </a:lnTo>
                    <a:lnTo>
                      <a:pt x="9482" y="0"/>
                    </a:lnTo>
                    <a:lnTo>
                      <a:pt x="9925" y="0"/>
                    </a:lnTo>
                    <a:lnTo>
                      <a:pt x="10368" y="0"/>
                    </a:lnTo>
                    <a:lnTo>
                      <a:pt x="10811" y="0"/>
                    </a:lnTo>
                    <a:lnTo>
                      <a:pt x="11254" y="0"/>
                    </a:lnTo>
                    <a:lnTo>
                      <a:pt x="11697" y="0"/>
                    </a:lnTo>
                    <a:lnTo>
                      <a:pt x="12140" y="0"/>
                    </a:lnTo>
                    <a:lnTo>
                      <a:pt x="12583" y="0"/>
                    </a:lnTo>
                    <a:lnTo>
                      <a:pt x="13025" y="0"/>
                    </a:lnTo>
                    <a:lnTo>
                      <a:pt x="13468" y="0"/>
                    </a:lnTo>
                    <a:lnTo>
                      <a:pt x="13911" y="0"/>
                    </a:lnTo>
                    <a:lnTo>
                      <a:pt x="13971" y="1"/>
                    </a:lnTo>
                    <a:lnTo>
                      <a:pt x="14028" y="6"/>
                    </a:lnTo>
                    <a:lnTo>
                      <a:pt x="14085" y="14"/>
                    </a:lnTo>
                    <a:lnTo>
                      <a:pt x="14139" y="24"/>
                    </a:lnTo>
                    <a:lnTo>
                      <a:pt x="14192" y="38"/>
                    </a:lnTo>
                    <a:lnTo>
                      <a:pt x="14242" y="53"/>
                    </a:lnTo>
                    <a:lnTo>
                      <a:pt x="14291" y="71"/>
                    </a:lnTo>
                    <a:lnTo>
                      <a:pt x="14337" y="92"/>
                    </a:lnTo>
                    <a:lnTo>
                      <a:pt x="14381" y="116"/>
                    </a:lnTo>
                    <a:lnTo>
                      <a:pt x="14423" y="142"/>
                    </a:lnTo>
                    <a:lnTo>
                      <a:pt x="14463" y="170"/>
                    </a:lnTo>
                    <a:lnTo>
                      <a:pt x="14499" y="199"/>
                    </a:lnTo>
                    <a:lnTo>
                      <a:pt x="14534" y="232"/>
                    </a:lnTo>
                    <a:lnTo>
                      <a:pt x="14566" y="265"/>
                    </a:lnTo>
                    <a:lnTo>
                      <a:pt x="14595" y="301"/>
                    </a:lnTo>
                    <a:lnTo>
                      <a:pt x="14621" y="338"/>
                    </a:lnTo>
                    <a:lnTo>
                      <a:pt x="14644" y="377"/>
                    </a:lnTo>
                    <a:lnTo>
                      <a:pt x="14664" y="417"/>
                    </a:lnTo>
                    <a:lnTo>
                      <a:pt x="14681" y="459"/>
                    </a:lnTo>
                    <a:lnTo>
                      <a:pt x="14695" y="502"/>
                    </a:lnTo>
                    <a:lnTo>
                      <a:pt x="14704" y="545"/>
                    </a:lnTo>
                    <a:lnTo>
                      <a:pt x="14712" y="590"/>
                    </a:lnTo>
                    <a:lnTo>
                      <a:pt x="14715" y="636"/>
                    </a:lnTo>
                    <a:lnTo>
                      <a:pt x="14714" y="683"/>
                    </a:lnTo>
                    <a:lnTo>
                      <a:pt x="14709" y="730"/>
                    </a:lnTo>
                    <a:lnTo>
                      <a:pt x="14701" y="779"/>
                    </a:lnTo>
                    <a:lnTo>
                      <a:pt x="14688" y="827"/>
                    </a:lnTo>
                    <a:lnTo>
                      <a:pt x="14673" y="876"/>
                    </a:lnTo>
                    <a:lnTo>
                      <a:pt x="14653" y="926"/>
                    </a:lnTo>
                    <a:lnTo>
                      <a:pt x="14628" y="976"/>
                    </a:lnTo>
                    <a:lnTo>
                      <a:pt x="14598" y="1025"/>
                    </a:lnTo>
                    <a:lnTo>
                      <a:pt x="14565" y="1076"/>
                    </a:lnTo>
                    <a:lnTo>
                      <a:pt x="14253" y="1511"/>
                    </a:lnTo>
                    <a:lnTo>
                      <a:pt x="13940" y="1948"/>
                    </a:lnTo>
                    <a:lnTo>
                      <a:pt x="13627" y="2385"/>
                    </a:lnTo>
                    <a:lnTo>
                      <a:pt x="13314" y="2821"/>
                    </a:lnTo>
                    <a:lnTo>
                      <a:pt x="13001" y="3257"/>
                    </a:lnTo>
                    <a:lnTo>
                      <a:pt x="12688" y="3693"/>
                    </a:lnTo>
                    <a:lnTo>
                      <a:pt x="12375" y="4130"/>
                    </a:lnTo>
                    <a:lnTo>
                      <a:pt x="12063" y="4566"/>
                    </a:lnTo>
                    <a:lnTo>
                      <a:pt x="11751" y="5002"/>
                    </a:lnTo>
                    <a:lnTo>
                      <a:pt x="11438" y="5439"/>
                    </a:lnTo>
                    <a:lnTo>
                      <a:pt x="11125" y="5875"/>
                    </a:lnTo>
                    <a:lnTo>
                      <a:pt x="10812" y="6311"/>
                    </a:lnTo>
                    <a:lnTo>
                      <a:pt x="10499" y="6748"/>
                    </a:lnTo>
                    <a:lnTo>
                      <a:pt x="10187" y="7184"/>
                    </a:lnTo>
                    <a:lnTo>
                      <a:pt x="9874" y="7621"/>
                    </a:lnTo>
                    <a:lnTo>
                      <a:pt x="9561" y="8056"/>
                    </a:lnTo>
                    <a:lnTo>
                      <a:pt x="9525" y="8107"/>
                    </a:lnTo>
                    <a:lnTo>
                      <a:pt x="9487" y="8156"/>
                    </a:lnTo>
                    <a:lnTo>
                      <a:pt x="9447" y="8206"/>
                    </a:lnTo>
                    <a:lnTo>
                      <a:pt x="9406" y="8256"/>
                    </a:lnTo>
                    <a:lnTo>
                      <a:pt x="9364" y="8305"/>
                    </a:lnTo>
                    <a:lnTo>
                      <a:pt x="9320" y="8353"/>
                    </a:lnTo>
                    <a:lnTo>
                      <a:pt x="9275" y="8402"/>
                    </a:lnTo>
                    <a:lnTo>
                      <a:pt x="9230" y="8449"/>
                    </a:lnTo>
                    <a:lnTo>
                      <a:pt x="9182" y="8496"/>
                    </a:lnTo>
                    <a:lnTo>
                      <a:pt x="9133" y="8542"/>
                    </a:lnTo>
                    <a:lnTo>
                      <a:pt x="9084" y="8587"/>
                    </a:lnTo>
                    <a:lnTo>
                      <a:pt x="9033" y="8630"/>
                    </a:lnTo>
                    <a:lnTo>
                      <a:pt x="8982" y="8673"/>
                    </a:lnTo>
                    <a:lnTo>
                      <a:pt x="8929" y="8715"/>
                    </a:lnTo>
                    <a:lnTo>
                      <a:pt x="8877" y="8755"/>
                    </a:lnTo>
                    <a:lnTo>
                      <a:pt x="8822" y="8794"/>
                    </a:lnTo>
                    <a:lnTo>
                      <a:pt x="8768" y="8831"/>
                    </a:lnTo>
                    <a:lnTo>
                      <a:pt x="8712" y="8867"/>
                    </a:lnTo>
                    <a:lnTo>
                      <a:pt x="8656" y="8900"/>
                    </a:lnTo>
                    <a:lnTo>
                      <a:pt x="8600" y="8933"/>
                    </a:lnTo>
                    <a:lnTo>
                      <a:pt x="8542" y="8962"/>
                    </a:lnTo>
                    <a:lnTo>
                      <a:pt x="8484" y="8990"/>
                    </a:lnTo>
                    <a:lnTo>
                      <a:pt x="8426" y="9016"/>
                    </a:lnTo>
                    <a:lnTo>
                      <a:pt x="8367" y="9040"/>
                    </a:lnTo>
                    <a:lnTo>
                      <a:pt x="8309" y="9061"/>
                    </a:lnTo>
                    <a:lnTo>
                      <a:pt x="8249" y="9079"/>
                    </a:lnTo>
                    <a:lnTo>
                      <a:pt x="8190" y="9094"/>
                    </a:lnTo>
                    <a:lnTo>
                      <a:pt x="8130" y="9108"/>
                    </a:lnTo>
                    <a:lnTo>
                      <a:pt x="8070" y="9118"/>
                    </a:lnTo>
                    <a:lnTo>
                      <a:pt x="8010" y="9126"/>
                    </a:lnTo>
                    <a:lnTo>
                      <a:pt x="7951" y="9131"/>
                    </a:lnTo>
                    <a:lnTo>
                      <a:pt x="7891" y="9132"/>
                    </a:lnTo>
                    <a:lnTo>
                      <a:pt x="7448" y="9132"/>
                    </a:lnTo>
                    <a:lnTo>
                      <a:pt x="7005" y="9132"/>
                    </a:lnTo>
                    <a:lnTo>
                      <a:pt x="6561" y="9132"/>
                    </a:lnTo>
                    <a:lnTo>
                      <a:pt x="6118" y="9132"/>
                    </a:lnTo>
                    <a:lnTo>
                      <a:pt x="5675" y="9132"/>
                    </a:lnTo>
                    <a:lnTo>
                      <a:pt x="5232" y="9132"/>
                    </a:lnTo>
                    <a:lnTo>
                      <a:pt x="4789" y="9132"/>
                    </a:lnTo>
                    <a:lnTo>
                      <a:pt x="4346" y="9132"/>
                    </a:lnTo>
                    <a:lnTo>
                      <a:pt x="3904" y="9132"/>
                    </a:lnTo>
                    <a:lnTo>
                      <a:pt x="3461" y="9132"/>
                    </a:lnTo>
                    <a:lnTo>
                      <a:pt x="3018" y="9132"/>
                    </a:lnTo>
                    <a:lnTo>
                      <a:pt x="2575" y="9132"/>
                    </a:lnTo>
                    <a:lnTo>
                      <a:pt x="2132" y="9132"/>
                    </a:lnTo>
                    <a:lnTo>
                      <a:pt x="1688" y="9132"/>
                    </a:lnTo>
                    <a:lnTo>
                      <a:pt x="1245" y="9132"/>
                    </a:lnTo>
                    <a:lnTo>
                      <a:pt x="802" y="9132"/>
                    </a:lnTo>
                    <a:lnTo>
                      <a:pt x="743" y="9131"/>
                    </a:lnTo>
                    <a:lnTo>
                      <a:pt x="686" y="9126"/>
                    </a:lnTo>
                    <a:lnTo>
                      <a:pt x="630" y="9118"/>
                    </a:lnTo>
                    <a:lnTo>
                      <a:pt x="575" y="9108"/>
                    </a:lnTo>
                    <a:lnTo>
                      <a:pt x="523" y="9094"/>
                    </a:lnTo>
                    <a:lnTo>
                      <a:pt x="473" y="9079"/>
                    </a:lnTo>
                    <a:lnTo>
                      <a:pt x="424" y="9061"/>
                    </a:lnTo>
                    <a:lnTo>
                      <a:pt x="377" y="9040"/>
                    </a:lnTo>
                    <a:lnTo>
                      <a:pt x="333" y="9016"/>
                    </a:lnTo>
                    <a:lnTo>
                      <a:pt x="291" y="8990"/>
                    </a:lnTo>
                    <a:lnTo>
                      <a:pt x="251" y="8962"/>
                    </a:lnTo>
                    <a:lnTo>
                      <a:pt x="214" y="8933"/>
                    </a:lnTo>
                    <a:lnTo>
                      <a:pt x="180" y="8900"/>
                    </a:lnTo>
                    <a:lnTo>
                      <a:pt x="148" y="8867"/>
                    </a:lnTo>
                    <a:lnTo>
                      <a:pt x="120" y="8831"/>
                    </a:lnTo>
                    <a:lnTo>
                      <a:pt x="93" y="8794"/>
                    </a:lnTo>
                    <a:lnTo>
                      <a:pt x="70" y="8755"/>
                    </a:lnTo>
                    <a:lnTo>
                      <a:pt x="50" y="8715"/>
                    </a:lnTo>
                    <a:lnTo>
                      <a:pt x="34" y="8673"/>
                    </a:lnTo>
                    <a:lnTo>
                      <a:pt x="20" y="8630"/>
                    </a:lnTo>
                    <a:lnTo>
                      <a:pt x="9" y="8587"/>
                    </a:lnTo>
                    <a:lnTo>
                      <a:pt x="3" y="8542"/>
                    </a:lnTo>
                    <a:lnTo>
                      <a:pt x="0" y="8496"/>
                    </a:lnTo>
                    <a:lnTo>
                      <a:pt x="0" y="8449"/>
                    </a:lnTo>
                    <a:lnTo>
                      <a:pt x="5" y="8402"/>
                    </a:lnTo>
                    <a:lnTo>
                      <a:pt x="13" y="8353"/>
                    </a:lnTo>
                    <a:lnTo>
                      <a:pt x="25" y="8305"/>
                    </a:lnTo>
                    <a:lnTo>
                      <a:pt x="42" y="8256"/>
                    </a:lnTo>
                    <a:lnTo>
                      <a:pt x="62" y="8206"/>
                    </a:lnTo>
                    <a:lnTo>
                      <a:pt x="87" y="8156"/>
                    </a:lnTo>
                    <a:lnTo>
                      <a:pt x="116" y="8107"/>
                    </a:lnTo>
                    <a:lnTo>
                      <a:pt x="149" y="8056"/>
                    </a:lnTo>
                    <a:lnTo>
                      <a:pt x="462" y="7621"/>
                    </a:lnTo>
                    <a:lnTo>
                      <a:pt x="775" y="7184"/>
                    </a:lnTo>
                    <a:lnTo>
                      <a:pt x="1088" y="6748"/>
                    </a:lnTo>
                    <a:lnTo>
                      <a:pt x="1400" y="6311"/>
                    </a:lnTo>
                    <a:lnTo>
                      <a:pt x="1713" y="5875"/>
                    </a:lnTo>
                    <a:lnTo>
                      <a:pt x="2025" y="5439"/>
                    </a:lnTo>
                    <a:lnTo>
                      <a:pt x="2338" y="5002"/>
                    </a:lnTo>
                    <a:lnTo>
                      <a:pt x="2651" y="4566"/>
                    </a:lnTo>
                    <a:lnTo>
                      <a:pt x="2964" y="4130"/>
                    </a:lnTo>
                    <a:lnTo>
                      <a:pt x="3277" y="3693"/>
                    </a:lnTo>
                    <a:lnTo>
                      <a:pt x="3589" y="3257"/>
                    </a:lnTo>
                    <a:lnTo>
                      <a:pt x="3902" y="2821"/>
                    </a:lnTo>
                    <a:lnTo>
                      <a:pt x="4215" y="2385"/>
                    </a:lnTo>
                    <a:lnTo>
                      <a:pt x="4528" y="1948"/>
                    </a:lnTo>
                    <a:lnTo>
                      <a:pt x="4841" y="1511"/>
                    </a:lnTo>
                    <a:lnTo>
                      <a:pt x="5153" y="1076"/>
                    </a:lnTo>
                    <a:lnTo>
                      <a:pt x="5190" y="1025"/>
                    </a:lnTo>
                    <a:lnTo>
                      <a:pt x="5228" y="976"/>
                    </a:lnTo>
                    <a:lnTo>
                      <a:pt x="5267" y="926"/>
                    </a:lnTo>
                    <a:lnTo>
                      <a:pt x="5308" y="876"/>
                    </a:lnTo>
                    <a:lnTo>
                      <a:pt x="5351" y="827"/>
                    </a:lnTo>
                    <a:lnTo>
                      <a:pt x="5394" y="779"/>
                    </a:lnTo>
                    <a:lnTo>
                      <a:pt x="5439" y="730"/>
                    </a:lnTo>
                    <a:lnTo>
                      <a:pt x="5485" y="683"/>
                    </a:lnTo>
                    <a:lnTo>
                      <a:pt x="5532" y="636"/>
                    </a:lnTo>
                    <a:lnTo>
                      <a:pt x="5581" y="590"/>
                    </a:lnTo>
                    <a:lnTo>
                      <a:pt x="5630" y="545"/>
                    </a:lnTo>
                    <a:lnTo>
                      <a:pt x="5681" y="502"/>
                    </a:lnTo>
                    <a:lnTo>
                      <a:pt x="5732" y="459"/>
                    </a:lnTo>
                    <a:lnTo>
                      <a:pt x="5784" y="417"/>
                    </a:lnTo>
                    <a:lnTo>
                      <a:pt x="5838" y="377"/>
                    </a:lnTo>
                    <a:lnTo>
                      <a:pt x="5892" y="338"/>
                    </a:lnTo>
                    <a:lnTo>
                      <a:pt x="5946" y="301"/>
                    </a:lnTo>
                    <a:lnTo>
                      <a:pt x="6002" y="265"/>
                    </a:lnTo>
                    <a:lnTo>
                      <a:pt x="6059" y="232"/>
                    </a:lnTo>
                    <a:lnTo>
                      <a:pt x="6115" y="199"/>
                    </a:lnTo>
                    <a:lnTo>
                      <a:pt x="6172" y="170"/>
                    </a:lnTo>
                    <a:lnTo>
                      <a:pt x="6230" y="142"/>
                    </a:lnTo>
                    <a:lnTo>
                      <a:pt x="6288" y="116"/>
                    </a:lnTo>
                    <a:lnTo>
                      <a:pt x="6347" y="92"/>
                    </a:lnTo>
                    <a:lnTo>
                      <a:pt x="6406" y="71"/>
                    </a:lnTo>
                    <a:lnTo>
                      <a:pt x="6465" y="53"/>
                    </a:lnTo>
                    <a:lnTo>
                      <a:pt x="6525" y="38"/>
                    </a:lnTo>
                    <a:lnTo>
                      <a:pt x="6585" y="24"/>
                    </a:lnTo>
                    <a:lnTo>
                      <a:pt x="6644" y="14"/>
                    </a:lnTo>
                    <a:lnTo>
                      <a:pt x="6704" y="6"/>
                    </a:lnTo>
                    <a:lnTo>
                      <a:pt x="6764" y="1"/>
                    </a:lnTo>
                    <a:lnTo>
                      <a:pt x="6824" y="0"/>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0" name="Freeform 363"/>
              <p:cNvSpPr>
                <a:spLocks/>
              </p:cNvSpPr>
              <p:nvPr/>
            </p:nvSpPr>
            <p:spPr bwMode="auto">
              <a:xfrm>
                <a:off x="1524" y="2393"/>
                <a:ext cx="670" cy="415"/>
              </a:xfrm>
              <a:custGeom>
                <a:avLst/>
                <a:gdLst>
                  <a:gd name="T0" fmla="*/ 17 w 14655"/>
                  <a:gd name="T1" fmla="*/ 0 h 9096"/>
                  <a:gd name="T2" fmla="*/ 21 w 14655"/>
                  <a:gd name="T3" fmla="*/ 0 h 9096"/>
                  <a:gd name="T4" fmla="*/ 24 w 14655"/>
                  <a:gd name="T5" fmla="*/ 0 h 9096"/>
                  <a:gd name="T6" fmla="*/ 28 w 14655"/>
                  <a:gd name="T7" fmla="*/ 0 h 9096"/>
                  <a:gd name="T8" fmla="*/ 29 w 14655"/>
                  <a:gd name="T9" fmla="*/ 0 h 9096"/>
                  <a:gd name="T10" fmla="*/ 30 w 14655"/>
                  <a:gd name="T11" fmla="*/ 0 h 9096"/>
                  <a:gd name="T12" fmla="*/ 30 w 14655"/>
                  <a:gd name="T13" fmla="*/ 0 h 9096"/>
                  <a:gd name="T14" fmla="*/ 30 w 14655"/>
                  <a:gd name="T15" fmla="*/ 1 h 9096"/>
                  <a:gd name="T16" fmla="*/ 31 w 14655"/>
                  <a:gd name="T17" fmla="*/ 1 h 9096"/>
                  <a:gd name="T18" fmla="*/ 31 w 14655"/>
                  <a:gd name="T19" fmla="*/ 1 h 9096"/>
                  <a:gd name="T20" fmla="*/ 31 w 14655"/>
                  <a:gd name="T21" fmla="*/ 2 h 9096"/>
                  <a:gd name="T22" fmla="*/ 30 w 14655"/>
                  <a:gd name="T23" fmla="*/ 2 h 9096"/>
                  <a:gd name="T24" fmla="*/ 28 w 14655"/>
                  <a:gd name="T25" fmla="*/ 5 h 9096"/>
                  <a:gd name="T26" fmla="*/ 26 w 14655"/>
                  <a:gd name="T27" fmla="*/ 9 h 9096"/>
                  <a:gd name="T28" fmla="*/ 23 w 14655"/>
                  <a:gd name="T29" fmla="*/ 12 h 9096"/>
                  <a:gd name="T30" fmla="*/ 21 w 14655"/>
                  <a:gd name="T31" fmla="*/ 16 h 9096"/>
                  <a:gd name="T32" fmla="*/ 20 w 14655"/>
                  <a:gd name="T33" fmla="*/ 17 h 9096"/>
                  <a:gd name="T34" fmla="*/ 19 w 14655"/>
                  <a:gd name="T35" fmla="*/ 17 h 9096"/>
                  <a:gd name="T36" fmla="*/ 19 w 14655"/>
                  <a:gd name="T37" fmla="*/ 18 h 9096"/>
                  <a:gd name="T38" fmla="*/ 18 w 14655"/>
                  <a:gd name="T39" fmla="*/ 18 h 9096"/>
                  <a:gd name="T40" fmla="*/ 18 w 14655"/>
                  <a:gd name="T41" fmla="*/ 18 h 9096"/>
                  <a:gd name="T42" fmla="*/ 18 w 14655"/>
                  <a:gd name="T43" fmla="*/ 19 h 9096"/>
                  <a:gd name="T44" fmla="*/ 17 w 14655"/>
                  <a:gd name="T45" fmla="*/ 19 h 9096"/>
                  <a:gd name="T46" fmla="*/ 17 w 14655"/>
                  <a:gd name="T47" fmla="*/ 19 h 9096"/>
                  <a:gd name="T48" fmla="*/ 14 w 14655"/>
                  <a:gd name="T49" fmla="*/ 19 h 9096"/>
                  <a:gd name="T50" fmla="*/ 10 w 14655"/>
                  <a:gd name="T51" fmla="*/ 19 h 9096"/>
                  <a:gd name="T52" fmla="*/ 6 w 14655"/>
                  <a:gd name="T53" fmla="*/ 19 h 9096"/>
                  <a:gd name="T54" fmla="*/ 3 w 14655"/>
                  <a:gd name="T55" fmla="*/ 19 h 9096"/>
                  <a:gd name="T56" fmla="*/ 1 w 14655"/>
                  <a:gd name="T57" fmla="*/ 19 h 9096"/>
                  <a:gd name="T58" fmla="*/ 1 w 14655"/>
                  <a:gd name="T59" fmla="*/ 19 h 9096"/>
                  <a:gd name="T60" fmla="*/ 1 w 14655"/>
                  <a:gd name="T61" fmla="*/ 19 h 9096"/>
                  <a:gd name="T62" fmla="*/ 0 w 14655"/>
                  <a:gd name="T63" fmla="*/ 18 h 9096"/>
                  <a:gd name="T64" fmla="*/ 0 w 14655"/>
                  <a:gd name="T65" fmla="*/ 18 h 9096"/>
                  <a:gd name="T66" fmla="*/ 0 w 14655"/>
                  <a:gd name="T67" fmla="*/ 18 h 9096"/>
                  <a:gd name="T68" fmla="*/ 0 w 14655"/>
                  <a:gd name="T69" fmla="*/ 17 h 9096"/>
                  <a:gd name="T70" fmla="*/ 0 w 14655"/>
                  <a:gd name="T71" fmla="*/ 17 h 9096"/>
                  <a:gd name="T72" fmla="*/ 2 w 14655"/>
                  <a:gd name="T73" fmla="*/ 14 h 9096"/>
                  <a:gd name="T74" fmla="*/ 5 w 14655"/>
                  <a:gd name="T75" fmla="*/ 10 h 9096"/>
                  <a:gd name="T76" fmla="*/ 7 w 14655"/>
                  <a:gd name="T77" fmla="*/ 7 h 9096"/>
                  <a:gd name="T78" fmla="*/ 10 w 14655"/>
                  <a:gd name="T79" fmla="*/ 3 h 9096"/>
                  <a:gd name="T80" fmla="*/ 11 w 14655"/>
                  <a:gd name="T81" fmla="*/ 2 h 9096"/>
                  <a:gd name="T82" fmla="*/ 11 w 14655"/>
                  <a:gd name="T83" fmla="*/ 2 h 9096"/>
                  <a:gd name="T84" fmla="*/ 12 w 14655"/>
                  <a:gd name="T85" fmla="*/ 1 h 9096"/>
                  <a:gd name="T86" fmla="*/ 12 w 14655"/>
                  <a:gd name="T87" fmla="*/ 1 h 9096"/>
                  <a:gd name="T88" fmla="*/ 13 w 14655"/>
                  <a:gd name="T89" fmla="*/ 1 h 9096"/>
                  <a:gd name="T90" fmla="*/ 13 w 14655"/>
                  <a:gd name="T91" fmla="*/ 0 h 9096"/>
                  <a:gd name="T92" fmla="*/ 14 w 14655"/>
                  <a:gd name="T93" fmla="*/ 0 h 9096"/>
                  <a:gd name="T94" fmla="*/ 14 w 14655"/>
                  <a:gd name="T95" fmla="*/ 0 h 90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55"/>
                  <a:gd name="T145" fmla="*/ 0 h 9096"/>
                  <a:gd name="T146" fmla="*/ 14655 w 14655"/>
                  <a:gd name="T147" fmla="*/ 9096 h 90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55" h="9096">
                    <a:moveTo>
                      <a:pt x="6797" y="0"/>
                    </a:moveTo>
                    <a:lnTo>
                      <a:pt x="7238" y="0"/>
                    </a:lnTo>
                    <a:lnTo>
                      <a:pt x="7679" y="0"/>
                    </a:lnTo>
                    <a:lnTo>
                      <a:pt x="8121" y="0"/>
                    </a:lnTo>
                    <a:lnTo>
                      <a:pt x="8562" y="0"/>
                    </a:lnTo>
                    <a:lnTo>
                      <a:pt x="9003" y="0"/>
                    </a:lnTo>
                    <a:lnTo>
                      <a:pt x="9444" y="0"/>
                    </a:lnTo>
                    <a:lnTo>
                      <a:pt x="9885" y="0"/>
                    </a:lnTo>
                    <a:lnTo>
                      <a:pt x="10326" y="0"/>
                    </a:lnTo>
                    <a:lnTo>
                      <a:pt x="10768" y="0"/>
                    </a:lnTo>
                    <a:lnTo>
                      <a:pt x="11209" y="0"/>
                    </a:lnTo>
                    <a:lnTo>
                      <a:pt x="11650" y="0"/>
                    </a:lnTo>
                    <a:lnTo>
                      <a:pt x="12091" y="0"/>
                    </a:lnTo>
                    <a:lnTo>
                      <a:pt x="12532" y="0"/>
                    </a:lnTo>
                    <a:lnTo>
                      <a:pt x="12974" y="0"/>
                    </a:lnTo>
                    <a:lnTo>
                      <a:pt x="13415" y="0"/>
                    </a:lnTo>
                    <a:lnTo>
                      <a:pt x="13856" y="0"/>
                    </a:lnTo>
                    <a:lnTo>
                      <a:pt x="13915" y="2"/>
                    </a:lnTo>
                    <a:lnTo>
                      <a:pt x="13973" y="6"/>
                    </a:lnTo>
                    <a:lnTo>
                      <a:pt x="14028" y="13"/>
                    </a:lnTo>
                    <a:lnTo>
                      <a:pt x="14082" y="24"/>
                    </a:lnTo>
                    <a:lnTo>
                      <a:pt x="14134" y="38"/>
                    </a:lnTo>
                    <a:lnTo>
                      <a:pt x="14185" y="53"/>
                    </a:lnTo>
                    <a:lnTo>
                      <a:pt x="14233" y="72"/>
                    </a:lnTo>
                    <a:lnTo>
                      <a:pt x="14279" y="93"/>
                    </a:lnTo>
                    <a:lnTo>
                      <a:pt x="14323" y="116"/>
                    </a:lnTo>
                    <a:lnTo>
                      <a:pt x="14365" y="141"/>
                    </a:lnTo>
                    <a:lnTo>
                      <a:pt x="14405" y="170"/>
                    </a:lnTo>
                    <a:lnTo>
                      <a:pt x="14442" y="199"/>
                    </a:lnTo>
                    <a:lnTo>
                      <a:pt x="14477" y="231"/>
                    </a:lnTo>
                    <a:lnTo>
                      <a:pt x="14508" y="264"/>
                    </a:lnTo>
                    <a:lnTo>
                      <a:pt x="14537" y="300"/>
                    </a:lnTo>
                    <a:lnTo>
                      <a:pt x="14563" y="337"/>
                    </a:lnTo>
                    <a:lnTo>
                      <a:pt x="14586" y="376"/>
                    </a:lnTo>
                    <a:lnTo>
                      <a:pt x="14606" y="415"/>
                    </a:lnTo>
                    <a:lnTo>
                      <a:pt x="14623" y="457"/>
                    </a:lnTo>
                    <a:lnTo>
                      <a:pt x="14635" y="499"/>
                    </a:lnTo>
                    <a:lnTo>
                      <a:pt x="14646" y="543"/>
                    </a:lnTo>
                    <a:lnTo>
                      <a:pt x="14652" y="589"/>
                    </a:lnTo>
                    <a:lnTo>
                      <a:pt x="14655" y="634"/>
                    </a:lnTo>
                    <a:lnTo>
                      <a:pt x="14655" y="681"/>
                    </a:lnTo>
                    <a:lnTo>
                      <a:pt x="14651" y="728"/>
                    </a:lnTo>
                    <a:lnTo>
                      <a:pt x="14643" y="775"/>
                    </a:lnTo>
                    <a:lnTo>
                      <a:pt x="14630" y="825"/>
                    </a:lnTo>
                    <a:lnTo>
                      <a:pt x="14614" y="873"/>
                    </a:lnTo>
                    <a:lnTo>
                      <a:pt x="14593" y="922"/>
                    </a:lnTo>
                    <a:lnTo>
                      <a:pt x="14569" y="972"/>
                    </a:lnTo>
                    <a:lnTo>
                      <a:pt x="14540" y="1022"/>
                    </a:lnTo>
                    <a:lnTo>
                      <a:pt x="14507" y="1071"/>
                    </a:lnTo>
                    <a:lnTo>
                      <a:pt x="14195" y="1506"/>
                    </a:lnTo>
                    <a:lnTo>
                      <a:pt x="13884" y="1940"/>
                    </a:lnTo>
                    <a:lnTo>
                      <a:pt x="13573" y="2375"/>
                    </a:lnTo>
                    <a:lnTo>
                      <a:pt x="13261" y="2809"/>
                    </a:lnTo>
                    <a:lnTo>
                      <a:pt x="12949" y="3244"/>
                    </a:lnTo>
                    <a:lnTo>
                      <a:pt x="12638" y="3678"/>
                    </a:lnTo>
                    <a:lnTo>
                      <a:pt x="12326" y="4113"/>
                    </a:lnTo>
                    <a:lnTo>
                      <a:pt x="12016" y="4549"/>
                    </a:lnTo>
                    <a:lnTo>
                      <a:pt x="11704" y="4983"/>
                    </a:lnTo>
                    <a:lnTo>
                      <a:pt x="11392" y="5418"/>
                    </a:lnTo>
                    <a:lnTo>
                      <a:pt x="11081" y="5852"/>
                    </a:lnTo>
                    <a:lnTo>
                      <a:pt x="10769" y="6287"/>
                    </a:lnTo>
                    <a:lnTo>
                      <a:pt x="10457" y="6721"/>
                    </a:lnTo>
                    <a:lnTo>
                      <a:pt x="10147" y="7156"/>
                    </a:lnTo>
                    <a:lnTo>
                      <a:pt x="9835" y="7590"/>
                    </a:lnTo>
                    <a:lnTo>
                      <a:pt x="9523" y="8025"/>
                    </a:lnTo>
                    <a:lnTo>
                      <a:pt x="9487" y="8074"/>
                    </a:lnTo>
                    <a:lnTo>
                      <a:pt x="9449" y="8124"/>
                    </a:lnTo>
                    <a:lnTo>
                      <a:pt x="9409" y="8174"/>
                    </a:lnTo>
                    <a:lnTo>
                      <a:pt x="9369" y="8223"/>
                    </a:lnTo>
                    <a:lnTo>
                      <a:pt x="9327" y="8271"/>
                    </a:lnTo>
                    <a:lnTo>
                      <a:pt x="9283" y="8321"/>
                    </a:lnTo>
                    <a:lnTo>
                      <a:pt x="9238" y="8368"/>
                    </a:lnTo>
                    <a:lnTo>
                      <a:pt x="9192" y="8415"/>
                    </a:lnTo>
                    <a:lnTo>
                      <a:pt x="9146" y="8462"/>
                    </a:lnTo>
                    <a:lnTo>
                      <a:pt x="9098" y="8507"/>
                    </a:lnTo>
                    <a:lnTo>
                      <a:pt x="9048" y="8553"/>
                    </a:lnTo>
                    <a:lnTo>
                      <a:pt x="8998" y="8597"/>
                    </a:lnTo>
                    <a:lnTo>
                      <a:pt x="8946" y="8639"/>
                    </a:lnTo>
                    <a:lnTo>
                      <a:pt x="8894" y="8681"/>
                    </a:lnTo>
                    <a:lnTo>
                      <a:pt x="8841" y="8721"/>
                    </a:lnTo>
                    <a:lnTo>
                      <a:pt x="8788" y="8759"/>
                    </a:lnTo>
                    <a:lnTo>
                      <a:pt x="8733" y="8796"/>
                    </a:lnTo>
                    <a:lnTo>
                      <a:pt x="8678" y="8832"/>
                    </a:lnTo>
                    <a:lnTo>
                      <a:pt x="8622" y="8865"/>
                    </a:lnTo>
                    <a:lnTo>
                      <a:pt x="8565" y="8897"/>
                    </a:lnTo>
                    <a:lnTo>
                      <a:pt x="8509" y="8926"/>
                    </a:lnTo>
                    <a:lnTo>
                      <a:pt x="8451" y="8955"/>
                    </a:lnTo>
                    <a:lnTo>
                      <a:pt x="8393" y="8980"/>
                    </a:lnTo>
                    <a:lnTo>
                      <a:pt x="8334" y="9003"/>
                    </a:lnTo>
                    <a:lnTo>
                      <a:pt x="8275" y="9024"/>
                    </a:lnTo>
                    <a:lnTo>
                      <a:pt x="8217" y="9043"/>
                    </a:lnTo>
                    <a:lnTo>
                      <a:pt x="8158" y="9059"/>
                    </a:lnTo>
                    <a:lnTo>
                      <a:pt x="8098" y="9072"/>
                    </a:lnTo>
                    <a:lnTo>
                      <a:pt x="8038" y="9083"/>
                    </a:lnTo>
                    <a:lnTo>
                      <a:pt x="7978" y="9090"/>
                    </a:lnTo>
                    <a:lnTo>
                      <a:pt x="7918" y="9094"/>
                    </a:lnTo>
                    <a:lnTo>
                      <a:pt x="7860" y="9096"/>
                    </a:lnTo>
                    <a:lnTo>
                      <a:pt x="7418" y="9096"/>
                    </a:lnTo>
                    <a:lnTo>
                      <a:pt x="6977" y="9096"/>
                    </a:lnTo>
                    <a:lnTo>
                      <a:pt x="6536" y="9096"/>
                    </a:lnTo>
                    <a:lnTo>
                      <a:pt x="6095" y="9096"/>
                    </a:lnTo>
                    <a:lnTo>
                      <a:pt x="5654" y="9096"/>
                    </a:lnTo>
                    <a:lnTo>
                      <a:pt x="5212" y="9096"/>
                    </a:lnTo>
                    <a:lnTo>
                      <a:pt x="4771" y="9096"/>
                    </a:lnTo>
                    <a:lnTo>
                      <a:pt x="4330" y="9096"/>
                    </a:lnTo>
                    <a:lnTo>
                      <a:pt x="3889" y="9096"/>
                    </a:lnTo>
                    <a:lnTo>
                      <a:pt x="3448" y="9096"/>
                    </a:lnTo>
                    <a:lnTo>
                      <a:pt x="3007" y="9096"/>
                    </a:lnTo>
                    <a:lnTo>
                      <a:pt x="2565" y="9096"/>
                    </a:lnTo>
                    <a:lnTo>
                      <a:pt x="2124" y="9096"/>
                    </a:lnTo>
                    <a:lnTo>
                      <a:pt x="1683" y="9096"/>
                    </a:lnTo>
                    <a:lnTo>
                      <a:pt x="1242" y="9096"/>
                    </a:lnTo>
                    <a:lnTo>
                      <a:pt x="801" y="9096"/>
                    </a:lnTo>
                    <a:lnTo>
                      <a:pt x="741" y="9094"/>
                    </a:lnTo>
                    <a:lnTo>
                      <a:pt x="684" y="9090"/>
                    </a:lnTo>
                    <a:lnTo>
                      <a:pt x="628" y="9083"/>
                    </a:lnTo>
                    <a:lnTo>
                      <a:pt x="574" y="9072"/>
                    </a:lnTo>
                    <a:lnTo>
                      <a:pt x="521" y="9059"/>
                    </a:lnTo>
                    <a:lnTo>
                      <a:pt x="471" y="9043"/>
                    </a:lnTo>
                    <a:lnTo>
                      <a:pt x="423" y="9024"/>
                    </a:lnTo>
                    <a:lnTo>
                      <a:pt x="376" y="9003"/>
                    </a:lnTo>
                    <a:lnTo>
                      <a:pt x="332" y="8980"/>
                    </a:lnTo>
                    <a:lnTo>
                      <a:pt x="290" y="8955"/>
                    </a:lnTo>
                    <a:lnTo>
                      <a:pt x="251" y="8926"/>
                    </a:lnTo>
                    <a:lnTo>
                      <a:pt x="215" y="8897"/>
                    </a:lnTo>
                    <a:lnTo>
                      <a:pt x="180" y="8865"/>
                    </a:lnTo>
                    <a:lnTo>
                      <a:pt x="148" y="8832"/>
                    </a:lnTo>
                    <a:lnTo>
                      <a:pt x="119" y="8796"/>
                    </a:lnTo>
                    <a:lnTo>
                      <a:pt x="94" y="8759"/>
                    </a:lnTo>
                    <a:lnTo>
                      <a:pt x="71" y="8721"/>
                    </a:lnTo>
                    <a:lnTo>
                      <a:pt x="51" y="8681"/>
                    </a:lnTo>
                    <a:lnTo>
                      <a:pt x="34" y="8639"/>
                    </a:lnTo>
                    <a:lnTo>
                      <a:pt x="20" y="8597"/>
                    </a:lnTo>
                    <a:lnTo>
                      <a:pt x="10" y="8553"/>
                    </a:lnTo>
                    <a:lnTo>
                      <a:pt x="4" y="8507"/>
                    </a:lnTo>
                    <a:lnTo>
                      <a:pt x="0" y="8462"/>
                    </a:lnTo>
                    <a:lnTo>
                      <a:pt x="1" y="8415"/>
                    </a:lnTo>
                    <a:lnTo>
                      <a:pt x="6" y="8368"/>
                    </a:lnTo>
                    <a:lnTo>
                      <a:pt x="14" y="8321"/>
                    </a:lnTo>
                    <a:lnTo>
                      <a:pt x="26" y="8271"/>
                    </a:lnTo>
                    <a:lnTo>
                      <a:pt x="42" y="8223"/>
                    </a:lnTo>
                    <a:lnTo>
                      <a:pt x="62" y="8174"/>
                    </a:lnTo>
                    <a:lnTo>
                      <a:pt x="88" y="8124"/>
                    </a:lnTo>
                    <a:lnTo>
                      <a:pt x="116" y="8074"/>
                    </a:lnTo>
                    <a:lnTo>
                      <a:pt x="150" y="8025"/>
                    </a:lnTo>
                    <a:lnTo>
                      <a:pt x="460" y="7590"/>
                    </a:lnTo>
                    <a:lnTo>
                      <a:pt x="772" y="7156"/>
                    </a:lnTo>
                    <a:lnTo>
                      <a:pt x="1084" y="6721"/>
                    </a:lnTo>
                    <a:lnTo>
                      <a:pt x="1395" y="6287"/>
                    </a:lnTo>
                    <a:lnTo>
                      <a:pt x="1707" y="5852"/>
                    </a:lnTo>
                    <a:lnTo>
                      <a:pt x="2019" y="5418"/>
                    </a:lnTo>
                    <a:lnTo>
                      <a:pt x="2329" y="4983"/>
                    </a:lnTo>
                    <a:lnTo>
                      <a:pt x="2641" y="4549"/>
                    </a:lnTo>
                    <a:lnTo>
                      <a:pt x="2953" y="4113"/>
                    </a:lnTo>
                    <a:lnTo>
                      <a:pt x="3264" y="3678"/>
                    </a:lnTo>
                    <a:lnTo>
                      <a:pt x="3576" y="3244"/>
                    </a:lnTo>
                    <a:lnTo>
                      <a:pt x="3888" y="2809"/>
                    </a:lnTo>
                    <a:lnTo>
                      <a:pt x="4198" y="2375"/>
                    </a:lnTo>
                    <a:lnTo>
                      <a:pt x="4510" y="1940"/>
                    </a:lnTo>
                    <a:lnTo>
                      <a:pt x="4822" y="1506"/>
                    </a:lnTo>
                    <a:lnTo>
                      <a:pt x="5133" y="1071"/>
                    </a:lnTo>
                    <a:lnTo>
                      <a:pt x="5170" y="1022"/>
                    </a:lnTo>
                    <a:lnTo>
                      <a:pt x="5207" y="972"/>
                    </a:lnTo>
                    <a:lnTo>
                      <a:pt x="5246" y="922"/>
                    </a:lnTo>
                    <a:lnTo>
                      <a:pt x="5287" y="873"/>
                    </a:lnTo>
                    <a:lnTo>
                      <a:pt x="5329" y="825"/>
                    </a:lnTo>
                    <a:lnTo>
                      <a:pt x="5373" y="775"/>
                    </a:lnTo>
                    <a:lnTo>
                      <a:pt x="5417" y="728"/>
                    </a:lnTo>
                    <a:lnTo>
                      <a:pt x="5464" y="681"/>
                    </a:lnTo>
                    <a:lnTo>
                      <a:pt x="5511" y="634"/>
                    </a:lnTo>
                    <a:lnTo>
                      <a:pt x="5559" y="589"/>
                    </a:lnTo>
                    <a:lnTo>
                      <a:pt x="5608" y="543"/>
                    </a:lnTo>
                    <a:lnTo>
                      <a:pt x="5659" y="499"/>
                    </a:lnTo>
                    <a:lnTo>
                      <a:pt x="5710" y="457"/>
                    </a:lnTo>
                    <a:lnTo>
                      <a:pt x="5762" y="415"/>
                    </a:lnTo>
                    <a:lnTo>
                      <a:pt x="5815" y="376"/>
                    </a:lnTo>
                    <a:lnTo>
                      <a:pt x="5869" y="337"/>
                    </a:lnTo>
                    <a:lnTo>
                      <a:pt x="5923" y="300"/>
                    </a:lnTo>
                    <a:lnTo>
                      <a:pt x="5978" y="264"/>
                    </a:lnTo>
                    <a:lnTo>
                      <a:pt x="6035" y="231"/>
                    </a:lnTo>
                    <a:lnTo>
                      <a:pt x="6091" y="199"/>
                    </a:lnTo>
                    <a:lnTo>
                      <a:pt x="6148" y="170"/>
                    </a:lnTo>
                    <a:lnTo>
                      <a:pt x="6206" y="141"/>
                    </a:lnTo>
                    <a:lnTo>
                      <a:pt x="6264" y="116"/>
                    </a:lnTo>
                    <a:lnTo>
                      <a:pt x="6321" y="93"/>
                    </a:lnTo>
                    <a:lnTo>
                      <a:pt x="6380" y="72"/>
                    </a:lnTo>
                    <a:lnTo>
                      <a:pt x="6440" y="53"/>
                    </a:lnTo>
                    <a:lnTo>
                      <a:pt x="6499" y="38"/>
                    </a:lnTo>
                    <a:lnTo>
                      <a:pt x="6559" y="24"/>
                    </a:lnTo>
                    <a:lnTo>
                      <a:pt x="6618" y="13"/>
                    </a:lnTo>
                    <a:lnTo>
                      <a:pt x="6677" y="6"/>
                    </a:lnTo>
                    <a:lnTo>
                      <a:pt x="6737" y="2"/>
                    </a:lnTo>
                    <a:lnTo>
                      <a:pt x="6797" y="0"/>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1" name="Freeform 364"/>
              <p:cNvSpPr>
                <a:spLocks/>
              </p:cNvSpPr>
              <p:nvPr/>
            </p:nvSpPr>
            <p:spPr bwMode="auto">
              <a:xfrm>
                <a:off x="1525" y="2393"/>
                <a:ext cx="667" cy="414"/>
              </a:xfrm>
              <a:custGeom>
                <a:avLst/>
                <a:gdLst>
                  <a:gd name="T0" fmla="*/ 17 w 14595"/>
                  <a:gd name="T1" fmla="*/ 0 h 9058"/>
                  <a:gd name="T2" fmla="*/ 21 w 14595"/>
                  <a:gd name="T3" fmla="*/ 0 h 9058"/>
                  <a:gd name="T4" fmla="*/ 24 w 14595"/>
                  <a:gd name="T5" fmla="*/ 0 h 9058"/>
                  <a:gd name="T6" fmla="*/ 28 w 14595"/>
                  <a:gd name="T7" fmla="*/ 0 h 9058"/>
                  <a:gd name="T8" fmla="*/ 29 w 14595"/>
                  <a:gd name="T9" fmla="*/ 0 h 9058"/>
                  <a:gd name="T10" fmla="*/ 30 w 14595"/>
                  <a:gd name="T11" fmla="*/ 0 h 9058"/>
                  <a:gd name="T12" fmla="*/ 30 w 14595"/>
                  <a:gd name="T13" fmla="*/ 0 h 9058"/>
                  <a:gd name="T14" fmla="*/ 30 w 14595"/>
                  <a:gd name="T15" fmla="*/ 1 h 9058"/>
                  <a:gd name="T16" fmla="*/ 30 w 14595"/>
                  <a:gd name="T17" fmla="*/ 1 h 9058"/>
                  <a:gd name="T18" fmla="*/ 30 w 14595"/>
                  <a:gd name="T19" fmla="*/ 1 h 9058"/>
                  <a:gd name="T20" fmla="*/ 30 w 14595"/>
                  <a:gd name="T21" fmla="*/ 2 h 9058"/>
                  <a:gd name="T22" fmla="*/ 30 w 14595"/>
                  <a:gd name="T23" fmla="*/ 2 h 9058"/>
                  <a:gd name="T24" fmla="*/ 28 w 14595"/>
                  <a:gd name="T25" fmla="*/ 5 h 9058"/>
                  <a:gd name="T26" fmla="*/ 26 w 14595"/>
                  <a:gd name="T27" fmla="*/ 9 h 9058"/>
                  <a:gd name="T28" fmla="*/ 23 w 14595"/>
                  <a:gd name="T29" fmla="*/ 12 h 9058"/>
                  <a:gd name="T30" fmla="*/ 20 w 14595"/>
                  <a:gd name="T31" fmla="*/ 16 h 9058"/>
                  <a:gd name="T32" fmla="*/ 20 w 14595"/>
                  <a:gd name="T33" fmla="*/ 17 h 9058"/>
                  <a:gd name="T34" fmla="*/ 19 w 14595"/>
                  <a:gd name="T35" fmla="*/ 17 h 9058"/>
                  <a:gd name="T36" fmla="*/ 19 w 14595"/>
                  <a:gd name="T37" fmla="*/ 18 h 9058"/>
                  <a:gd name="T38" fmla="*/ 18 w 14595"/>
                  <a:gd name="T39" fmla="*/ 18 h 9058"/>
                  <a:gd name="T40" fmla="*/ 18 w 14595"/>
                  <a:gd name="T41" fmla="*/ 18 h 9058"/>
                  <a:gd name="T42" fmla="*/ 17 w 14595"/>
                  <a:gd name="T43" fmla="*/ 19 h 9058"/>
                  <a:gd name="T44" fmla="*/ 17 w 14595"/>
                  <a:gd name="T45" fmla="*/ 19 h 9058"/>
                  <a:gd name="T46" fmla="*/ 16 w 14595"/>
                  <a:gd name="T47" fmla="*/ 19 h 9058"/>
                  <a:gd name="T48" fmla="*/ 14 w 14595"/>
                  <a:gd name="T49" fmla="*/ 19 h 9058"/>
                  <a:gd name="T50" fmla="*/ 10 w 14595"/>
                  <a:gd name="T51" fmla="*/ 19 h 9058"/>
                  <a:gd name="T52" fmla="*/ 6 w 14595"/>
                  <a:gd name="T53" fmla="*/ 19 h 9058"/>
                  <a:gd name="T54" fmla="*/ 3 w 14595"/>
                  <a:gd name="T55" fmla="*/ 19 h 9058"/>
                  <a:gd name="T56" fmla="*/ 1 w 14595"/>
                  <a:gd name="T57" fmla="*/ 19 h 9058"/>
                  <a:gd name="T58" fmla="*/ 1 w 14595"/>
                  <a:gd name="T59" fmla="*/ 19 h 9058"/>
                  <a:gd name="T60" fmla="*/ 1 w 14595"/>
                  <a:gd name="T61" fmla="*/ 19 h 9058"/>
                  <a:gd name="T62" fmla="*/ 0 w 14595"/>
                  <a:gd name="T63" fmla="*/ 18 h 9058"/>
                  <a:gd name="T64" fmla="*/ 0 w 14595"/>
                  <a:gd name="T65" fmla="*/ 18 h 9058"/>
                  <a:gd name="T66" fmla="*/ 0 w 14595"/>
                  <a:gd name="T67" fmla="*/ 18 h 9058"/>
                  <a:gd name="T68" fmla="*/ 0 w 14595"/>
                  <a:gd name="T69" fmla="*/ 17 h 9058"/>
                  <a:gd name="T70" fmla="*/ 0 w 14595"/>
                  <a:gd name="T71" fmla="*/ 17 h 9058"/>
                  <a:gd name="T72" fmla="*/ 2 w 14595"/>
                  <a:gd name="T73" fmla="*/ 14 h 9058"/>
                  <a:gd name="T74" fmla="*/ 5 w 14595"/>
                  <a:gd name="T75" fmla="*/ 10 h 9058"/>
                  <a:gd name="T76" fmla="*/ 7 w 14595"/>
                  <a:gd name="T77" fmla="*/ 7 h 9058"/>
                  <a:gd name="T78" fmla="*/ 10 w 14595"/>
                  <a:gd name="T79" fmla="*/ 3 h 9058"/>
                  <a:gd name="T80" fmla="*/ 11 w 14595"/>
                  <a:gd name="T81" fmla="*/ 2 h 9058"/>
                  <a:gd name="T82" fmla="*/ 11 w 14595"/>
                  <a:gd name="T83" fmla="*/ 2 h 9058"/>
                  <a:gd name="T84" fmla="*/ 12 w 14595"/>
                  <a:gd name="T85" fmla="*/ 1 h 9058"/>
                  <a:gd name="T86" fmla="*/ 12 w 14595"/>
                  <a:gd name="T87" fmla="*/ 1 h 9058"/>
                  <a:gd name="T88" fmla="*/ 13 w 14595"/>
                  <a:gd name="T89" fmla="*/ 1 h 9058"/>
                  <a:gd name="T90" fmla="*/ 13 w 14595"/>
                  <a:gd name="T91" fmla="*/ 0 h 9058"/>
                  <a:gd name="T92" fmla="*/ 14 w 14595"/>
                  <a:gd name="T93" fmla="*/ 0 h 9058"/>
                  <a:gd name="T94" fmla="*/ 14 w 14595"/>
                  <a:gd name="T95" fmla="*/ 0 h 90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95"/>
                  <a:gd name="T145" fmla="*/ 0 h 9058"/>
                  <a:gd name="T146" fmla="*/ 14595 w 14595"/>
                  <a:gd name="T147" fmla="*/ 9058 h 90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95" h="9058">
                    <a:moveTo>
                      <a:pt x="6768" y="0"/>
                    </a:moveTo>
                    <a:lnTo>
                      <a:pt x="7208" y="0"/>
                    </a:lnTo>
                    <a:lnTo>
                      <a:pt x="7647" y="0"/>
                    </a:lnTo>
                    <a:lnTo>
                      <a:pt x="8086" y="0"/>
                    </a:lnTo>
                    <a:lnTo>
                      <a:pt x="8526" y="0"/>
                    </a:lnTo>
                    <a:lnTo>
                      <a:pt x="8965" y="0"/>
                    </a:lnTo>
                    <a:lnTo>
                      <a:pt x="9405" y="0"/>
                    </a:lnTo>
                    <a:lnTo>
                      <a:pt x="9844" y="0"/>
                    </a:lnTo>
                    <a:lnTo>
                      <a:pt x="10284" y="0"/>
                    </a:lnTo>
                    <a:lnTo>
                      <a:pt x="10722" y="0"/>
                    </a:lnTo>
                    <a:lnTo>
                      <a:pt x="11162" y="0"/>
                    </a:lnTo>
                    <a:lnTo>
                      <a:pt x="11601" y="0"/>
                    </a:lnTo>
                    <a:lnTo>
                      <a:pt x="12041" y="0"/>
                    </a:lnTo>
                    <a:lnTo>
                      <a:pt x="12480" y="0"/>
                    </a:lnTo>
                    <a:lnTo>
                      <a:pt x="12920" y="0"/>
                    </a:lnTo>
                    <a:lnTo>
                      <a:pt x="13359" y="0"/>
                    </a:lnTo>
                    <a:lnTo>
                      <a:pt x="13799" y="0"/>
                    </a:lnTo>
                    <a:lnTo>
                      <a:pt x="13858" y="1"/>
                    </a:lnTo>
                    <a:lnTo>
                      <a:pt x="13914" y="6"/>
                    </a:lnTo>
                    <a:lnTo>
                      <a:pt x="13970" y="13"/>
                    </a:lnTo>
                    <a:lnTo>
                      <a:pt x="14024" y="24"/>
                    </a:lnTo>
                    <a:lnTo>
                      <a:pt x="14076" y="36"/>
                    </a:lnTo>
                    <a:lnTo>
                      <a:pt x="14127" y="53"/>
                    </a:lnTo>
                    <a:lnTo>
                      <a:pt x="14175" y="71"/>
                    </a:lnTo>
                    <a:lnTo>
                      <a:pt x="14221" y="92"/>
                    </a:lnTo>
                    <a:lnTo>
                      <a:pt x="14264" y="115"/>
                    </a:lnTo>
                    <a:lnTo>
                      <a:pt x="14306" y="140"/>
                    </a:lnTo>
                    <a:lnTo>
                      <a:pt x="14345" y="169"/>
                    </a:lnTo>
                    <a:lnTo>
                      <a:pt x="14382" y="198"/>
                    </a:lnTo>
                    <a:lnTo>
                      <a:pt x="14416" y="230"/>
                    </a:lnTo>
                    <a:lnTo>
                      <a:pt x="14448" y="263"/>
                    </a:lnTo>
                    <a:lnTo>
                      <a:pt x="14476" y="298"/>
                    </a:lnTo>
                    <a:lnTo>
                      <a:pt x="14502" y="336"/>
                    </a:lnTo>
                    <a:lnTo>
                      <a:pt x="14526" y="373"/>
                    </a:lnTo>
                    <a:lnTo>
                      <a:pt x="14546" y="413"/>
                    </a:lnTo>
                    <a:lnTo>
                      <a:pt x="14561" y="454"/>
                    </a:lnTo>
                    <a:lnTo>
                      <a:pt x="14575" y="497"/>
                    </a:lnTo>
                    <a:lnTo>
                      <a:pt x="14585" y="540"/>
                    </a:lnTo>
                    <a:lnTo>
                      <a:pt x="14592" y="585"/>
                    </a:lnTo>
                    <a:lnTo>
                      <a:pt x="14595" y="630"/>
                    </a:lnTo>
                    <a:lnTo>
                      <a:pt x="14594" y="678"/>
                    </a:lnTo>
                    <a:lnTo>
                      <a:pt x="14590" y="724"/>
                    </a:lnTo>
                    <a:lnTo>
                      <a:pt x="14582" y="772"/>
                    </a:lnTo>
                    <a:lnTo>
                      <a:pt x="14570" y="820"/>
                    </a:lnTo>
                    <a:lnTo>
                      <a:pt x="14554" y="870"/>
                    </a:lnTo>
                    <a:lnTo>
                      <a:pt x="14533" y="918"/>
                    </a:lnTo>
                    <a:lnTo>
                      <a:pt x="14509" y="967"/>
                    </a:lnTo>
                    <a:lnTo>
                      <a:pt x="14480" y="1017"/>
                    </a:lnTo>
                    <a:lnTo>
                      <a:pt x="14447" y="1067"/>
                    </a:lnTo>
                    <a:lnTo>
                      <a:pt x="14137" y="1499"/>
                    </a:lnTo>
                    <a:lnTo>
                      <a:pt x="13826" y="1932"/>
                    </a:lnTo>
                    <a:lnTo>
                      <a:pt x="13517" y="2365"/>
                    </a:lnTo>
                    <a:lnTo>
                      <a:pt x="13206" y="2798"/>
                    </a:lnTo>
                    <a:lnTo>
                      <a:pt x="12896" y="3230"/>
                    </a:lnTo>
                    <a:lnTo>
                      <a:pt x="12585" y="3664"/>
                    </a:lnTo>
                    <a:lnTo>
                      <a:pt x="12275" y="4096"/>
                    </a:lnTo>
                    <a:lnTo>
                      <a:pt x="11965" y="4529"/>
                    </a:lnTo>
                    <a:lnTo>
                      <a:pt x="11655" y="4962"/>
                    </a:lnTo>
                    <a:lnTo>
                      <a:pt x="11345" y="5394"/>
                    </a:lnTo>
                    <a:lnTo>
                      <a:pt x="11034" y="5828"/>
                    </a:lnTo>
                    <a:lnTo>
                      <a:pt x="10725" y="6260"/>
                    </a:lnTo>
                    <a:lnTo>
                      <a:pt x="10414" y="6693"/>
                    </a:lnTo>
                    <a:lnTo>
                      <a:pt x="10104" y="7126"/>
                    </a:lnTo>
                    <a:lnTo>
                      <a:pt x="9793" y="7559"/>
                    </a:lnTo>
                    <a:lnTo>
                      <a:pt x="9483" y="7991"/>
                    </a:lnTo>
                    <a:lnTo>
                      <a:pt x="9447" y="8041"/>
                    </a:lnTo>
                    <a:lnTo>
                      <a:pt x="9409" y="8091"/>
                    </a:lnTo>
                    <a:lnTo>
                      <a:pt x="9370" y="8140"/>
                    </a:lnTo>
                    <a:lnTo>
                      <a:pt x="9329" y="8188"/>
                    </a:lnTo>
                    <a:lnTo>
                      <a:pt x="9287" y="8238"/>
                    </a:lnTo>
                    <a:lnTo>
                      <a:pt x="9244" y="8286"/>
                    </a:lnTo>
                    <a:lnTo>
                      <a:pt x="9200" y="8333"/>
                    </a:lnTo>
                    <a:lnTo>
                      <a:pt x="9154" y="8380"/>
                    </a:lnTo>
                    <a:lnTo>
                      <a:pt x="9107" y="8428"/>
                    </a:lnTo>
                    <a:lnTo>
                      <a:pt x="9059" y="8473"/>
                    </a:lnTo>
                    <a:lnTo>
                      <a:pt x="9010" y="8518"/>
                    </a:lnTo>
                    <a:lnTo>
                      <a:pt x="8960" y="8561"/>
                    </a:lnTo>
                    <a:lnTo>
                      <a:pt x="8909" y="8604"/>
                    </a:lnTo>
                    <a:lnTo>
                      <a:pt x="8857" y="8645"/>
                    </a:lnTo>
                    <a:lnTo>
                      <a:pt x="8804" y="8685"/>
                    </a:lnTo>
                    <a:lnTo>
                      <a:pt x="8751" y="8723"/>
                    </a:lnTo>
                    <a:lnTo>
                      <a:pt x="8696" y="8760"/>
                    </a:lnTo>
                    <a:lnTo>
                      <a:pt x="8641" y="8795"/>
                    </a:lnTo>
                    <a:lnTo>
                      <a:pt x="8586" y="8829"/>
                    </a:lnTo>
                    <a:lnTo>
                      <a:pt x="8529" y="8860"/>
                    </a:lnTo>
                    <a:lnTo>
                      <a:pt x="8472" y="8889"/>
                    </a:lnTo>
                    <a:lnTo>
                      <a:pt x="8416" y="8918"/>
                    </a:lnTo>
                    <a:lnTo>
                      <a:pt x="8358" y="8943"/>
                    </a:lnTo>
                    <a:lnTo>
                      <a:pt x="8299" y="8966"/>
                    </a:lnTo>
                    <a:lnTo>
                      <a:pt x="8240" y="8987"/>
                    </a:lnTo>
                    <a:lnTo>
                      <a:pt x="8183" y="9005"/>
                    </a:lnTo>
                    <a:lnTo>
                      <a:pt x="8123" y="9022"/>
                    </a:lnTo>
                    <a:lnTo>
                      <a:pt x="8064" y="9034"/>
                    </a:lnTo>
                    <a:lnTo>
                      <a:pt x="8004" y="9045"/>
                    </a:lnTo>
                    <a:lnTo>
                      <a:pt x="7945" y="9052"/>
                    </a:lnTo>
                    <a:lnTo>
                      <a:pt x="7885" y="9057"/>
                    </a:lnTo>
                    <a:lnTo>
                      <a:pt x="7827" y="9058"/>
                    </a:lnTo>
                    <a:lnTo>
                      <a:pt x="7387" y="9058"/>
                    </a:lnTo>
                    <a:lnTo>
                      <a:pt x="6948" y="9058"/>
                    </a:lnTo>
                    <a:lnTo>
                      <a:pt x="6508" y="9058"/>
                    </a:lnTo>
                    <a:lnTo>
                      <a:pt x="6069" y="9058"/>
                    </a:lnTo>
                    <a:lnTo>
                      <a:pt x="5629" y="9058"/>
                    </a:lnTo>
                    <a:lnTo>
                      <a:pt x="5190" y="9058"/>
                    </a:lnTo>
                    <a:lnTo>
                      <a:pt x="4750" y="9058"/>
                    </a:lnTo>
                    <a:lnTo>
                      <a:pt x="4311" y="9058"/>
                    </a:lnTo>
                    <a:lnTo>
                      <a:pt x="3871" y="9058"/>
                    </a:lnTo>
                    <a:lnTo>
                      <a:pt x="3432" y="9058"/>
                    </a:lnTo>
                    <a:lnTo>
                      <a:pt x="2992" y="9058"/>
                    </a:lnTo>
                    <a:lnTo>
                      <a:pt x="2553" y="9058"/>
                    </a:lnTo>
                    <a:lnTo>
                      <a:pt x="2114" y="9058"/>
                    </a:lnTo>
                    <a:lnTo>
                      <a:pt x="1675" y="9058"/>
                    </a:lnTo>
                    <a:lnTo>
                      <a:pt x="1235" y="9058"/>
                    </a:lnTo>
                    <a:lnTo>
                      <a:pt x="796" y="9058"/>
                    </a:lnTo>
                    <a:lnTo>
                      <a:pt x="737" y="9057"/>
                    </a:lnTo>
                    <a:lnTo>
                      <a:pt x="679" y="9052"/>
                    </a:lnTo>
                    <a:lnTo>
                      <a:pt x="624" y="9045"/>
                    </a:lnTo>
                    <a:lnTo>
                      <a:pt x="570" y="9034"/>
                    </a:lnTo>
                    <a:lnTo>
                      <a:pt x="519" y="9022"/>
                    </a:lnTo>
                    <a:lnTo>
                      <a:pt x="468" y="9005"/>
                    </a:lnTo>
                    <a:lnTo>
                      <a:pt x="420" y="8987"/>
                    </a:lnTo>
                    <a:lnTo>
                      <a:pt x="374" y="8966"/>
                    </a:lnTo>
                    <a:lnTo>
                      <a:pt x="330" y="8943"/>
                    </a:lnTo>
                    <a:lnTo>
                      <a:pt x="289" y="8918"/>
                    </a:lnTo>
                    <a:lnTo>
                      <a:pt x="249" y="8889"/>
                    </a:lnTo>
                    <a:lnTo>
                      <a:pt x="212" y="8860"/>
                    </a:lnTo>
                    <a:lnTo>
                      <a:pt x="178" y="8829"/>
                    </a:lnTo>
                    <a:lnTo>
                      <a:pt x="147" y="8795"/>
                    </a:lnTo>
                    <a:lnTo>
                      <a:pt x="117" y="8760"/>
                    </a:lnTo>
                    <a:lnTo>
                      <a:pt x="92" y="8723"/>
                    </a:lnTo>
                    <a:lnTo>
                      <a:pt x="69" y="8685"/>
                    </a:lnTo>
                    <a:lnTo>
                      <a:pt x="49" y="8645"/>
                    </a:lnTo>
                    <a:lnTo>
                      <a:pt x="32" y="8604"/>
                    </a:lnTo>
                    <a:lnTo>
                      <a:pt x="19" y="8561"/>
                    </a:lnTo>
                    <a:lnTo>
                      <a:pt x="9" y="8518"/>
                    </a:lnTo>
                    <a:lnTo>
                      <a:pt x="2" y="8473"/>
                    </a:lnTo>
                    <a:lnTo>
                      <a:pt x="0" y="8428"/>
                    </a:lnTo>
                    <a:lnTo>
                      <a:pt x="0" y="8380"/>
                    </a:lnTo>
                    <a:lnTo>
                      <a:pt x="4" y="8333"/>
                    </a:lnTo>
                    <a:lnTo>
                      <a:pt x="12" y="8286"/>
                    </a:lnTo>
                    <a:lnTo>
                      <a:pt x="25" y="8238"/>
                    </a:lnTo>
                    <a:lnTo>
                      <a:pt x="41" y="8188"/>
                    </a:lnTo>
                    <a:lnTo>
                      <a:pt x="61" y="8140"/>
                    </a:lnTo>
                    <a:lnTo>
                      <a:pt x="85" y="8091"/>
                    </a:lnTo>
                    <a:lnTo>
                      <a:pt x="114" y="8041"/>
                    </a:lnTo>
                    <a:lnTo>
                      <a:pt x="148" y="7991"/>
                    </a:lnTo>
                    <a:lnTo>
                      <a:pt x="458" y="7559"/>
                    </a:lnTo>
                    <a:lnTo>
                      <a:pt x="767" y="7126"/>
                    </a:lnTo>
                    <a:lnTo>
                      <a:pt x="1078" y="6693"/>
                    </a:lnTo>
                    <a:lnTo>
                      <a:pt x="1388" y="6260"/>
                    </a:lnTo>
                    <a:lnTo>
                      <a:pt x="1699" y="5828"/>
                    </a:lnTo>
                    <a:lnTo>
                      <a:pt x="2009" y="5394"/>
                    </a:lnTo>
                    <a:lnTo>
                      <a:pt x="2319" y="4962"/>
                    </a:lnTo>
                    <a:lnTo>
                      <a:pt x="2629" y="4529"/>
                    </a:lnTo>
                    <a:lnTo>
                      <a:pt x="2940" y="4096"/>
                    </a:lnTo>
                    <a:lnTo>
                      <a:pt x="3250" y="3664"/>
                    </a:lnTo>
                    <a:lnTo>
                      <a:pt x="3559" y="3230"/>
                    </a:lnTo>
                    <a:lnTo>
                      <a:pt x="3870" y="2798"/>
                    </a:lnTo>
                    <a:lnTo>
                      <a:pt x="4180" y="2365"/>
                    </a:lnTo>
                    <a:lnTo>
                      <a:pt x="4491" y="1932"/>
                    </a:lnTo>
                    <a:lnTo>
                      <a:pt x="4800" y="1499"/>
                    </a:lnTo>
                    <a:lnTo>
                      <a:pt x="5111" y="1067"/>
                    </a:lnTo>
                    <a:lnTo>
                      <a:pt x="5147" y="1017"/>
                    </a:lnTo>
                    <a:lnTo>
                      <a:pt x="5185" y="967"/>
                    </a:lnTo>
                    <a:lnTo>
                      <a:pt x="5225" y="918"/>
                    </a:lnTo>
                    <a:lnTo>
                      <a:pt x="5265" y="870"/>
                    </a:lnTo>
                    <a:lnTo>
                      <a:pt x="5307" y="820"/>
                    </a:lnTo>
                    <a:lnTo>
                      <a:pt x="5350" y="772"/>
                    </a:lnTo>
                    <a:lnTo>
                      <a:pt x="5395" y="724"/>
                    </a:lnTo>
                    <a:lnTo>
                      <a:pt x="5440" y="678"/>
                    </a:lnTo>
                    <a:lnTo>
                      <a:pt x="5487" y="630"/>
                    </a:lnTo>
                    <a:lnTo>
                      <a:pt x="5535" y="585"/>
                    </a:lnTo>
                    <a:lnTo>
                      <a:pt x="5585" y="540"/>
                    </a:lnTo>
                    <a:lnTo>
                      <a:pt x="5634" y="497"/>
                    </a:lnTo>
                    <a:lnTo>
                      <a:pt x="5686" y="454"/>
                    </a:lnTo>
                    <a:lnTo>
                      <a:pt x="5737" y="413"/>
                    </a:lnTo>
                    <a:lnTo>
                      <a:pt x="5791" y="373"/>
                    </a:lnTo>
                    <a:lnTo>
                      <a:pt x="5844" y="336"/>
                    </a:lnTo>
                    <a:lnTo>
                      <a:pt x="5898" y="298"/>
                    </a:lnTo>
                    <a:lnTo>
                      <a:pt x="5953" y="263"/>
                    </a:lnTo>
                    <a:lnTo>
                      <a:pt x="6009" y="230"/>
                    </a:lnTo>
                    <a:lnTo>
                      <a:pt x="6065" y="198"/>
                    </a:lnTo>
                    <a:lnTo>
                      <a:pt x="6121" y="169"/>
                    </a:lnTo>
                    <a:lnTo>
                      <a:pt x="6179" y="140"/>
                    </a:lnTo>
                    <a:lnTo>
                      <a:pt x="6237" y="115"/>
                    </a:lnTo>
                    <a:lnTo>
                      <a:pt x="6295" y="92"/>
                    </a:lnTo>
                    <a:lnTo>
                      <a:pt x="6353" y="71"/>
                    </a:lnTo>
                    <a:lnTo>
                      <a:pt x="6412" y="52"/>
                    </a:lnTo>
                    <a:lnTo>
                      <a:pt x="6471" y="36"/>
                    </a:lnTo>
                    <a:lnTo>
                      <a:pt x="6531" y="24"/>
                    </a:lnTo>
                    <a:lnTo>
                      <a:pt x="6590" y="13"/>
                    </a:lnTo>
                    <a:lnTo>
                      <a:pt x="6650" y="6"/>
                    </a:lnTo>
                    <a:lnTo>
                      <a:pt x="6708" y="1"/>
                    </a:lnTo>
                    <a:lnTo>
                      <a:pt x="6768" y="0"/>
                    </a:lnTo>
                    <a:close/>
                  </a:path>
                </a:pathLst>
              </a:custGeom>
              <a:solidFill>
                <a:srgbClr val="D2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2" name="Freeform 365"/>
              <p:cNvSpPr>
                <a:spLocks/>
              </p:cNvSpPr>
              <p:nvPr/>
            </p:nvSpPr>
            <p:spPr bwMode="auto">
              <a:xfrm>
                <a:off x="1527" y="2394"/>
                <a:ext cx="664" cy="412"/>
              </a:xfrm>
              <a:custGeom>
                <a:avLst/>
                <a:gdLst>
                  <a:gd name="T0" fmla="*/ 17 w 14536"/>
                  <a:gd name="T1" fmla="*/ 0 h 9024"/>
                  <a:gd name="T2" fmla="*/ 20 w 14536"/>
                  <a:gd name="T3" fmla="*/ 0 h 9024"/>
                  <a:gd name="T4" fmla="*/ 24 w 14536"/>
                  <a:gd name="T5" fmla="*/ 0 h 9024"/>
                  <a:gd name="T6" fmla="*/ 28 w 14536"/>
                  <a:gd name="T7" fmla="*/ 0 h 9024"/>
                  <a:gd name="T8" fmla="*/ 29 w 14536"/>
                  <a:gd name="T9" fmla="*/ 0 h 9024"/>
                  <a:gd name="T10" fmla="*/ 29 w 14536"/>
                  <a:gd name="T11" fmla="*/ 0 h 9024"/>
                  <a:gd name="T12" fmla="*/ 30 w 14536"/>
                  <a:gd name="T13" fmla="*/ 0 h 9024"/>
                  <a:gd name="T14" fmla="*/ 30 w 14536"/>
                  <a:gd name="T15" fmla="*/ 1 h 9024"/>
                  <a:gd name="T16" fmla="*/ 30 w 14536"/>
                  <a:gd name="T17" fmla="*/ 1 h 9024"/>
                  <a:gd name="T18" fmla="*/ 30 w 14536"/>
                  <a:gd name="T19" fmla="*/ 1 h 9024"/>
                  <a:gd name="T20" fmla="*/ 30 w 14536"/>
                  <a:gd name="T21" fmla="*/ 2 h 9024"/>
                  <a:gd name="T22" fmla="*/ 30 w 14536"/>
                  <a:gd name="T23" fmla="*/ 2 h 9024"/>
                  <a:gd name="T24" fmla="*/ 28 w 14536"/>
                  <a:gd name="T25" fmla="*/ 5 h 9024"/>
                  <a:gd name="T26" fmla="*/ 25 w 14536"/>
                  <a:gd name="T27" fmla="*/ 8 h 9024"/>
                  <a:gd name="T28" fmla="*/ 23 w 14536"/>
                  <a:gd name="T29" fmla="*/ 12 h 9024"/>
                  <a:gd name="T30" fmla="*/ 20 w 14536"/>
                  <a:gd name="T31" fmla="*/ 16 h 9024"/>
                  <a:gd name="T32" fmla="*/ 19 w 14536"/>
                  <a:gd name="T33" fmla="*/ 17 h 9024"/>
                  <a:gd name="T34" fmla="*/ 19 w 14536"/>
                  <a:gd name="T35" fmla="*/ 17 h 9024"/>
                  <a:gd name="T36" fmla="*/ 19 w 14536"/>
                  <a:gd name="T37" fmla="*/ 18 h 9024"/>
                  <a:gd name="T38" fmla="*/ 18 w 14536"/>
                  <a:gd name="T39" fmla="*/ 18 h 9024"/>
                  <a:gd name="T40" fmla="*/ 18 w 14536"/>
                  <a:gd name="T41" fmla="*/ 18 h 9024"/>
                  <a:gd name="T42" fmla="*/ 17 w 14536"/>
                  <a:gd name="T43" fmla="*/ 19 h 9024"/>
                  <a:gd name="T44" fmla="*/ 17 w 14536"/>
                  <a:gd name="T45" fmla="*/ 19 h 9024"/>
                  <a:gd name="T46" fmla="*/ 16 w 14536"/>
                  <a:gd name="T47" fmla="*/ 19 h 9024"/>
                  <a:gd name="T48" fmla="*/ 14 w 14536"/>
                  <a:gd name="T49" fmla="*/ 19 h 9024"/>
                  <a:gd name="T50" fmla="*/ 10 w 14536"/>
                  <a:gd name="T51" fmla="*/ 19 h 9024"/>
                  <a:gd name="T52" fmla="*/ 6 w 14536"/>
                  <a:gd name="T53" fmla="*/ 19 h 9024"/>
                  <a:gd name="T54" fmla="*/ 3 w 14536"/>
                  <a:gd name="T55" fmla="*/ 19 h 9024"/>
                  <a:gd name="T56" fmla="*/ 1 w 14536"/>
                  <a:gd name="T57" fmla="*/ 19 h 9024"/>
                  <a:gd name="T58" fmla="*/ 1 w 14536"/>
                  <a:gd name="T59" fmla="*/ 19 h 9024"/>
                  <a:gd name="T60" fmla="*/ 1 w 14536"/>
                  <a:gd name="T61" fmla="*/ 18 h 9024"/>
                  <a:gd name="T62" fmla="*/ 0 w 14536"/>
                  <a:gd name="T63" fmla="*/ 18 h 9024"/>
                  <a:gd name="T64" fmla="*/ 0 w 14536"/>
                  <a:gd name="T65" fmla="*/ 18 h 9024"/>
                  <a:gd name="T66" fmla="*/ 0 w 14536"/>
                  <a:gd name="T67" fmla="*/ 17 h 9024"/>
                  <a:gd name="T68" fmla="*/ 0 w 14536"/>
                  <a:gd name="T69" fmla="*/ 17 h 9024"/>
                  <a:gd name="T70" fmla="*/ 0 w 14536"/>
                  <a:gd name="T71" fmla="*/ 17 h 9024"/>
                  <a:gd name="T72" fmla="*/ 2 w 14536"/>
                  <a:gd name="T73" fmla="*/ 14 h 9024"/>
                  <a:gd name="T74" fmla="*/ 5 w 14536"/>
                  <a:gd name="T75" fmla="*/ 10 h 9024"/>
                  <a:gd name="T76" fmla="*/ 7 w 14536"/>
                  <a:gd name="T77" fmla="*/ 7 h 9024"/>
                  <a:gd name="T78" fmla="*/ 10 w 14536"/>
                  <a:gd name="T79" fmla="*/ 3 h 9024"/>
                  <a:gd name="T80" fmla="*/ 11 w 14536"/>
                  <a:gd name="T81" fmla="*/ 2 h 9024"/>
                  <a:gd name="T82" fmla="*/ 11 w 14536"/>
                  <a:gd name="T83" fmla="*/ 2 h 9024"/>
                  <a:gd name="T84" fmla="*/ 12 w 14536"/>
                  <a:gd name="T85" fmla="*/ 1 h 9024"/>
                  <a:gd name="T86" fmla="*/ 12 w 14536"/>
                  <a:gd name="T87" fmla="*/ 1 h 9024"/>
                  <a:gd name="T88" fmla="*/ 12 w 14536"/>
                  <a:gd name="T89" fmla="*/ 1 h 9024"/>
                  <a:gd name="T90" fmla="*/ 13 w 14536"/>
                  <a:gd name="T91" fmla="*/ 0 h 9024"/>
                  <a:gd name="T92" fmla="*/ 13 w 14536"/>
                  <a:gd name="T93" fmla="*/ 0 h 9024"/>
                  <a:gd name="T94" fmla="*/ 14 w 14536"/>
                  <a:gd name="T95" fmla="*/ 0 h 90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36"/>
                  <a:gd name="T145" fmla="*/ 0 h 9024"/>
                  <a:gd name="T146" fmla="*/ 14536 w 14536"/>
                  <a:gd name="T147" fmla="*/ 9024 h 90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36" h="9024">
                    <a:moveTo>
                      <a:pt x="6741" y="0"/>
                    </a:moveTo>
                    <a:lnTo>
                      <a:pt x="7179" y="0"/>
                    </a:lnTo>
                    <a:lnTo>
                      <a:pt x="7617" y="0"/>
                    </a:lnTo>
                    <a:lnTo>
                      <a:pt x="8054" y="0"/>
                    </a:lnTo>
                    <a:lnTo>
                      <a:pt x="8492" y="0"/>
                    </a:lnTo>
                    <a:lnTo>
                      <a:pt x="8929" y="0"/>
                    </a:lnTo>
                    <a:lnTo>
                      <a:pt x="9367" y="0"/>
                    </a:lnTo>
                    <a:lnTo>
                      <a:pt x="9805" y="0"/>
                    </a:lnTo>
                    <a:lnTo>
                      <a:pt x="10242" y="0"/>
                    </a:lnTo>
                    <a:lnTo>
                      <a:pt x="10680" y="0"/>
                    </a:lnTo>
                    <a:lnTo>
                      <a:pt x="11118" y="0"/>
                    </a:lnTo>
                    <a:lnTo>
                      <a:pt x="11556" y="0"/>
                    </a:lnTo>
                    <a:lnTo>
                      <a:pt x="11992" y="0"/>
                    </a:lnTo>
                    <a:lnTo>
                      <a:pt x="12430" y="0"/>
                    </a:lnTo>
                    <a:lnTo>
                      <a:pt x="12868" y="0"/>
                    </a:lnTo>
                    <a:lnTo>
                      <a:pt x="13306" y="0"/>
                    </a:lnTo>
                    <a:lnTo>
                      <a:pt x="13743" y="0"/>
                    </a:lnTo>
                    <a:lnTo>
                      <a:pt x="13801" y="3"/>
                    </a:lnTo>
                    <a:lnTo>
                      <a:pt x="13858" y="7"/>
                    </a:lnTo>
                    <a:lnTo>
                      <a:pt x="13914" y="14"/>
                    </a:lnTo>
                    <a:lnTo>
                      <a:pt x="13967" y="25"/>
                    </a:lnTo>
                    <a:lnTo>
                      <a:pt x="14020" y="38"/>
                    </a:lnTo>
                    <a:lnTo>
                      <a:pt x="14069" y="54"/>
                    </a:lnTo>
                    <a:lnTo>
                      <a:pt x="14118" y="72"/>
                    </a:lnTo>
                    <a:lnTo>
                      <a:pt x="14164" y="93"/>
                    </a:lnTo>
                    <a:lnTo>
                      <a:pt x="14207" y="116"/>
                    </a:lnTo>
                    <a:lnTo>
                      <a:pt x="14249" y="141"/>
                    </a:lnTo>
                    <a:lnTo>
                      <a:pt x="14288" y="169"/>
                    </a:lnTo>
                    <a:lnTo>
                      <a:pt x="14324" y="199"/>
                    </a:lnTo>
                    <a:lnTo>
                      <a:pt x="14358" y="230"/>
                    </a:lnTo>
                    <a:lnTo>
                      <a:pt x="14389" y="263"/>
                    </a:lnTo>
                    <a:lnTo>
                      <a:pt x="14418" y="299"/>
                    </a:lnTo>
                    <a:lnTo>
                      <a:pt x="14444" y="335"/>
                    </a:lnTo>
                    <a:lnTo>
                      <a:pt x="14467" y="373"/>
                    </a:lnTo>
                    <a:lnTo>
                      <a:pt x="14486" y="413"/>
                    </a:lnTo>
                    <a:lnTo>
                      <a:pt x="14503" y="454"/>
                    </a:lnTo>
                    <a:lnTo>
                      <a:pt x="14517" y="497"/>
                    </a:lnTo>
                    <a:lnTo>
                      <a:pt x="14526" y="540"/>
                    </a:lnTo>
                    <a:lnTo>
                      <a:pt x="14533" y="584"/>
                    </a:lnTo>
                    <a:lnTo>
                      <a:pt x="14536" y="629"/>
                    </a:lnTo>
                    <a:lnTo>
                      <a:pt x="14535" y="676"/>
                    </a:lnTo>
                    <a:lnTo>
                      <a:pt x="14531" y="723"/>
                    </a:lnTo>
                    <a:lnTo>
                      <a:pt x="14523" y="771"/>
                    </a:lnTo>
                    <a:lnTo>
                      <a:pt x="14511" y="818"/>
                    </a:lnTo>
                    <a:lnTo>
                      <a:pt x="14494" y="867"/>
                    </a:lnTo>
                    <a:lnTo>
                      <a:pt x="14475" y="916"/>
                    </a:lnTo>
                    <a:lnTo>
                      <a:pt x="14450" y="965"/>
                    </a:lnTo>
                    <a:lnTo>
                      <a:pt x="14422" y="1014"/>
                    </a:lnTo>
                    <a:lnTo>
                      <a:pt x="14388" y="1064"/>
                    </a:lnTo>
                    <a:lnTo>
                      <a:pt x="14080" y="1495"/>
                    </a:lnTo>
                    <a:lnTo>
                      <a:pt x="13771" y="1925"/>
                    </a:lnTo>
                    <a:lnTo>
                      <a:pt x="13462" y="2357"/>
                    </a:lnTo>
                    <a:lnTo>
                      <a:pt x="13153" y="2788"/>
                    </a:lnTo>
                    <a:lnTo>
                      <a:pt x="12844" y="3218"/>
                    </a:lnTo>
                    <a:lnTo>
                      <a:pt x="12535" y="3650"/>
                    </a:lnTo>
                    <a:lnTo>
                      <a:pt x="12226" y="4081"/>
                    </a:lnTo>
                    <a:lnTo>
                      <a:pt x="11917" y="4513"/>
                    </a:lnTo>
                    <a:lnTo>
                      <a:pt x="11608" y="4943"/>
                    </a:lnTo>
                    <a:lnTo>
                      <a:pt x="11299" y="5374"/>
                    </a:lnTo>
                    <a:lnTo>
                      <a:pt x="10991" y="5806"/>
                    </a:lnTo>
                    <a:lnTo>
                      <a:pt x="10681" y="6236"/>
                    </a:lnTo>
                    <a:lnTo>
                      <a:pt x="10372" y="6667"/>
                    </a:lnTo>
                    <a:lnTo>
                      <a:pt x="10063" y="7099"/>
                    </a:lnTo>
                    <a:lnTo>
                      <a:pt x="9755" y="7529"/>
                    </a:lnTo>
                    <a:lnTo>
                      <a:pt x="9445" y="7960"/>
                    </a:lnTo>
                    <a:lnTo>
                      <a:pt x="9409" y="8010"/>
                    </a:lnTo>
                    <a:lnTo>
                      <a:pt x="9372" y="8059"/>
                    </a:lnTo>
                    <a:lnTo>
                      <a:pt x="9333" y="8108"/>
                    </a:lnTo>
                    <a:lnTo>
                      <a:pt x="9292" y="8157"/>
                    </a:lnTo>
                    <a:lnTo>
                      <a:pt x="9251" y="8206"/>
                    </a:lnTo>
                    <a:lnTo>
                      <a:pt x="9208" y="8253"/>
                    </a:lnTo>
                    <a:lnTo>
                      <a:pt x="9163" y="8301"/>
                    </a:lnTo>
                    <a:lnTo>
                      <a:pt x="9117" y="8348"/>
                    </a:lnTo>
                    <a:lnTo>
                      <a:pt x="9070" y="8394"/>
                    </a:lnTo>
                    <a:lnTo>
                      <a:pt x="9023" y="8440"/>
                    </a:lnTo>
                    <a:lnTo>
                      <a:pt x="8974" y="8484"/>
                    </a:lnTo>
                    <a:lnTo>
                      <a:pt x="8924" y="8527"/>
                    </a:lnTo>
                    <a:lnTo>
                      <a:pt x="8873" y="8570"/>
                    </a:lnTo>
                    <a:lnTo>
                      <a:pt x="8821" y="8611"/>
                    </a:lnTo>
                    <a:lnTo>
                      <a:pt x="8769" y="8651"/>
                    </a:lnTo>
                    <a:lnTo>
                      <a:pt x="8715" y="8689"/>
                    </a:lnTo>
                    <a:lnTo>
                      <a:pt x="8662" y="8725"/>
                    </a:lnTo>
                    <a:lnTo>
                      <a:pt x="8607" y="8761"/>
                    </a:lnTo>
                    <a:lnTo>
                      <a:pt x="8551" y="8794"/>
                    </a:lnTo>
                    <a:lnTo>
                      <a:pt x="8495" y="8825"/>
                    </a:lnTo>
                    <a:lnTo>
                      <a:pt x="8439" y="8855"/>
                    </a:lnTo>
                    <a:lnTo>
                      <a:pt x="8381" y="8883"/>
                    </a:lnTo>
                    <a:lnTo>
                      <a:pt x="8324" y="8908"/>
                    </a:lnTo>
                    <a:lnTo>
                      <a:pt x="8266" y="8931"/>
                    </a:lnTo>
                    <a:lnTo>
                      <a:pt x="8208" y="8952"/>
                    </a:lnTo>
                    <a:lnTo>
                      <a:pt x="8149" y="8970"/>
                    </a:lnTo>
                    <a:lnTo>
                      <a:pt x="8091" y="8986"/>
                    </a:lnTo>
                    <a:lnTo>
                      <a:pt x="8032" y="8999"/>
                    </a:lnTo>
                    <a:lnTo>
                      <a:pt x="7973" y="9010"/>
                    </a:lnTo>
                    <a:lnTo>
                      <a:pt x="7913" y="9017"/>
                    </a:lnTo>
                    <a:lnTo>
                      <a:pt x="7854" y="9021"/>
                    </a:lnTo>
                    <a:lnTo>
                      <a:pt x="7794" y="9024"/>
                    </a:lnTo>
                    <a:lnTo>
                      <a:pt x="7358" y="9024"/>
                    </a:lnTo>
                    <a:lnTo>
                      <a:pt x="6920" y="9024"/>
                    </a:lnTo>
                    <a:lnTo>
                      <a:pt x="6482" y="9024"/>
                    </a:lnTo>
                    <a:lnTo>
                      <a:pt x="6044" y="9024"/>
                    </a:lnTo>
                    <a:lnTo>
                      <a:pt x="5607" y="9024"/>
                    </a:lnTo>
                    <a:lnTo>
                      <a:pt x="5169" y="9024"/>
                    </a:lnTo>
                    <a:lnTo>
                      <a:pt x="4732" y="9024"/>
                    </a:lnTo>
                    <a:lnTo>
                      <a:pt x="4294" y="9024"/>
                    </a:lnTo>
                    <a:lnTo>
                      <a:pt x="3856" y="9024"/>
                    </a:lnTo>
                    <a:lnTo>
                      <a:pt x="3419" y="9024"/>
                    </a:lnTo>
                    <a:lnTo>
                      <a:pt x="2981" y="9024"/>
                    </a:lnTo>
                    <a:lnTo>
                      <a:pt x="2543" y="9024"/>
                    </a:lnTo>
                    <a:lnTo>
                      <a:pt x="2106" y="9024"/>
                    </a:lnTo>
                    <a:lnTo>
                      <a:pt x="1669" y="9024"/>
                    </a:lnTo>
                    <a:lnTo>
                      <a:pt x="1231" y="9024"/>
                    </a:lnTo>
                    <a:lnTo>
                      <a:pt x="793" y="9024"/>
                    </a:lnTo>
                    <a:lnTo>
                      <a:pt x="734" y="9021"/>
                    </a:lnTo>
                    <a:lnTo>
                      <a:pt x="678" y="9017"/>
                    </a:lnTo>
                    <a:lnTo>
                      <a:pt x="622" y="9010"/>
                    </a:lnTo>
                    <a:lnTo>
                      <a:pt x="568" y="8999"/>
                    </a:lnTo>
                    <a:lnTo>
                      <a:pt x="517" y="8986"/>
                    </a:lnTo>
                    <a:lnTo>
                      <a:pt x="466" y="8970"/>
                    </a:lnTo>
                    <a:lnTo>
                      <a:pt x="419" y="8952"/>
                    </a:lnTo>
                    <a:lnTo>
                      <a:pt x="373" y="8931"/>
                    </a:lnTo>
                    <a:lnTo>
                      <a:pt x="329" y="8908"/>
                    </a:lnTo>
                    <a:lnTo>
                      <a:pt x="288" y="8883"/>
                    </a:lnTo>
                    <a:lnTo>
                      <a:pt x="249" y="8855"/>
                    </a:lnTo>
                    <a:lnTo>
                      <a:pt x="212" y="8825"/>
                    </a:lnTo>
                    <a:lnTo>
                      <a:pt x="178" y="8794"/>
                    </a:lnTo>
                    <a:lnTo>
                      <a:pt x="146" y="8761"/>
                    </a:lnTo>
                    <a:lnTo>
                      <a:pt x="118" y="8725"/>
                    </a:lnTo>
                    <a:lnTo>
                      <a:pt x="93" y="8689"/>
                    </a:lnTo>
                    <a:lnTo>
                      <a:pt x="70" y="8651"/>
                    </a:lnTo>
                    <a:lnTo>
                      <a:pt x="50" y="8611"/>
                    </a:lnTo>
                    <a:lnTo>
                      <a:pt x="33" y="8570"/>
                    </a:lnTo>
                    <a:lnTo>
                      <a:pt x="20" y="8527"/>
                    </a:lnTo>
                    <a:lnTo>
                      <a:pt x="10" y="8484"/>
                    </a:lnTo>
                    <a:lnTo>
                      <a:pt x="3" y="8440"/>
                    </a:lnTo>
                    <a:lnTo>
                      <a:pt x="0" y="8395"/>
                    </a:lnTo>
                    <a:lnTo>
                      <a:pt x="0" y="8348"/>
                    </a:lnTo>
                    <a:lnTo>
                      <a:pt x="6" y="8301"/>
                    </a:lnTo>
                    <a:lnTo>
                      <a:pt x="13" y="8253"/>
                    </a:lnTo>
                    <a:lnTo>
                      <a:pt x="25" y="8206"/>
                    </a:lnTo>
                    <a:lnTo>
                      <a:pt x="41" y="8157"/>
                    </a:lnTo>
                    <a:lnTo>
                      <a:pt x="61" y="8108"/>
                    </a:lnTo>
                    <a:lnTo>
                      <a:pt x="85" y="8059"/>
                    </a:lnTo>
                    <a:lnTo>
                      <a:pt x="115" y="8010"/>
                    </a:lnTo>
                    <a:lnTo>
                      <a:pt x="147" y="7960"/>
                    </a:lnTo>
                    <a:lnTo>
                      <a:pt x="457" y="7529"/>
                    </a:lnTo>
                    <a:lnTo>
                      <a:pt x="766" y="7099"/>
                    </a:lnTo>
                    <a:lnTo>
                      <a:pt x="1074" y="6667"/>
                    </a:lnTo>
                    <a:lnTo>
                      <a:pt x="1383" y="6236"/>
                    </a:lnTo>
                    <a:lnTo>
                      <a:pt x="1693" y="5806"/>
                    </a:lnTo>
                    <a:lnTo>
                      <a:pt x="2002" y="5374"/>
                    </a:lnTo>
                    <a:lnTo>
                      <a:pt x="2310" y="4943"/>
                    </a:lnTo>
                    <a:lnTo>
                      <a:pt x="2619" y="4513"/>
                    </a:lnTo>
                    <a:lnTo>
                      <a:pt x="2929" y="4081"/>
                    </a:lnTo>
                    <a:lnTo>
                      <a:pt x="3237" y="3650"/>
                    </a:lnTo>
                    <a:lnTo>
                      <a:pt x="3546" y="3218"/>
                    </a:lnTo>
                    <a:lnTo>
                      <a:pt x="3855" y="2788"/>
                    </a:lnTo>
                    <a:lnTo>
                      <a:pt x="4164" y="2357"/>
                    </a:lnTo>
                    <a:lnTo>
                      <a:pt x="4473" y="1925"/>
                    </a:lnTo>
                    <a:lnTo>
                      <a:pt x="4782" y="1495"/>
                    </a:lnTo>
                    <a:lnTo>
                      <a:pt x="5091" y="1064"/>
                    </a:lnTo>
                    <a:lnTo>
                      <a:pt x="5127" y="1014"/>
                    </a:lnTo>
                    <a:lnTo>
                      <a:pt x="5164" y="965"/>
                    </a:lnTo>
                    <a:lnTo>
                      <a:pt x="5204" y="916"/>
                    </a:lnTo>
                    <a:lnTo>
                      <a:pt x="5244" y="867"/>
                    </a:lnTo>
                    <a:lnTo>
                      <a:pt x="5286" y="818"/>
                    </a:lnTo>
                    <a:lnTo>
                      <a:pt x="5329" y="771"/>
                    </a:lnTo>
                    <a:lnTo>
                      <a:pt x="5373" y="723"/>
                    </a:lnTo>
                    <a:lnTo>
                      <a:pt x="5419" y="676"/>
                    </a:lnTo>
                    <a:lnTo>
                      <a:pt x="5466" y="629"/>
                    </a:lnTo>
                    <a:lnTo>
                      <a:pt x="5514" y="584"/>
                    </a:lnTo>
                    <a:lnTo>
                      <a:pt x="5562" y="540"/>
                    </a:lnTo>
                    <a:lnTo>
                      <a:pt x="5613" y="497"/>
                    </a:lnTo>
                    <a:lnTo>
                      <a:pt x="5663" y="454"/>
                    </a:lnTo>
                    <a:lnTo>
                      <a:pt x="5714" y="413"/>
                    </a:lnTo>
                    <a:lnTo>
                      <a:pt x="5767" y="373"/>
                    </a:lnTo>
                    <a:lnTo>
                      <a:pt x="5820" y="335"/>
                    </a:lnTo>
                    <a:lnTo>
                      <a:pt x="5875" y="299"/>
                    </a:lnTo>
                    <a:lnTo>
                      <a:pt x="5930" y="263"/>
                    </a:lnTo>
                    <a:lnTo>
                      <a:pt x="5985" y="230"/>
                    </a:lnTo>
                    <a:lnTo>
                      <a:pt x="6041" y="199"/>
                    </a:lnTo>
                    <a:lnTo>
                      <a:pt x="6098" y="169"/>
                    </a:lnTo>
                    <a:lnTo>
                      <a:pt x="6154" y="141"/>
                    </a:lnTo>
                    <a:lnTo>
                      <a:pt x="6212" y="116"/>
                    </a:lnTo>
                    <a:lnTo>
                      <a:pt x="6270" y="93"/>
                    </a:lnTo>
                    <a:lnTo>
                      <a:pt x="6329" y="72"/>
                    </a:lnTo>
                    <a:lnTo>
                      <a:pt x="6386" y="54"/>
                    </a:lnTo>
                    <a:lnTo>
                      <a:pt x="6445" y="38"/>
                    </a:lnTo>
                    <a:lnTo>
                      <a:pt x="6505" y="25"/>
                    </a:lnTo>
                    <a:lnTo>
                      <a:pt x="6564" y="14"/>
                    </a:lnTo>
                    <a:lnTo>
                      <a:pt x="6623" y="7"/>
                    </a:lnTo>
                    <a:lnTo>
                      <a:pt x="6682" y="3"/>
                    </a:lnTo>
                    <a:lnTo>
                      <a:pt x="6741" y="0"/>
                    </a:lnTo>
                    <a:close/>
                  </a:path>
                </a:pathLst>
              </a:custGeom>
              <a:solidFill>
                <a:srgbClr val="D2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3" name="Freeform 366"/>
              <p:cNvSpPr>
                <a:spLocks/>
              </p:cNvSpPr>
              <p:nvPr/>
            </p:nvSpPr>
            <p:spPr bwMode="auto">
              <a:xfrm>
                <a:off x="1528" y="2395"/>
                <a:ext cx="662" cy="410"/>
              </a:xfrm>
              <a:custGeom>
                <a:avLst/>
                <a:gdLst>
                  <a:gd name="T0" fmla="*/ 17 w 14476"/>
                  <a:gd name="T1" fmla="*/ 0 h 8986"/>
                  <a:gd name="T2" fmla="*/ 20 w 14476"/>
                  <a:gd name="T3" fmla="*/ 0 h 8986"/>
                  <a:gd name="T4" fmla="*/ 24 w 14476"/>
                  <a:gd name="T5" fmla="*/ 0 h 8986"/>
                  <a:gd name="T6" fmla="*/ 28 w 14476"/>
                  <a:gd name="T7" fmla="*/ 0 h 8986"/>
                  <a:gd name="T8" fmla="*/ 29 w 14476"/>
                  <a:gd name="T9" fmla="*/ 0 h 8986"/>
                  <a:gd name="T10" fmla="*/ 29 w 14476"/>
                  <a:gd name="T11" fmla="*/ 0 h 8986"/>
                  <a:gd name="T12" fmla="*/ 30 w 14476"/>
                  <a:gd name="T13" fmla="*/ 0 h 8986"/>
                  <a:gd name="T14" fmla="*/ 30 w 14476"/>
                  <a:gd name="T15" fmla="*/ 1 h 8986"/>
                  <a:gd name="T16" fmla="*/ 30 w 14476"/>
                  <a:gd name="T17" fmla="*/ 1 h 8986"/>
                  <a:gd name="T18" fmla="*/ 30 w 14476"/>
                  <a:gd name="T19" fmla="*/ 1 h 8986"/>
                  <a:gd name="T20" fmla="*/ 30 w 14476"/>
                  <a:gd name="T21" fmla="*/ 2 h 8986"/>
                  <a:gd name="T22" fmla="*/ 30 w 14476"/>
                  <a:gd name="T23" fmla="*/ 2 h 8986"/>
                  <a:gd name="T24" fmla="*/ 28 w 14476"/>
                  <a:gd name="T25" fmla="*/ 5 h 8986"/>
                  <a:gd name="T26" fmla="*/ 25 w 14476"/>
                  <a:gd name="T27" fmla="*/ 8 h 8986"/>
                  <a:gd name="T28" fmla="*/ 23 w 14476"/>
                  <a:gd name="T29" fmla="*/ 12 h 8986"/>
                  <a:gd name="T30" fmla="*/ 20 w 14476"/>
                  <a:gd name="T31" fmla="*/ 16 h 8986"/>
                  <a:gd name="T32" fmla="*/ 19 w 14476"/>
                  <a:gd name="T33" fmla="*/ 17 h 8986"/>
                  <a:gd name="T34" fmla="*/ 19 w 14476"/>
                  <a:gd name="T35" fmla="*/ 17 h 8986"/>
                  <a:gd name="T36" fmla="*/ 19 w 14476"/>
                  <a:gd name="T37" fmla="*/ 18 h 8986"/>
                  <a:gd name="T38" fmla="*/ 18 w 14476"/>
                  <a:gd name="T39" fmla="*/ 18 h 8986"/>
                  <a:gd name="T40" fmla="*/ 18 w 14476"/>
                  <a:gd name="T41" fmla="*/ 18 h 8986"/>
                  <a:gd name="T42" fmla="*/ 17 w 14476"/>
                  <a:gd name="T43" fmla="*/ 18 h 8986"/>
                  <a:gd name="T44" fmla="*/ 17 w 14476"/>
                  <a:gd name="T45" fmla="*/ 19 h 8986"/>
                  <a:gd name="T46" fmla="*/ 16 w 14476"/>
                  <a:gd name="T47" fmla="*/ 19 h 8986"/>
                  <a:gd name="T48" fmla="*/ 13 w 14476"/>
                  <a:gd name="T49" fmla="*/ 19 h 8986"/>
                  <a:gd name="T50" fmla="*/ 10 w 14476"/>
                  <a:gd name="T51" fmla="*/ 19 h 8986"/>
                  <a:gd name="T52" fmla="*/ 6 w 14476"/>
                  <a:gd name="T53" fmla="*/ 19 h 8986"/>
                  <a:gd name="T54" fmla="*/ 3 w 14476"/>
                  <a:gd name="T55" fmla="*/ 19 h 8986"/>
                  <a:gd name="T56" fmla="*/ 1 w 14476"/>
                  <a:gd name="T57" fmla="*/ 19 h 8986"/>
                  <a:gd name="T58" fmla="*/ 1 w 14476"/>
                  <a:gd name="T59" fmla="*/ 19 h 8986"/>
                  <a:gd name="T60" fmla="*/ 1 w 14476"/>
                  <a:gd name="T61" fmla="*/ 18 h 8986"/>
                  <a:gd name="T62" fmla="*/ 0 w 14476"/>
                  <a:gd name="T63" fmla="*/ 18 h 8986"/>
                  <a:gd name="T64" fmla="*/ 0 w 14476"/>
                  <a:gd name="T65" fmla="*/ 18 h 8986"/>
                  <a:gd name="T66" fmla="*/ 0 w 14476"/>
                  <a:gd name="T67" fmla="*/ 17 h 8986"/>
                  <a:gd name="T68" fmla="*/ 0 w 14476"/>
                  <a:gd name="T69" fmla="*/ 17 h 8986"/>
                  <a:gd name="T70" fmla="*/ 0 w 14476"/>
                  <a:gd name="T71" fmla="*/ 17 h 8986"/>
                  <a:gd name="T72" fmla="*/ 2 w 14476"/>
                  <a:gd name="T73" fmla="*/ 14 h 8986"/>
                  <a:gd name="T74" fmla="*/ 5 w 14476"/>
                  <a:gd name="T75" fmla="*/ 10 h 8986"/>
                  <a:gd name="T76" fmla="*/ 7 w 14476"/>
                  <a:gd name="T77" fmla="*/ 7 h 8986"/>
                  <a:gd name="T78" fmla="*/ 10 w 14476"/>
                  <a:gd name="T79" fmla="*/ 3 h 8986"/>
                  <a:gd name="T80" fmla="*/ 11 w 14476"/>
                  <a:gd name="T81" fmla="*/ 2 h 8986"/>
                  <a:gd name="T82" fmla="*/ 11 w 14476"/>
                  <a:gd name="T83" fmla="*/ 2 h 8986"/>
                  <a:gd name="T84" fmla="*/ 12 w 14476"/>
                  <a:gd name="T85" fmla="*/ 1 h 8986"/>
                  <a:gd name="T86" fmla="*/ 12 w 14476"/>
                  <a:gd name="T87" fmla="*/ 1 h 8986"/>
                  <a:gd name="T88" fmla="*/ 12 w 14476"/>
                  <a:gd name="T89" fmla="*/ 0 h 8986"/>
                  <a:gd name="T90" fmla="*/ 13 w 14476"/>
                  <a:gd name="T91" fmla="*/ 0 h 8986"/>
                  <a:gd name="T92" fmla="*/ 13 w 14476"/>
                  <a:gd name="T93" fmla="*/ 0 h 8986"/>
                  <a:gd name="T94" fmla="*/ 14 w 14476"/>
                  <a:gd name="T95" fmla="*/ 0 h 89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476"/>
                  <a:gd name="T145" fmla="*/ 0 h 8986"/>
                  <a:gd name="T146" fmla="*/ 14476 w 14476"/>
                  <a:gd name="T147" fmla="*/ 8986 h 898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476" h="8986">
                    <a:moveTo>
                      <a:pt x="6713" y="0"/>
                    </a:moveTo>
                    <a:lnTo>
                      <a:pt x="7149" y="0"/>
                    </a:lnTo>
                    <a:lnTo>
                      <a:pt x="7585" y="0"/>
                    </a:lnTo>
                    <a:lnTo>
                      <a:pt x="8021" y="0"/>
                    </a:lnTo>
                    <a:lnTo>
                      <a:pt x="8456" y="0"/>
                    </a:lnTo>
                    <a:lnTo>
                      <a:pt x="8892" y="0"/>
                    </a:lnTo>
                    <a:lnTo>
                      <a:pt x="9329" y="0"/>
                    </a:lnTo>
                    <a:lnTo>
                      <a:pt x="9765" y="0"/>
                    </a:lnTo>
                    <a:lnTo>
                      <a:pt x="10200" y="0"/>
                    </a:lnTo>
                    <a:lnTo>
                      <a:pt x="10636" y="0"/>
                    </a:lnTo>
                    <a:lnTo>
                      <a:pt x="11072" y="0"/>
                    </a:lnTo>
                    <a:lnTo>
                      <a:pt x="11508" y="0"/>
                    </a:lnTo>
                    <a:lnTo>
                      <a:pt x="11943" y="0"/>
                    </a:lnTo>
                    <a:lnTo>
                      <a:pt x="12379" y="0"/>
                    </a:lnTo>
                    <a:lnTo>
                      <a:pt x="12815" y="0"/>
                    </a:lnTo>
                    <a:lnTo>
                      <a:pt x="13251" y="0"/>
                    </a:lnTo>
                    <a:lnTo>
                      <a:pt x="13686" y="0"/>
                    </a:lnTo>
                    <a:lnTo>
                      <a:pt x="13745" y="1"/>
                    </a:lnTo>
                    <a:lnTo>
                      <a:pt x="13802" y="7"/>
                    </a:lnTo>
                    <a:lnTo>
                      <a:pt x="13857" y="14"/>
                    </a:lnTo>
                    <a:lnTo>
                      <a:pt x="13910" y="25"/>
                    </a:lnTo>
                    <a:lnTo>
                      <a:pt x="13962" y="37"/>
                    </a:lnTo>
                    <a:lnTo>
                      <a:pt x="14012" y="53"/>
                    </a:lnTo>
                    <a:lnTo>
                      <a:pt x="14059" y="72"/>
                    </a:lnTo>
                    <a:lnTo>
                      <a:pt x="14105" y="92"/>
                    </a:lnTo>
                    <a:lnTo>
                      <a:pt x="14148" y="115"/>
                    </a:lnTo>
                    <a:lnTo>
                      <a:pt x="14190" y="140"/>
                    </a:lnTo>
                    <a:lnTo>
                      <a:pt x="14229" y="167"/>
                    </a:lnTo>
                    <a:lnTo>
                      <a:pt x="14265" y="198"/>
                    </a:lnTo>
                    <a:lnTo>
                      <a:pt x="14300" y="228"/>
                    </a:lnTo>
                    <a:lnTo>
                      <a:pt x="14330" y="262"/>
                    </a:lnTo>
                    <a:lnTo>
                      <a:pt x="14359" y="296"/>
                    </a:lnTo>
                    <a:lnTo>
                      <a:pt x="14385" y="333"/>
                    </a:lnTo>
                    <a:lnTo>
                      <a:pt x="14408" y="371"/>
                    </a:lnTo>
                    <a:lnTo>
                      <a:pt x="14427" y="411"/>
                    </a:lnTo>
                    <a:lnTo>
                      <a:pt x="14443" y="452"/>
                    </a:lnTo>
                    <a:lnTo>
                      <a:pt x="14457" y="494"/>
                    </a:lnTo>
                    <a:lnTo>
                      <a:pt x="14467" y="537"/>
                    </a:lnTo>
                    <a:lnTo>
                      <a:pt x="14473" y="582"/>
                    </a:lnTo>
                    <a:lnTo>
                      <a:pt x="14476" y="627"/>
                    </a:lnTo>
                    <a:lnTo>
                      <a:pt x="14476" y="672"/>
                    </a:lnTo>
                    <a:lnTo>
                      <a:pt x="14472" y="719"/>
                    </a:lnTo>
                    <a:lnTo>
                      <a:pt x="14463" y="767"/>
                    </a:lnTo>
                    <a:lnTo>
                      <a:pt x="14452" y="815"/>
                    </a:lnTo>
                    <a:lnTo>
                      <a:pt x="14435" y="863"/>
                    </a:lnTo>
                    <a:lnTo>
                      <a:pt x="14415" y="911"/>
                    </a:lnTo>
                    <a:lnTo>
                      <a:pt x="14391" y="961"/>
                    </a:lnTo>
                    <a:lnTo>
                      <a:pt x="14363" y="1010"/>
                    </a:lnTo>
                    <a:lnTo>
                      <a:pt x="14329" y="1058"/>
                    </a:lnTo>
                    <a:lnTo>
                      <a:pt x="14021" y="1488"/>
                    </a:lnTo>
                    <a:lnTo>
                      <a:pt x="13714" y="1917"/>
                    </a:lnTo>
                    <a:lnTo>
                      <a:pt x="13406" y="2346"/>
                    </a:lnTo>
                    <a:lnTo>
                      <a:pt x="13098" y="2775"/>
                    </a:lnTo>
                    <a:lnTo>
                      <a:pt x="12791" y="3205"/>
                    </a:lnTo>
                    <a:lnTo>
                      <a:pt x="12483" y="3634"/>
                    </a:lnTo>
                    <a:lnTo>
                      <a:pt x="12175" y="4063"/>
                    </a:lnTo>
                    <a:lnTo>
                      <a:pt x="11868" y="4493"/>
                    </a:lnTo>
                    <a:lnTo>
                      <a:pt x="11560" y="4922"/>
                    </a:lnTo>
                    <a:lnTo>
                      <a:pt x="11253" y="5351"/>
                    </a:lnTo>
                    <a:lnTo>
                      <a:pt x="10945" y="5781"/>
                    </a:lnTo>
                    <a:lnTo>
                      <a:pt x="10637" y="6211"/>
                    </a:lnTo>
                    <a:lnTo>
                      <a:pt x="10330" y="6640"/>
                    </a:lnTo>
                    <a:lnTo>
                      <a:pt x="10022" y="7069"/>
                    </a:lnTo>
                    <a:lnTo>
                      <a:pt x="9714" y="7498"/>
                    </a:lnTo>
                    <a:lnTo>
                      <a:pt x="9407" y="7928"/>
                    </a:lnTo>
                    <a:lnTo>
                      <a:pt x="9371" y="7976"/>
                    </a:lnTo>
                    <a:lnTo>
                      <a:pt x="9333" y="8025"/>
                    </a:lnTo>
                    <a:lnTo>
                      <a:pt x="9294" y="8075"/>
                    </a:lnTo>
                    <a:lnTo>
                      <a:pt x="9254" y="8123"/>
                    </a:lnTo>
                    <a:lnTo>
                      <a:pt x="9212" y="8171"/>
                    </a:lnTo>
                    <a:lnTo>
                      <a:pt x="9169" y="8219"/>
                    </a:lnTo>
                    <a:lnTo>
                      <a:pt x="9125" y="8267"/>
                    </a:lnTo>
                    <a:lnTo>
                      <a:pt x="9080" y="8313"/>
                    </a:lnTo>
                    <a:lnTo>
                      <a:pt x="9033" y="8359"/>
                    </a:lnTo>
                    <a:lnTo>
                      <a:pt x="8986" y="8404"/>
                    </a:lnTo>
                    <a:lnTo>
                      <a:pt x="8937" y="8449"/>
                    </a:lnTo>
                    <a:lnTo>
                      <a:pt x="8887" y="8492"/>
                    </a:lnTo>
                    <a:lnTo>
                      <a:pt x="8836" y="8534"/>
                    </a:lnTo>
                    <a:lnTo>
                      <a:pt x="8785" y="8575"/>
                    </a:lnTo>
                    <a:lnTo>
                      <a:pt x="8733" y="8615"/>
                    </a:lnTo>
                    <a:lnTo>
                      <a:pt x="8680" y="8653"/>
                    </a:lnTo>
                    <a:lnTo>
                      <a:pt x="8625" y="8690"/>
                    </a:lnTo>
                    <a:lnTo>
                      <a:pt x="8571" y="8724"/>
                    </a:lnTo>
                    <a:lnTo>
                      <a:pt x="8516" y="8758"/>
                    </a:lnTo>
                    <a:lnTo>
                      <a:pt x="8461" y="8788"/>
                    </a:lnTo>
                    <a:lnTo>
                      <a:pt x="8404" y="8819"/>
                    </a:lnTo>
                    <a:lnTo>
                      <a:pt x="8347" y="8846"/>
                    </a:lnTo>
                    <a:lnTo>
                      <a:pt x="8289" y="8871"/>
                    </a:lnTo>
                    <a:lnTo>
                      <a:pt x="8232" y="8894"/>
                    </a:lnTo>
                    <a:lnTo>
                      <a:pt x="8174" y="8914"/>
                    </a:lnTo>
                    <a:lnTo>
                      <a:pt x="8116" y="8933"/>
                    </a:lnTo>
                    <a:lnTo>
                      <a:pt x="8057" y="8949"/>
                    </a:lnTo>
                    <a:lnTo>
                      <a:pt x="7999" y="8962"/>
                    </a:lnTo>
                    <a:lnTo>
                      <a:pt x="7940" y="8972"/>
                    </a:lnTo>
                    <a:lnTo>
                      <a:pt x="7881" y="8979"/>
                    </a:lnTo>
                    <a:lnTo>
                      <a:pt x="7822" y="8985"/>
                    </a:lnTo>
                    <a:lnTo>
                      <a:pt x="7762" y="8986"/>
                    </a:lnTo>
                    <a:lnTo>
                      <a:pt x="7327" y="8986"/>
                    </a:lnTo>
                    <a:lnTo>
                      <a:pt x="6891" y="8986"/>
                    </a:lnTo>
                    <a:lnTo>
                      <a:pt x="6455" y="8986"/>
                    </a:lnTo>
                    <a:lnTo>
                      <a:pt x="6019" y="8986"/>
                    </a:lnTo>
                    <a:lnTo>
                      <a:pt x="5584" y="8986"/>
                    </a:lnTo>
                    <a:lnTo>
                      <a:pt x="5148" y="8986"/>
                    </a:lnTo>
                    <a:lnTo>
                      <a:pt x="4712" y="8986"/>
                    </a:lnTo>
                    <a:lnTo>
                      <a:pt x="4276" y="8986"/>
                    </a:lnTo>
                    <a:lnTo>
                      <a:pt x="3841" y="8986"/>
                    </a:lnTo>
                    <a:lnTo>
                      <a:pt x="3405" y="8986"/>
                    </a:lnTo>
                    <a:lnTo>
                      <a:pt x="2969" y="8986"/>
                    </a:lnTo>
                    <a:lnTo>
                      <a:pt x="2533" y="8986"/>
                    </a:lnTo>
                    <a:lnTo>
                      <a:pt x="2097" y="8986"/>
                    </a:lnTo>
                    <a:lnTo>
                      <a:pt x="1661" y="8986"/>
                    </a:lnTo>
                    <a:lnTo>
                      <a:pt x="1225" y="8986"/>
                    </a:lnTo>
                    <a:lnTo>
                      <a:pt x="789" y="8986"/>
                    </a:lnTo>
                    <a:lnTo>
                      <a:pt x="732" y="8985"/>
                    </a:lnTo>
                    <a:lnTo>
                      <a:pt x="675" y="8979"/>
                    </a:lnTo>
                    <a:lnTo>
                      <a:pt x="619" y="8972"/>
                    </a:lnTo>
                    <a:lnTo>
                      <a:pt x="566" y="8962"/>
                    </a:lnTo>
                    <a:lnTo>
                      <a:pt x="514" y="8949"/>
                    </a:lnTo>
                    <a:lnTo>
                      <a:pt x="465" y="8933"/>
                    </a:lnTo>
                    <a:lnTo>
                      <a:pt x="417" y="8914"/>
                    </a:lnTo>
                    <a:lnTo>
                      <a:pt x="371" y="8894"/>
                    </a:lnTo>
                    <a:lnTo>
                      <a:pt x="327" y="8871"/>
                    </a:lnTo>
                    <a:lnTo>
                      <a:pt x="286" y="8846"/>
                    </a:lnTo>
                    <a:lnTo>
                      <a:pt x="247" y="8819"/>
                    </a:lnTo>
                    <a:lnTo>
                      <a:pt x="211" y="8788"/>
                    </a:lnTo>
                    <a:lnTo>
                      <a:pt x="177" y="8758"/>
                    </a:lnTo>
                    <a:lnTo>
                      <a:pt x="146" y="8724"/>
                    </a:lnTo>
                    <a:lnTo>
                      <a:pt x="117" y="8690"/>
                    </a:lnTo>
                    <a:lnTo>
                      <a:pt x="92" y="8653"/>
                    </a:lnTo>
                    <a:lnTo>
                      <a:pt x="69" y="8615"/>
                    </a:lnTo>
                    <a:lnTo>
                      <a:pt x="49" y="8575"/>
                    </a:lnTo>
                    <a:lnTo>
                      <a:pt x="33" y="8534"/>
                    </a:lnTo>
                    <a:lnTo>
                      <a:pt x="20" y="8492"/>
                    </a:lnTo>
                    <a:lnTo>
                      <a:pt x="9" y="8449"/>
                    </a:lnTo>
                    <a:lnTo>
                      <a:pt x="3" y="8404"/>
                    </a:lnTo>
                    <a:lnTo>
                      <a:pt x="0" y="8359"/>
                    </a:lnTo>
                    <a:lnTo>
                      <a:pt x="1" y="8314"/>
                    </a:lnTo>
                    <a:lnTo>
                      <a:pt x="5" y="8267"/>
                    </a:lnTo>
                    <a:lnTo>
                      <a:pt x="13" y="8219"/>
                    </a:lnTo>
                    <a:lnTo>
                      <a:pt x="25" y="8171"/>
                    </a:lnTo>
                    <a:lnTo>
                      <a:pt x="41" y="8123"/>
                    </a:lnTo>
                    <a:lnTo>
                      <a:pt x="61" y="8075"/>
                    </a:lnTo>
                    <a:lnTo>
                      <a:pt x="85" y="8025"/>
                    </a:lnTo>
                    <a:lnTo>
                      <a:pt x="114" y="7976"/>
                    </a:lnTo>
                    <a:lnTo>
                      <a:pt x="147" y="7928"/>
                    </a:lnTo>
                    <a:lnTo>
                      <a:pt x="454" y="7498"/>
                    </a:lnTo>
                    <a:lnTo>
                      <a:pt x="762" y="7069"/>
                    </a:lnTo>
                    <a:lnTo>
                      <a:pt x="1070" y="6640"/>
                    </a:lnTo>
                    <a:lnTo>
                      <a:pt x="1377" y="6211"/>
                    </a:lnTo>
                    <a:lnTo>
                      <a:pt x="1685" y="5781"/>
                    </a:lnTo>
                    <a:lnTo>
                      <a:pt x="1993" y="5351"/>
                    </a:lnTo>
                    <a:lnTo>
                      <a:pt x="2300" y="4922"/>
                    </a:lnTo>
                    <a:lnTo>
                      <a:pt x="2608" y="4493"/>
                    </a:lnTo>
                    <a:lnTo>
                      <a:pt x="2916" y="4063"/>
                    </a:lnTo>
                    <a:lnTo>
                      <a:pt x="3223" y="3634"/>
                    </a:lnTo>
                    <a:lnTo>
                      <a:pt x="3531" y="3205"/>
                    </a:lnTo>
                    <a:lnTo>
                      <a:pt x="3840" y="2775"/>
                    </a:lnTo>
                    <a:lnTo>
                      <a:pt x="4147" y="2346"/>
                    </a:lnTo>
                    <a:lnTo>
                      <a:pt x="4455" y="1917"/>
                    </a:lnTo>
                    <a:lnTo>
                      <a:pt x="4762" y="1488"/>
                    </a:lnTo>
                    <a:lnTo>
                      <a:pt x="5070" y="1058"/>
                    </a:lnTo>
                    <a:lnTo>
                      <a:pt x="5106" y="1010"/>
                    </a:lnTo>
                    <a:lnTo>
                      <a:pt x="5144" y="961"/>
                    </a:lnTo>
                    <a:lnTo>
                      <a:pt x="5182" y="911"/>
                    </a:lnTo>
                    <a:lnTo>
                      <a:pt x="5222" y="863"/>
                    </a:lnTo>
                    <a:lnTo>
                      <a:pt x="5264" y="815"/>
                    </a:lnTo>
                    <a:lnTo>
                      <a:pt x="5307" y="767"/>
                    </a:lnTo>
                    <a:lnTo>
                      <a:pt x="5352" y="719"/>
                    </a:lnTo>
                    <a:lnTo>
                      <a:pt x="5397" y="672"/>
                    </a:lnTo>
                    <a:lnTo>
                      <a:pt x="5443" y="627"/>
                    </a:lnTo>
                    <a:lnTo>
                      <a:pt x="5490" y="582"/>
                    </a:lnTo>
                    <a:lnTo>
                      <a:pt x="5539" y="537"/>
                    </a:lnTo>
                    <a:lnTo>
                      <a:pt x="5589" y="494"/>
                    </a:lnTo>
                    <a:lnTo>
                      <a:pt x="5639" y="452"/>
                    </a:lnTo>
                    <a:lnTo>
                      <a:pt x="5691" y="411"/>
                    </a:lnTo>
                    <a:lnTo>
                      <a:pt x="5743" y="371"/>
                    </a:lnTo>
                    <a:lnTo>
                      <a:pt x="5797" y="333"/>
                    </a:lnTo>
                    <a:lnTo>
                      <a:pt x="5850" y="296"/>
                    </a:lnTo>
                    <a:lnTo>
                      <a:pt x="5905" y="262"/>
                    </a:lnTo>
                    <a:lnTo>
                      <a:pt x="5961" y="228"/>
                    </a:lnTo>
                    <a:lnTo>
                      <a:pt x="6016" y="198"/>
                    </a:lnTo>
                    <a:lnTo>
                      <a:pt x="6073" y="167"/>
                    </a:lnTo>
                    <a:lnTo>
                      <a:pt x="6130" y="140"/>
                    </a:lnTo>
                    <a:lnTo>
                      <a:pt x="6186" y="115"/>
                    </a:lnTo>
                    <a:lnTo>
                      <a:pt x="6244" y="92"/>
                    </a:lnTo>
                    <a:lnTo>
                      <a:pt x="6302" y="72"/>
                    </a:lnTo>
                    <a:lnTo>
                      <a:pt x="6361" y="53"/>
                    </a:lnTo>
                    <a:lnTo>
                      <a:pt x="6419" y="37"/>
                    </a:lnTo>
                    <a:lnTo>
                      <a:pt x="6478" y="25"/>
                    </a:lnTo>
                    <a:lnTo>
                      <a:pt x="6537" y="14"/>
                    </a:lnTo>
                    <a:lnTo>
                      <a:pt x="6596" y="7"/>
                    </a:lnTo>
                    <a:lnTo>
                      <a:pt x="6655" y="1"/>
                    </a:lnTo>
                    <a:lnTo>
                      <a:pt x="6713" y="0"/>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4" name="Freeform 367"/>
              <p:cNvSpPr>
                <a:spLocks/>
              </p:cNvSpPr>
              <p:nvPr/>
            </p:nvSpPr>
            <p:spPr bwMode="auto">
              <a:xfrm>
                <a:off x="1530" y="2396"/>
                <a:ext cx="658" cy="409"/>
              </a:xfrm>
              <a:custGeom>
                <a:avLst/>
                <a:gdLst>
                  <a:gd name="T0" fmla="*/ 17 w 14417"/>
                  <a:gd name="T1" fmla="*/ 0 h 8948"/>
                  <a:gd name="T2" fmla="*/ 20 w 14417"/>
                  <a:gd name="T3" fmla="*/ 0 h 8948"/>
                  <a:gd name="T4" fmla="*/ 24 w 14417"/>
                  <a:gd name="T5" fmla="*/ 0 h 8948"/>
                  <a:gd name="T6" fmla="*/ 27 w 14417"/>
                  <a:gd name="T7" fmla="*/ 0 h 8948"/>
                  <a:gd name="T8" fmla="*/ 29 w 14417"/>
                  <a:gd name="T9" fmla="*/ 0 h 8948"/>
                  <a:gd name="T10" fmla="*/ 29 w 14417"/>
                  <a:gd name="T11" fmla="*/ 0 h 8948"/>
                  <a:gd name="T12" fmla="*/ 30 w 14417"/>
                  <a:gd name="T13" fmla="*/ 0 h 8948"/>
                  <a:gd name="T14" fmla="*/ 30 w 14417"/>
                  <a:gd name="T15" fmla="*/ 1 h 8948"/>
                  <a:gd name="T16" fmla="*/ 30 w 14417"/>
                  <a:gd name="T17" fmla="*/ 1 h 8948"/>
                  <a:gd name="T18" fmla="*/ 30 w 14417"/>
                  <a:gd name="T19" fmla="*/ 1 h 8948"/>
                  <a:gd name="T20" fmla="*/ 30 w 14417"/>
                  <a:gd name="T21" fmla="*/ 2 h 8948"/>
                  <a:gd name="T22" fmla="*/ 30 w 14417"/>
                  <a:gd name="T23" fmla="*/ 2 h 8948"/>
                  <a:gd name="T24" fmla="*/ 28 w 14417"/>
                  <a:gd name="T25" fmla="*/ 5 h 8948"/>
                  <a:gd name="T26" fmla="*/ 25 w 14417"/>
                  <a:gd name="T27" fmla="*/ 8 h 8948"/>
                  <a:gd name="T28" fmla="*/ 23 w 14417"/>
                  <a:gd name="T29" fmla="*/ 12 h 8948"/>
                  <a:gd name="T30" fmla="*/ 20 w 14417"/>
                  <a:gd name="T31" fmla="*/ 16 h 8948"/>
                  <a:gd name="T32" fmla="*/ 19 w 14417"/>
                  <a:gd name="T33" fmla="*/ 17 h 8948"/>
                  <a:gd name="T34" fmla="*/ 19 w 14417"/>
                  <a:gd name="T35" fmla="*/ 17 h 8948"/>
                  <a:gd name="T36" fmla="*/ 19 w 14417"/>
                  <a:gd name="T37" fmla="*/ 18 h 8948"/>
                  <a:gd name="T38" fmla="*/ 18 w 14417"/>
                  <a:gd name="T39" fmla="*/ 18 h 8948"/>
                  <a:gd name="T40" fmla="*/ 18 w 14417"/>
                  <a:gd name="T41" fmla="*/ 18 h 8948"/>
                  <a:gd name="T42" fmla="*/ 17 w 14417"/>
                  <a:gd name="T43" fmla="*/ 18 h 8948"/>
                  <a:gd name="T44" fmla="*/ 17 w 14417"/>
                  <a:gd name="T45" fmla="*/ 19 h 8948"/>
                  <a:gd name="T46" fmla="*/ 16 w 14417"/>
                  <a:gd name="T47" fmla="*/ 19 h 8948"/>
                  <a:gd name="T48" fmla="*/ 13 w 14417"/>
                  <a:gd name="T49" fmla="*/ 19 h 8948"/>
                  <a:gd name="T50" fmla="*/ 10 w 14417"/>
                  <a:gd name="T51" fmla="*/ 19 h 8948"/>
                  <a:gd name="T52" fmla="*/ 6 w 14417"/>
                  <a:gd name="T53" fmla="*/ 19 h 8948"/>
                  <a:gd name="T54" fmla="*/ 3 w 14417"/>
                  <a:gd name="T55" fmla="*/ 19 h 8948"/>
                  <a:gd name="T56" fmla="*/ 1 w 14417"/>
                  <a:gd name="T57" fmla="*/ 19 h 8948"/>
                  <a:gd name="T58" fmla="*/ 1 w 14417"/>
                  <a:gd name="T59" fmla="*/ 19 h 8948"/>
                  <a:gd name="T60" fmla="*/ 1 w 14417"/>
                  <a:gd name="T61" fmla="*/ 18 h 8948"/>
                  <a:gd name="T62" fmla="*/ 0 w 14417"/>
                  <a:gd name="T63" fmla="*/ 18 h 8948"/>
                  <a:gd name="T64" fmla="*/ 0 w 14417"/>
                  <a:gd name="T65" fmla="*/ 18 h 8948"/>
                  <a:gd name="T66" fmla="*/ 0 w 14417"/>
                  <a:gd name="T67" fmla="*/ 17 h 8948"/>
                  <a:gd name="T68" fmla="*/ 0 w 14417"/>
                  <a:gd name="T69" fmla="*/ 17 h 8948"/>
                  <a:gd name="T70" fmla="*/ 0 w 14417"/>
                  <a:gd name="T71" fmla="*/ 17 h 8948"/>
                  <a:gd name="T72" fmla="*/ 2 w 14417"/>
                  <a:gd name="T73" fmla="*/ 14 h 8948"/>
                  <a:gd name="T74" fmla="*/ 5 w 14417"/>
                  <a:gd name="T75" fmla="*/ 10 h 8948"/>
                  <a:gd name="T76" fmla="*/ 7 w 14417"/>
                  <a:gd name="T77" fmla="*/ 7 h 8948"/>
                  <a:gd name="T78" fmla="*/ 10 w 14417"/>
                  <a:gd name="T79" fmla="*/ 3 h 8948"/>
                  <a:gd name="T80" fmla="*/ 11 w 14417"/>
                  <a:gd name="T81" fmla="*/ 2 h 8948"/>
                  <a:gd name="T82" fmla="*/ 11 w 14417"/>
                  <a:gd name="T83" fmla="*/ 2 h 8948"/>
                  <a:gd name="T84" fmla="*/ 12 w 14417"/>
                  <a:gd name="T85" fmla="*/ 1 h 8948"/>
                  <a:gd name="T86" fmla="*/ 12 w 14417"/>
                  <a:gd name="T87" fmla="*/ 1 h 8948"/>
                  <a:gd name="T88" fmla="*/ 12 w 14417"/>
                  <a:gd name="T89" fmla="*/ 0 h 8948"/>
                  <a:gd name="T90" fmla="*/ 13 w 14417"/>
                  <a:gd name="T91" fmla="*/ 0 h 8948"/>
                  <a:gd name="T92" fmla="*/ 13 w 14417"/>
                  <a:gd name="T93" fmla="*/ 0 h 8948"/>
                  <a:gd name="T94" fmla="*/ 14 w 14417"/>
                  <a:gd name="T95" fmla="*/ 0 h 89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417"/>
                  <a:gd name="T145" fmla="*/ 0 h 8948"/>
                  <a:gd name="T146" fmla="*/ 14417 w 14417"/>
                  <a:gd name="T147" fmla="*/ 8948 h 89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417" h="8948">
                    <a:moveTo>
                      <a:pt x="6685" y="0"/>
                    </a:moveTo>
                    <a:lnTo>
                      <a:pt x="7120" y="0"/>
                    </a:lnTo>
                    <a:lnTo>
                      <a:pt x="7554" y="0"/>
                    </a:lnTo>
                    <a:lnTo>
                      <a:pt x="7987" y="0"/>
                    </a:lnTo>
                    <a:lnTo>
                      <a:pt x="8422" y="0"/>
                    </a:lnTo>
                    <a:lnTo>
                      <a:pt x="8856" y="0"/>
                    </a:lnTo>
                    <a:lnTo>
                      <a:pt x="9289" y="0"/>
                    </a:lnTo>
                    <a:lnTo>
                      <a:pt x="9724" y="0"/>
                    </a:lnTo>
                    <a:lnTo>
                      <a:pt x="10158" y="0"/>
                    </a:lnTo>
                    <a:lnTo>
                      <a:pt x="10591" y="0"/>
                    </a:lnTo>
                    <a:lnTo>
                      <a:pt x="11026" y="0"/>
                    </a:lnTo>
                    <a:lnTo>
                      <a:pt x="11460" y="0"/>
                    </a:lnTo>
                    <a:lnTo>
                      <a:pt x="11895" y="0"/>
                    </a:lnTo>
                    <a:lnTo>
                      <a:pt x="12328" y="0"/>
                    </a:lnTo>
                    <a:lnTo>
                      <a:pt x="12762" y="0"/>
                    </a:lnTo>
                    <a:lnTo>
                      <a:pt x="13197" y="0"/>
                    </a:lnTo>
                    <a:lnTo>
                      <a:pt x="13630" y="0"/>
                    </a:lnTo>
                    <a:lnTo>
                      <a:pt x="13688" y="1"/>
                    </a:lnTo>
                    <a:lnTo>
                      <a:pt x="13745" y="6"/>
                    </a:lnTo>
                    <a:lnTo>
                      <a:pt x="13799" y="13"/>
                    </a:lnTo>
                    <a:lnTo>
                      <a:pt x="13853" y="23"/>
                    </a:lnTo>
                    <a:lnTo>
                      <a:pt x="13904" y="37"/>
                    </a:lnTo>
                    <a:lnTo>
                      <a:pt x="13954" y="53"/>
                    </a:lnTo>
                    <a:lnTo>
                      <a:pt x="14002" y="71"/>
                    </a:lnTo>
                    <a:lnTo>
                      <a:pt x="14047" y="92"/>
                    </a:lnTo>
                    <a:lnTo>
                      <a:pt x="14090" y="114"/>
                    </a:lnTo>
                    <a:lnTo>
                      <a:pt x="14131" y="139"/>
                    </a:lnTo>
                    <a:lnTo>
                      <a:pt x="14170" y="166"/>
                    </a:lnTo>
                    <a:lnTo>
                      <a:pt x="14207" y="195"/>
                    </a:lnTo>
                    <a:lnTo>
                      <a:pt x="14240" y="227"/>
                    </a:lnTo>
                    <a:lnTo>
                      <a:pt x="14272" y="261"/>
                    </a:lnTo>
                    <a:lnTo>
                      <a:pt x="14300" y="295"/>
                    </a:lnTo>
                    <a:lnTo>
                      <a:pt x="14325" y="331"/>
                    </a:lnTo>
                    <a:lnTo>
                      <a:pt x="14348" y="370"/>
                    </a:lnTo>
                    <a:lnTo>
                      <a:pt x="14367" y="409"/>
                    </a:lnTo>
                    <a:lnTo>
                      <a:pt x="14384" y="449"/>
                    </a:lnTo>
                    <a:lnTo>
                      <a:pt x="14397" y="491"/>
                    </a:lnTo>
                    <a:lnTo>
                      <a:pt x="14407" y="535"/>
                    </a:lnTo>
                    <a:lnTo>
                      <a:pt x="14413" y="579"/>
                    </a:lnTo>
                    <a:lnTo>
                      <a:pt x="14417" y="624"/>
                    </a:lnTo>
                    <a:lnTo>
                      <a:pt x="14416" y="669"/>
                    </a:lnTo>
                    <a:lnTo>
                      <a:pt x="14411" y="716"/>
                    </a:lnTo>
                    <a:lnTo>
                      <a:pt x="14404" y="763"/>
                    </a:lnTo>
                    <a:lnTo>
                      <a:pt x="14391" y="811"/>
                    </a:lnTo>
                    <a:lnTo>
                      <a:pt x="14376" y="859"/>
                    </a:lnTo>
                    <a:lnTo>
                      <a:pt x="14356" y="907"/>
                    </a:lnTo>
                    <a:lnTo>
                      <a:pt x="14332" y="956"/>
                    </a:lnTo>
                    <a:lnTo>
                      <a:pt x="14303" y="1005"/>
                    </a:lnTo>
                    <a:lnTo>
                      <a:pt x="14271" y="1054"/>
                    </a:lnTo>
                    <a:lnTo>
                      <a:pt x="13964" y="1481"/>
                    </a:lnTo>
                    <a:lnTo>
                      <a:pt x="13657" y="1909"/>
                    </a:lnTo>
                    <a:lnTo>
                      <a:pt x="13351" y="2337"/>
                    </a:lnTo>
                    <a:lnTo>
                      <a:pt x="13044" y="2764"/>
                    </a:lnTo>
                    <a:lnTo>
                      <a:pt x="12739" y="3192"/>
                    </a:lnTo>
                    <a:lnTo>
                      <a:pt x="12432" y="3619"/>
                    </a:lnTo>
                    <a:lnTo>
                      <a:pt x="12126" y="4046"/>
                    </a:lnTo>
                    <a:lnTo>
                      <a:pt x="11819" y="4475"/>
                    </a:lnTo>
                    <a:lnTo>
                      <a:pt x="11512" y="4902"/>
                    </a:lnTo>
                    <a:lnTo>
                      <a:pt x="11206" y="5329"/>
                    </a:lnTo>
                    <a:lnTo>
                      <a:pt x="10900" y="5756"/>
                    </a:lnTo>
                    <a:lnTo>
                      <a:pt x="10594" y="6184"/>
                    </a:lnTo>
                    <a:lnTo>
                      <a:pt x="10287" y="6611"/>
                    </a:lnTo>
                    <a:lnTo>
                      <a:pt x="9980" y="7039"/>
                    </a:lnTo>
                    <a:lnTo>
                      <a:pt x="9674" y="7467"/>
                    </a:lnTo>
                    <a:lnTo>
                      <a:pt x="9367" y="7894"/>
                    </a:lnTo>
                    <a:lnTo>
                      <a:pt x="9331" y="7943"/>
                    </a:lnTo>
                    <a:lnTo>
                      <a:pt x="9295" y="7992"/>
                    </a:lnTo>
                    <a:lnTo>
                      <a:pt x="9256" y="8041"/>
                    </a:lnTo>
                    <a:lnTo>
                      <a:pt x="9216" y="8089"/>
                    </a:lnTo>
                    <a:lnTo>
                      <a:pt x="9174" y="8138"/>
                    </a:lnTo>
                    <a:lnTo>
                      <a:pt x="9131" y="8185"/>
                    </a:lnTo>
                    <a:lnTo>
                      <a:pt x="9088" y="8232"/>
                    </a:lnTo>
                    <a:lnTo>
                      <a:pt x="9043" y="8279"/>
                    </a:lnTo>
                    <a:lnTo>
                      <a:pt x="8995" y="8324"/>
                    </a:lnTo>
                    <a:lnTo>
                      <a:pt x="8948" y="8369"/>
                    </a:lnTo>
                    <a:lnTo>
                      <a:pt x="8900" y="8414"/>
                    </a:lnTo>
                    <a:lnTo>
                      <a:pt x="8851" y="8457"/>
                    </a:lnTo>
                    <a:lnTo>
                      <a:pt x="8800" y="8499"/>
                    </a:lnTo>
                    <a:lnTo>
                      <a:pt x="8749" y="8539"/>
                    </a:lnTo>
                    <a:lnTo>
                      <a:pt x="8696" y="8578"/>
                    </a:lnTo>
                    <a:lnTo>
                      <a:pt x="8644" y="8617"/>
                    </a:lnTo>
                    <a:lnTo>
                      <a:pt x="8590" y="8653"/>
                    </a:lnTo>
                    <a:lnTo>
                      <a:pt x="8536" y="8687"/>
                    </a:lnTo>
                    <a:lnTo>
                      <a:pt x="8481" y="8721"/>
                    </a:lnTo>
                    <a:lnTo>
                      <a:pt x="8425" y="8753"/>
                    </a:lnTo>
                    <a:lnTo>
                      <a:pt x="8369" y="8782"/>
                    </a:lnTo>
                    <a:lnTo>
                      <a:pt x="8313" y="8809"/>
                    </a:lnTo>
                    <a:lnTo>
                      <a:pt x="8255" y="8834"/>
                    </a:lnTo>
                    <a:lnTo>
                      <a:pt x="8199" y="8856"/>
                    </a:lnTo>
                    <a:lnTo>
                      <a:pt x="8141" y="8877"/>
                    </a:lnTo>
                    <a:lnTo>
                      <a:pt x="8082" y="8895"/>
                    </a:lnTo>
                    <a:lnTo>
                      <a:pt x="8024" y="8911"/>
                    </a:lnTo>
                    <a:lnTo>
                      <a:pt x="7965" y="8925"/>
                    </a:lnTo>
                    <a:lnTo>
                      <a:pt x="7907" y="8935"/>
                    </a:lnTo>
                    <a:lnTo>
                      <a:pt x="7848" y="8943"/>
                    </a:lnTo>
                    <a:lnTo>
                      <a:pt x="7789" y="8947"/>
                    </a:lnTo>
                    <a:lnTo>
                      <a:pt x="7730" y="8948"/>
                    </a:lnTo>
                    <a:lnTo>
                      <a:pt x="7297" y="8948"/>
                    </a:lnTo>
                    <a:lnTo>
                      <a:pt x="6863" y="8948"/>
                    </a:lnTo>
                    <a:lnTo>
                      <a:pt x="6428" y="8948"/>
                    </a:lnTo>
                    <a:lnTo>
                      <a:pt x="5995" y="8948"/>
                    </a:lnTo>
                    <a:lnTo>
                      <a:pt x="5561" y="8948"/>
                    </a:lnTo>
                    <a:lnTo>
                      <a:pt x="5126" y="8948"/>
                    </a:lnTo>
                    <a:lnTo>
                      <a:pt x="4693" y="8948"/>
                    </a:lnTo>
                    <a:lnTo>
                      <a:pt x="4258" y="8948"/>
                    </a:lnTo>
                    <a:lnTo>
                      <a:pt x="3824" y="8948"/>
                    </a:lnTo>
                    <a:lnTo>
                      <a:pt x="3391" y="8948"/>
                    </a:lnTo>
                    <a:lnTo>
                      <a:pt x="2956" y="8948"/>
                    </a:lnTo>
                    <a:lnTo>
                      <a:pt x="2522" y="8948"/>
                    </a:lnTo>
                    <a:lnTo>
                      <a:pt x="2089" y="8948"/>
                    </a:lnTo>
                    <a:lnTo>
                      <a:pt x="1654" y="8948"/>
                    </a:lnTo>
                    <a:lnTo>
                      <a:pt x="1220" y="8948"/>
                    </a:lnTo>
                    <a:lnTo>
                      <a:pt x="787" y="8948"/>
                    </a:lnTo>
                    <a:lnTo>
                      <a:pt x="728" y="8947"/>
                    </a:lnTo>
                    <a:lnTo>
                      <a:pt x="671" y="8943"/>
                    </a:lnTo>
                    <a:lnTo>
                      <a:pt x="616" y="8935"/>
                    </a:lnTo>
                    <a:lnTo>
                      <a:pt x="563" y="8925"/>
                    </a:lnTo>
                    <a:lnTo>
                      <a:pt x="511" y="8911"/>
                    </a:lnTo>
                    <a:lnTo>
                      <a:pt x="462" y="8895"/>
                    </a:lnTo>
                    <a:lnTo>
                      <a:pt x="415" y="8877"/>
                    </a:lnTo>
                    <a:lnTo>
                      <a:pt x="370" y="8856"/>
                    </a:lnTo>
                    <a:lnTo>
                      <a:pt x="326" y="8834"/>
                    </a:lnTo>
                    <a:lnTo>
                      <a:pt x="285" y="8809"/>
                    </a:lnTo>
                    <a:lnTo>
                      <a:pt x="246" y="8782"/>
                    </a:lnTo>
                    <a:lnTo>
                      <a:pt x="210" y="8753"/>
                    </a:lnTo>
                    <a:lnTo>
                      <a:pt x="177" y="8721"/>
                    </a:lnTo>
                    <a:lnTo>
                      <a:pt x="145" y="8687"/>
                    </a:lnTo>
                    <a:lnTo>
                      <a:pt x="117" y="8653"/>
                    </a:lnTo>
                    <a:lnTo>
                      <a:pt x="91" y="8617"/>
                    </a:lnTo>
                    <a:lnTo>
                      <a:pt x="68" y="8578"/>
                    </a:lnTo>
                    <a:lnTo>
                      <a:pt x="48" y="8539"/>
                    </a:lnTo>
                    <a:lnTo>
                      <a:pt x="33" y="8499"/>
                    </a:lnTo>
                    <a:lnTo>
                      <a:pt x="19" y="8457"/>
                    </a:lnTo>
                    <a:lnTo>
                      <a:pt x="10" y="8414"/>
                    </a:lnTo>
                    <a:lnTo>
                      <a:pt x="2" y="8369"/>
                    </a:lnTo>
                    <a:lnTo>
                      <a:pt x="0" y="8324"/>
                    </a:lnTo>
                    <a:lnTo>
                      <a:pt x="0" y="8279"/>
                    </a:lnTo>
                    <a:lnTo>
                      <a:pt x="4" y="8232"/>
                    </a:lnTo>
                    <a:lnTo>
                      <a:pt x="13" y="8185"/>
                    </a:lnTo>
                    <a:lnTo>
                      <a:pt x="24" y="8138"/>
                    </a:lnTo>
                    <a:lnTo>
                      <a:pt x="40" y="8089"/>
                    </a:lnTo>
                    <a:lnTo>
                      <a:pt x="60" y="8041"/>
                    </a:lnTo>
                    <a:lnTo>
                      <a:pt x="84" y="7992"/>
                    </a:lnTo>
                    <a:lnTo>
                      <a:pt x="114" y="7943"/>
                    </a:lnTo>
                    <a:lnTo>
                      <a:pt x="146" y="7894"/>
                    </a:lnTo>
                    <a:lnTo>
                      <a:pt x="453" y="7467"/>
                    </a:lnTo>
                    <a:lnTo>
                      <a:pt x="758" y="7039"/>
                    </a:lnTo>
                    <a:lnTo>
                      <a:pt x="1065" y="6611"/>
                    </a:lnTo>
                    <a:lnTo>
                      <a:pt x="1371" y="6184"/>
                    </a:lnTo>
                    <a:lnTo>
                      <a:pt x="1678" y="5756"/>
                    </a:lnTo>
                    <a:lnTo>
                      <a:pt x="1985" y="5329"/>
                    </a:lnTo>
                    <a:lnTo>
                      <a:pt x="2291" y="4902"/>
                    </a:lnTo>
                    <a:lnTo>
                      <a:pt x="2597" y="4475"/>
                    </a:lnTo>
                    <a:lnTo>
                      <a:pt x="2903" y="4046"/>
                    </a:lnTo>
                    <a:lnTo>
                      <a:pt x="3210" y="3619"/>
                    </a:lnTo>
                    <a:lnTo>
                      <a:pt x="3517" y="3192"/>
                    </a:lnTo>
                    <a:lnTo>
                      <a:pt x="3823" y="2764"/>
                    </a:lnTo>
                    <a:lnTo>
                      <a:pt x="4130" y="2337"/>
                    </a:lnTo>
                    <a:lnTo>
                      <a:pt x="4435" y="1909"/>
                    </a:lnTo>
                    <a:lnTo>
                      <a:pt x="4742" y="1481"/>
                    </a:lnTo>
                    <a:lnTo>
                      <a:pt x="5049" y="1054"/>
                    </a:lnTo>
                    <a:lnTo>
                      <a:pt x="5084" y="1005"/>
                    </a:lnTo>
                    <a:lnTo>
                      <a:pt x="5122" y="956"/>
                    </a:lnTo>
                    <a:lnTo>
                      <a:pt x="5161" y="907"/>
                    </a:lnTo>
                    <a:lnTo>
                      <a:pt x="5201" y="859"/>
                    </a:lnTo>
                    <a:lnTo>
                      <a:pt x="5242" y="811"/>
                    </a:lnTo>
                    <a:lnTo>
                      <a:pt x="5285" y="763"/>
                    </a:lnTo>
                    <a:lnTo>
                      <a:pt x="5329" y="716"/>
                    </a:lnTo>
                    <a:lnTo>
                      <a:pt x="5374" y="669"/>
                    </a:lnTo>
                    <a:lnTo>
                      <a:pt x="5420" y="624"/>
                    </a:lnTo>
                    <a:lnTo>
                      <a:pt x="5467" y="579"/>
                    </a:lnTo>
                    <a:lnTo>
                      <a:pt x="5516" y="535"/>
                    </a:lnTo>
                    <a:lnTo>
                      <a:pt x="5566" y="491"/>
                    </a:lnTo>
                    <a:lnTo>
                      <a:pt x="5617" y="449"/>
                    </a:lnTo>
                    <a:lnTo>
                      <a:pt x="5667" y="409"/>
                    </a:lnTo>
                    <a:lnTo>
                      <a:pt x="5719" y="370"/>
                    </a:lnTo>
                    <a:lnTo>
                      <a:pt x="5772" y="331"/>
                    </a:lnTo>
                    <a:lnTo>
                      <a:pt x="5827" y="295"/>
                    </a:lnTo>
                    <a:lnTo>
                      <a:pt x="5880" y="261"/>
                    </a:lnTo>
                    <a:lnTo>
                      <a:pt x="5936" y="227"/>
                    </a:lnTo>
                    <a:lnTo>
                      <a:pt x="5991" y="195"/>
                    </a:lnTo>
                    <a:lnTo>
                      <a:pt x="6047" y="166"/>
                    </a:lnTo>
                    <a:lnTo>
                      <a:pt x="6104" y="139"/>
                    </a:lnTo>
                    <a:lnTo>
                      <a:pt x="6160" y="114"/>
                    </a:lnTo>
                    <a:lnTo>
                      <a:pt x="6218" y="92"/>
                    </a:lnTo>
                    <a:lnTo>
                      <a:pt x="6276" y="71"/>
                    </a:lnTo>
                    <a:lnTo>
                      <a:pt x="6334" y="53"/>
                    </a:lnTo>
                    <a:lnTo>
                      <a:pt x="6393" y="37"/>
                    </a:lnTo>
                    <a:lnTo>
                      <a:pt x="6451" y="23"/>
                    </a:lnTo>
                    <a:lnTo>
                      <a:pt x="6509" y="13"/>
                    </a:lnTo>
                    <a:lnTo>
                      <a:pt x="6568" y="6"/>
                    </a:lnTo>
                    <a:lnTo>
                      <a:pt x="6627" y="1"/>
                    </a:lnTo>
                    <a:lnTo>
                      <a:pt x="6685" y="0"/>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5" name="Freeform 368"/>
              <p:cNvSpPr>
                <a:spLocks/>
              </p:cNvSpPr>
              <p:nvPr/>
            </p:nvSpPr>
            <p:spPr bwMode="auto">
              <a:xfrm>
                <a:off x="1531" y="2397"/>
                <a:ext cx="656" cy="407"/>
              </a:xfrm>
              <a:custGeom>
                <a:avLst/>
                <a:gdLst>
                  <a:gd name="T0" fmla="*/ 17 w 14357"/>
                  <a:gd name="T1" fmla="*/ 0 h 8912"/>
                  <a:gd name="T2" fmla="*/ 20 w 14357"/>
                  <a:gd name="T3" fmla="*/ 0 h 8912"/>
                  <a:gd name="T4" fmla="*/ 24 w 14357"/>
                  <a:gd name="T5" fmla="*/ 0 h 8912"/>
                  <a:gd name="T6" fmla="*/ 27 w 14357"/>
                  <a:gd name="T7" fmla="*/ 0 h 8912"/>
                  <a:gd name="T8" fmla="*/ 29 w 14357"/>
                  <a:gd name="T9" fmla="*/ 0 h 8912"/>
                  <a:gd name="T10" fmla="*/ 29 w 14357"/>
                  <a:gd name="T11" fmla="*/ 0 h 8912"/>
                  <a:gd name="T12" fmla="*/ 29 w 14357"/>
                  <a:gd name="T13" fmla="*/ 0 h 8912"/>
                  <a:gd name="T14" fmla="*/ 30 w 14357"/>
                  <a:gd name="T15" fmla="*/ 1 h 8912"/>
                  <a:gd name="T16" fmla="*/ 30 w 14357"/>
                  <a:gd name="T17" fmla="*/ 1 h 8912"/>
                  <a:gd name="T18" fmla="*/ 30 w 14357"/>
                  <a:gd name="T19" fmla="*/ 1 h 8912"/>
                  <a:gd name="T20" fmla="*/ 30 w 14357"/>
                  <a:gd name="T21" fmla="*/ 2 h 8912"/>
                  <a:gd name="T22" fmla="*/ 30 w 14357"/>
                  <a:gd name="T23" fmla="*/ 2 h 8912"/>
                  <a:gd name="T24" fmla="*/ 28 w 14357"/>
                  <a:gd name="T25" fmla="*/ 5 h 8912"/>
                  <a:gd name="T26" fmla="*/ 25 w 14357"/>
                  <a:gd name="T27" fmla="*/ 8 h 8912"/>
                  <a:gd name="T28" fmla="*/ 23 w 14357"/>
                  <a:gd name="T29" fmla="*/ 12 h 8912"/>
                  <a:gd name="T30" fmla="*/ 20 w 14357"/>
                  <a:gd name="T31" fmla="*/ 16 h 8912"/>
                  <a:gd name="T32" fmla="*/ 19 w 14357"/>
                  <a:gd name="T33" fmla="*/ 17 h 8912"/>
                  <a:gd name="T34" fmla="*/ 19 w 14357"/>
                  <a:gd name="T35" fmla="*/ 17 h 8912"/>
                  <a:gd name="T36" fmla="*/ 19 w 14357"/>
                  <a:gd name="T37" fmla="*/ 17 h 8912"/>
                  <a:gd name="T38" fmla="*/ 18 w 14357"/>
                  <a:gd name="T39" fmla="*/ 18 h 8912"/>
                  <a:gd name="T40" fmla="*/ 18 w 14357"/>
                  <a:gd name="T41" fmla="*/ 18 h 8912"/>
                  <a:gd name="T42" fmla="*/ 17 w 14357"/>
                  <a:gd name="T43" fmla="*/ 18 h 8912"/>
                  <a:gd name="T44" fmla="*/ 17 w 14357"/>
                  <a:gd name="T45" fmla="*/ 18 h 8912"/>
                  <a:gd name="T46" fmla="*/ 16 w 14357"/>
                  <a:gd name="T47" fmla="*/ 19 h 8912"/>
                  <a:gd name="T48" fmla="*/ 13 w 14357"/>
                  <a:gd name="T49" fmla="*/ 19 h 8912"/>
                  <a:gd name="T50" fmla="*/ 10 w 14357"/>
                  <a:gd name="T51" fmla="*/ 19 h 8912"/>
                  <a:gd name="T52" fmla="*/ 6 w 14357"/>
                  <a:gd name="T53" fmla="*/ 19 h 8912"/>
                  <a:gd name="T54" fmla="*/ 3 w 14357"/>
                  <a:gd name="T55" fmla="*/ 19 h 8912"/>
                  <a:gd name="T56" fmla="*/ 1 w 14357"/>
                  <a:gd name="T57" fmla="*/ 19 h 8912"/>
                  <a:gd name="T58" fmla="*/ 1 w 14357"/>
                  <a:gd name="T59" fmla="*/ 18 h 8912"/>
                  <a:gd name="T60" fmla="*/ 1 w 14357"/>
                  <a:gd name="T61" fmla="*/ 18 h 8912"/>
                  <a:gd name="T62" fmla="*/ 0 w 14357"/>
                  <a:gd name="T63" fmla="*/ 18 h 8912"/>
                  <a:gd name="T64" fmla="*/ 0 w 14357"/>
                  <a:gd name="T65" fmla="*/ 18 h 8912"/>
                  <a:gd name="T66" fmla="*/ 0 w 14357"/>
                  <a:gd name="T67" fmla="*/ 17 h 8912"/>
                  <a:gd name="T68" fmla="*/ 0 w 14357"/>
                  <a:gd name="T69" fmla="*/ 17 h 8912"/>
                  <a:gd name="T70" fmla="*/ 0 w 14357"/>
                  <a:gd name="T71" fmla="*/ 16 h 8912"/>
                  <a:gd name="T72" fmla="*/ 2 w 14357"/>
                  <a:gd name="T73" fmla="*/ 14 h 8912"/>
                  <a:gd name="T74" fmla="*/ 5 w 14357"/>
                  <a:gd name="T75" fmla="*/ 10 h 8912"/>
                  <a:gd name="T76" fmla="*/ 7 w 14357"/>
                  <a:gd name="T77" fmla="*/ 7 h 8912"/>
                  <a:gd name="T78" fmla="*/ 10 w 14357"/>
                  <a:gd name="T79" fmla="*/ 3 h 8912"/>
                  <a:gd name="T80" fmla="*/ 11 w 14357"/>
                  <a:gd name="T81" fmla="*/ 2 h 8912"/>
                  <a:gd name="T82" fmla="*/ 11 w 14357"/>
                  <a:gd name="T83" fmla="*/ 2 h 8912"/>
                  <a:gd name="T84" fmla="*/ 11 w 14357"/>
                  <a:gd name="T85" fmla="*/ 1 h 8912"/>
                  <a:gd name="T86" fmla="*/ 12 w 14357"/>
                  <a:gd name="T87" fmla="*/ 1 h 8912"/>
                  <a:gd name="T88" fmla="*/ 12 w 14357"/>
                  <a:gd name="T89" fmla="*/ 0 h 8912"/>
                  <a:gd name="T90" fmla="*/ 13 w 14357"/>
                  <a:gd name="T91" fmla="*/ 0 h 8912"/>
                  <a:gd name="T92" fmla="*/ 13 w 14357"/>
                  <a:gd name="T93" fmla="*/ 0 h 8912"/>
                  <a:gd name="T94" fmla="*/ 14 w 14357"/>
                  <a:gd name="T95" fmla="*/ 0 h 8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357"/>
                  <a:gd name="T145" fmla="*/ 0 h 8912"/>
                  <a:gd name="T146" fmla="*/ 14357 w 14357"/>
                  <a:gd name="T147" fmla="*/ 8912 h 8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357" h="8912">
                    <a:moveTo>
                      <a:pt x="6658" y="0"/>
                    </a:moveTo>
                    <a:lnTo>
                      <a:pt x="7090" y="0"/>
                    </a:lnTo>
                    <a:lnTo>
                      <a:pt x="7523" y="0"/>
                    </a:lnTo>
                    <a:lnTo>
                      <a:pt x="7954" y="0"/>
                    </a:lnTo>
                    <a:lnTo>
                      <a:pt x="8387" y="0"/>
                    </a:lnTo>
                    <a:lnTo>
                      <a:pt x="8820" y="0"/>
                    </a:lnTo>
                    <a:lnTo>
                      <a:pt x="9251" y="0"/>
                    </a:lnTo>
                    <a:lnTo>
                      <a:pt x="9684" y="0"/>
                    </a:lnTo>
                    <a:lnTo>
                      <a:pt x="10116" y="0"/>
                    </a:lnTo>
                    <a:lnTo>
                      <a:pt x="10548" y="0"/>
                    </a:lnTo>
                    <a:lnTo>
                      <a:pt x="10980" y="0"/>
                    </a:lnTo>
                    <a:lnTo>
                      <a:pt x="11413" y="0"/>
                    </a:lnTo>
                    <a:lnTo>
                      <a:pt x="11845" y="0"/>
                    </a:lnTo>
                    <a:lnTo>
                      <a:pt x="12277" y="0"/>
                    </a:lnTo>
                    <a:lnTo>
                      <a:pt x="12709" y="0"/>
                    </a:lnTo>
                    <a:lnTo>
                      <a:pt x="13141" y="0"/>
                    </a:lnTo>
                    <a:lnTo>
                      <a:pt x="13574" y="0"/>
                    </a:lnTo>
                    <a:lnTo>
                      <a:pt x="13632" y="2"/>
                    </a:lnTo>
                    <a:lnTo>
                      <a:pt x="13687" y="6"/>
                    </a:lnTo>
                    <a:lnTo>
                      <a:pt x="13742" y="14"/>
                    </a:lnTo>
                    <a:lnTo>
                      <a:pt x="13795" y="24"/>
                    </a:lnTo>
                    <a:lnTo>
                      <a:pt x="13847" y="37"/>
                    </a:lnTo>
                    <a:lnTo>
                      <a:pt x="13896" y="53"/>
                    </a:lnTo>
                    <a:lnTo>
                      <a:pt x="13944" y="70"/>
                    </a:lnTo>
                    <a:lnTo>
                      <a:pt x="13989" y="91"/>
                    </a:lnTo>
                    <a:lnTo>
                      <a:pt x="14032" y="115"/>
                    </a:lnTo>
                    <a:lnTo>
                      <a:pt x="14073" y="139"/>
                    </a:lnTo>
                    <a:lnTo>
                      <a:pt x="14112" y="166"/>
                    </a:lnTo>
                    <a:lnTo>
                      <a:pt x="14147" y="195"/>
                    </a:lnTo>
                    <a:lnTo>
                      <a:pt x="14181" y="227"/>
                    </a:lnTo>
                    <a:lnTo>
                      <a:pt x="14212" y="259"/>
                    </a:lnTo>
                    <a:lnTo>
                      <a:pt x="14241" y="294"/>
                    </a:lnTo>
                    <a:lnTo>
                      <a:pt x="14266" y="331"/>
                    </a:lnTo>
                    <a:lnTo>
                      <a:pt x="14288" y="369"/>
                    </a:lnTo>
                    <a:lnTo>
                      <a:pt x="14308" y="407"/>
                    </a:lnTo>
                    <a:lnTo>
                      <a:pt x="14325" y="448"/>
                    </a:lnTo>
                    <a:lnTo>
                      <a:pt x="14337" y="490"/>
                    </a:lnTo>
                    <a:lnTo>
                      <a:pt x="14348" y="532"/>
                    </a:lnTo>
                    <a:lnTo>
                      <a:pt x="14354" y="576"/>
                    </a:lnTo>
                    <a:lnTo>
                      <a:pt x="14357" y="621"/>
                    </a:lnTo>
                    <a:lnTo>
                      <a:pt x="14356" y="667"/>
                    </a:lnTo>
                    <a:lnTo>
                      <a:pt x="14352" y="714"/>
                    </a:lnTo>
                    <a:lnTo>
                      <a:pt x="14344" y="760"/>
                    </a:lnTo>
                    <a:lnTo>
                      <a:pt x="14332" y="808"/>
                    </a:lnTo>
                    <a:lnTo>
                      <a:pt x="14316" y="856"/>
                    </a:lnTo>
                    <a:lnTo>
                      <a:pt x="14296" y="904"/>
                    </a:lnTo>
                    <a:lnTo>
                      <a:pt x="14272" y="953"/>
                    </a:lnTo>
                    <a:lnTo>
                      <a:pt x="14244" y="1001"/>
                    </a:lnTo>
                    <a:lnTo>
                      <a:pt x="14211" y="1050"/>
                    </a:lnTo>
                    <a:lnTo>
                      <a:pt x="13906" y="1476"/>
                    </a:lnTo>
                    <a:lnTo>
                      <a:pt x="13601" y="1902"/>
                    </a:lnTo>
                    <a:lnTo>
                      <a:pt x="13296" y="2327"/>
                    </a:lnTo>
                    <a:lnTo>
                      <a:pt x="12990" y="2753"/>
                    </a:lnTo>
                    <a:lnTo>
                      <a:pt x="12686" y="3179"/>
                    </a:lnTo>
                    <a:lnTo>
                      <a:pt x="12380" y="3604"/>
                    </a:lnTo>
                    <a:lnTo>
                      <a:pt x="12076" y="4030"/>
                    </a:lnTo>
                    <a:lnTo>
                      <a:pt x="11770" y="4456"/>
                    </a:lnTo>
                    <a:lnTo>
                      <a:pt x="11464" y="4882"/>
                    </a:lnTo>
                    <a:lnTo>
                      <a:pt x="11160" y="5308"/>
                    </a:lnTo>
                    <a:lnTo>
                      <a:pt x="10854" y="5733"/>
                    </a:lnTo>
                    <a:lnTo>
                      <a:pt x="10549" y="6159"/>
                    </a:lnTo>
                    <a:lnTo>
                      <a:pt x="10244" y="6585"/>
                    </a:lnTo>
                    <a:lnTo>
                      <a:pt x="9939" y="7010"/>
                    </a:lnTo>
                    <a:lnTo>
                      <a:pt x="9634" y="7436"/>
                    </a:lnTo>
                    <a:lnTo>
                      <a:pt x="9329" y="7862"/>
                    </a:lnTo>
                    <a:lnTo>
                      <a:pt x="9293" y="7911"/>
                    </a:lnTo>
                    <a:lnTo>
                      <a:pt x="9256" y="7959"/>
                    </a:lnTo>
                    <a:lnTo>
                      <a:pt x="9217" y="8008"/>
                    </a:lnTo>
                    <a:lnTo>
                      <a:pt x="9178" y="8057"/>
                    </a:lnTo>
                    <a:lnTo>
                      <a:pt x="9136" y="8104"/>
                    </a:lnTo>
                    <a:lnTo>
                      <a:pt x="9094" y="8152"/>
                    </a:lnTo>
                    <a:lnTo>
                      <a:pt x="9049" y="8198"/>
                    </a:lnTo>
                    <a:lnTo>
                      <a:pt x="9004" y="8245"/>
                    </a:lnTo>
                    <a:lnTo>
                      <a:pt x="8958" y="8291"/>
                    </a:lnTo>
                    <a:lnTo>
                      <a:pt x="8911" y="8336"/>
                    </a:lnTo>
                    <a:lnTo>
                      <a:pt x="8863" y="8380"/>
                    </a:lnTo>
                    <a:lnTo>
                      <a:pt x="8814" y="8422"/>
                    </a:lnTo>
                    <a:lnTo>
                      <a:pt x="8764" y="8464"/>
                    </a:lnTo>
                    <a:lnTo>
                      <a:pt x="8712" y="8505"/>
                    </a:lnTo>
                    <a:lnTo>
                      <a:pt x="8661" y="8544"/>
                    </a:lnTo>
                    <a:lnTo>
                      <a:pt x="8607" y="8581"/>
                    </a:lnTo>
                    <a:lnTo>
                      <a:pt x="8555" y="8618"/>
                    </a:lnTo>
                    <a:lnTo>
                      <a:pt x="8500" y="8653"/>
                    </a:lnTo>
                    <a:lnTo>
                      <a:pt x="8446" y="8685"/>
                    </a:lnTo>
                    <a:lnTo>
                      <a:pt x="8390" y="8717"/>
                    </a:lnTo>
                    <a:lnTo>
                      <a:pt x="8334" y="8746"/>
                    </a:lnTo>
                    <a:lnTo>
                      <a:pt x="8278" y="8773"/>
                    </a:lnTo>
                    <a:lnTo>
                      <a:pt x="8221" y="8798"/>
                    </a:lnTo>
                    <a:lnTo>
                      <a:pt x="8164" y="8821"/>
                    </a:lnTo>
                    <a:lnTo>
                      <a:pt x="8107" y="8842"/>
                    </a:lnTo>
                    <a:lnTo>
                      <a:pt x="8049" y="8859"/>
                    </a:lnTo>
                    <a:lnTo>
                      <a:pt x="7990" y="8875"/>
                    </a:lnTo>
                    <a:lnTo>
                      <a:pt x="7932" y="8888"/>
                    </a:lnTo>
                    <a:lnTo>
                      <a:pt x="7873" y="8898"/>
                    </a:lnTo>
                    <a:lnTo>
                      <a:pt x="7816" y="8906"/>
                    </a:lnTo>
                    <a:lnTo>
                      <a:pt x="7757" y="8910"/>
                    </a:lnTo>
                    <a:lnTo>
                      <a:pt x="7698" y="8912"/>
                    </a:lnTo>
                    <a:lnTo>
                      <a:pt x="7267" y="8912"/>
                    </a:lnTo>
                    <a:lnTo>
                      <a:pt x="6834" y="8912"/>
                    </a:lnTo>
                    <a:lnTo>
                      <a:pt x="6401" y="8912"/>
                    </a:lnTo>
                    <a:lnTo>
                      <a:pt x="5970" y="8912"/>
                    </a:lnTo>
                    <a:lnTo>
                      <a:pt x="5537" y="8912"/>
                    </a:lnTo>
                    <a:lnTo>
                      <a:pt x="5105" y="8912"/>
                    </a:lnTo>
                    <a:lnTo>
                      <a:pt x="4673" y="8912"/>
                    </a:lnTo>
                    <a:lnTo>
                      <a:pt x="4240" y="8912"/>
                    </a:lnTo>
                    <a:lnTo>
                      <a:pt x="3808" y="8912"/>
                    </a:lnTo>
                    <a:lnTo>
                      <a:pt x="3376" y="8912"/>
                    </a:lnTo>
                    <a:lnTo>
                      <a:pt x="2944" y="8912"/>
                    </a:lnTo>
                    <a:lnTo>
                      <a:pt x="2511" y="8912"/>
                    </a:lnTo>
                    <a:lnTo>
                      <a:pt x="2080" y="8912"/>
                    </a:lnTo>
                    <a:lnTo>
                      <a:pt x="1647" y="8912"/>
                    </a:lnTo>
                    <a:lnTo>
                      <a:pt x="1214" y="8912"/>
                    </a:lnTo>
                    <a:lnTo>
                      <a:pt x="783" y="8912"/>
                    </a:lnTo>
                    <a:lnTo>
                      <a:pt x="725" y="8910"/>
                    </a:lnTo>
                    <a:lnTo>
                      <a:pt x="668" y="8906"/>
                    </a:lnTo>
                    <a:lnTo>
                      <a:pt x="614" y="8898"/>
                    </a:lnTo>
                    <a:lnTo>
                      <a:pt x="561" y="8888"/>
                    </a:lnTo>
                    <a:lnTo>
                      <a:pt x="510" y="8875"/>
                    </a:lnTo>
                    <a:lnTo>
                      <a:pt x="460" y="8859"/>
                    </a:lnTo>
                    <a:lnTo>
                      <a:pt x="413" y="8842"/>
                    </a:lnTo>
                    <a:lnTo>
                      <a:pt x="367" y="8821"/>
                    </a:lnTo>
                    <a:lnTo>
                      <a:pt x="324" y="8798"/>
                    </a:lnTo>
                    <a:lnTo>
                      <a:pt x="283" y="8773"/>
                    </a:lnTo>
                    <a:lnTo>
                      <a:pt x="245" y="8746"/>
                    </a:lnTo>
                    <a:lnTo>
                      <a:pt x="208" y="8717"/>
                    </a:lnTo>
                    <a:lnTo>
                      <a:pt x="175" y="8685"/>
                    </a:lnTo>
                    <a:lnTo>
                      <a:pt x="144" y="8653"/>
                    </a:lnTo>
                    <a:lnTo>
                      <a:pt x="116" y="8618"/>
                    </a:lnTo>
                    <a:lnTo>
                      <a:pt x="91" y="8581"/>
                    </a:lnTo>
                    <a:lnTo>
                      <a:pt x="68" y="8544"/>
                    </a:lnTo>
                    <a:lnTo>
                      <a:pt x="49" y="8505"/>
                    </a:lnTo>
                    <a:lnTo>
                      <a:pt x="32" y="8464"/>
                    </a:lnTo>
                    <a:lnTo>
                      <a:pt x="18" y="8422"/>
                    </a:lnTo>
                    <a:lnTo>
                      <a:pt x="9" y="8380"/>
                    </a:lnTo>
                    <a:lnTo>
                      <a:pt x="3" y="8336"/>
                    </a:lnTo>
                    <a:lnTo>
                      <a:pt x="0" y="8291"/>
                    </a:lnTo>
                    <a:lnTo>
                      <a:pt x="0" y="8245"/>
                    </a:lnTo>
                    <a:lnTo>
                      <a:pt x="4" y="8198"/>
                    </a:lnTo>
                    <a:lnTo>
                      <a:pt x="12" y="8152"/>
                    </a:lnTo>
                    <a:lnTo>
                      <a:pt x="24" y="8104"/>
                    </a:lnTo>
                    <a:lnTo>
                      <a:pt x="40" y="8057"/>
                    </a:lnTo>
                    <a:lnTo>
                      <a:pt x="60" y="8008"/>
                    </a:lnTo>
                    <a:lnTo>
                      <a:pt x="84" y="7959"/>
                    </a:lnTo>
                    <a:lnTo>
                      <a:pt x="112" y="7911"/>
                    </a:lnTo>
                    <a:lnTo>
                      <a:pt x="145" y="7862"/>
                    </a:lnTo>
                    <a:lnTo>
                      <a:pt x="450" y="7436"/>
                    </a:lnTo>
                    <a:lnTo>
                      <a:pt x="756" y="7010"/>
                    </a:lnTo>
                    <a:lnTo>
                      <a:pt x="1060" y="6585"/>
                    </a:lnTo>
                    <a:lnTo>
                      <a:pt x="1366" y="6159"/>
                    </a:lnTo>
                    <a:lnTo>
                      <a:pt x="1671" y="5733"/>
                    </a:lnTo>
                    <a:lnTo>
                      <a:pt x="1976" y="5308"/>
                    </a:lnTo>
                    <a:lnTo>
                      <a:pt x="2281" y="4882"/>
                    </a:lnTo>
                    <a:lnTo>
                      <a:pt x="2587" y="4456"/>
                    </a:lnTo>
                    <a:lnTo>
                      <a:pt x="2891" y="4030"/>
                    </a:lnTo>
                    <a:lnTo>
                      <a:pt x="3197" y="3604"/>
                    </a:lnTo>
                    <a:lnTo>
                      <a:pt x="3501" y="3179"/>
                    </a:lnTo>
                    <a:lnTo>
                      <a:pt x="3807" y="2753"/>
                    </a:lnTo>
                    <a:lnTo>
                      <a:pt x="4112" y="2327"/>
                    </a:lnTo>
                    <a:lnTo>
                      <a:pt x="4417" y="1902"/>
                    </a:lnTo>
                    <a:lnTo>
                      <a:pt x="4722" y="1476"/>
                    </a:lnTo>
                    <a:lnTo>
                      <a:pt x="5028" y="1050"/>
                    </a:lnTo>
                    <a:lnTo>
                      <a:pt x="5064" y="1001"/>
                    </a:lnTo>
                    <a:lnTo>
                      <a:pt x="5100" y="953"/>
                    </a:lnTo>
                    <a:lnTo>
                      <a:pt x="5139" y="904"/>
                    </a:lnTo>
                    <a:lnTo>
                      <a:pt x="5179" y="856"/>
                    </a:lnTo>
                    <a:lnTo>
                      <a:pt x="5220" y="808"/>
                    </a:lnTo>
                    <a:lnTo>
                      <a:pt x="5263" y="760"/>
                    </a:lnTo>
                    <a:lnTo>
                      <a:pt x="5306" y="714"/>
                    </a:lnTo>
                    <a:lnTo>
                      <a:pt x="5351" y="667"/>
                    </a:lnTo>
                    <a:lnTo>
                      <a:pt x="5398" y="621"/>
                    </a:lnTo>
                    <a:lnTo>
                      <a:pt x="5445" y="576"/>
                    </a:lnTo>
                    <a:lnTo>
                      <a:pt x="5493" y="532"/>
                    </a:lnTo>
                    <a:lnTo>
                      <a:pt x="5542" y="489"/>
                    </a:lnTo>
                    <a:lnTo>
                      <a:pt x="5593" y="448"/>
                    </a:lnTo>
                    <a:lnTo>
                      <a:pt x="5643" y="407"/>
                    </a:lnTo>
                    <a:lnTo>
                      <a:pt x="5696" y="369"/>
                    </a:lnTo>
                    <a:lnTo>
                      <a:pt x="5748" y="331"/>
                    </a:lnTo>
                    <a:lnTo>
                      <a:pt x="5802" y="294"/>
                    </a:lnTo>
                    <a:lnTo>
                      <a:pt x="5856" y="259"/>
                    </a:lnTo>
                    <a:lnTo>
                      <a:pt x="5911" y="227"/>
                    </a:lnTo>
                    <a:lnTo>
                      <a:pt x="5966" y="195"/>
                    </a:lnTo>
                    <a:lnTo>
                      <a:pt x="6022" y="166"/>
                    </a:lnTo>
                    <a:lnTo>
                      <a:pt x="6078" y="139"/>
                    </a:lnTo>
                    <a:lnTo>
                      <a:pt x="6135" y="115"/>
                    </a:lnTo>
                    <a:lnTo>
                      <a:pt x="6192" y="91"/>
                    </a:lnTo>
                    <a:lnTo>
                      <a:pt x="6250" y="70"/>
                    </a:lnTo>
                    <a:lnTo>
                      <a:pt x="6308" y="53"/>
                    </a:lnTo>
                    <a:lnTo>
                      <a:pt x="6366" y="37"/>
                    </a:lnTo>
                    <a:lnTo>
                      <a:pt x="6424" y="24"/>
                    </a:lnTo>
                    <a:lnTo>
                      <a:pt x="6482" y="14"/>
                    </a:lnTo>
                    <a:lnTo>
                      <a:pt x="6541" y="6"/>
                    </a:lnTo>
                    <a:lnTo>
                      <a:pt x="6600" y="2"/>
                    </a:lnTo>
                    <a:lnTo>
                      <a:pt x="6658" y="0"/>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6" name="Freeform 369"/>
              <p:cNvSpPr>
                <a:spLocks/>
              </p:cNvSpPr>
              <p:nvPr/>
            </p:nvSpPr>
            <p:spPr bwMode="auto">
              <a:xfrm>
                <a:off x="1532" y="2398"/>
                <a:ext cx="654" cy="405"/>
              </a:xfrm>
              <a:custGeom>
                <a:avLst/>
                <a:gdLst>
                  <a:gd name="T0" fmla="*/ 17 w 14298"/>
                  <a:gd name="T1" fmla="*/ 0 h 8874"/>
                  <a:gd name="T2" fmla="*/ 20 w 14298"/>
                  <a:gd name="T3" fmla="*/ 0 h 8874"/>
                  <a:gd name="T4" fmla="*/ 24 w 14298"/>
                  <a:gd name="T5" fmla="*/ 0 h 8874"/>
                  <a:gd name="T6" fmla="*/ 27 w 14298"/>
                  <a:gd name="T7" fmla="*/ 0 h 8874"/>
                  <a:gd name="T8" fmla="*/ 29 w 14298"/>
                  <a:gd name="T9" fmla="*/ 0 h 8874"/>
                  <a:gd name="T10" fmla="*/ 29 w 14298"/>
                  <a:gd name="T11" fmla="*/ 0 h 8874"/>
                  <a:gd name="T12" fmla="*/ 29 w 14298"/>
                  <a:gd name="T13" fmla="*/ 0 h 8874"/>
                  <a:gd name="T14" fmla="*/ 30 w 14298"/>
                  <a:gd name="T15" fmla="*/ 1 h 8874"/>
                  <a:gd name="T16" fmla="*/ 30 w 14298"/>
                  <a:gd name="T17" fmla="*/ 1 h 8874"/>
                  <a:gd name="T18" fmla="*/ 30 w 14298"/>
                  <a:gd name="T19" fmla="*/ 1 h 8874"/>
                  <a:gd name="T20" fmla="*/ 30 w 14298"/>
                  <a:gd name="T21" fmla="*/ 2 h 8874"/>
                  <a:gd name="T22" fmla="*/ 30 w 14298"/>
                  <a:gd name="T23" fmla="*/ 2 h 8874"/>
                  <a:gd name="T24" fmla="*/ 28 w 14298"/>
                  <a:gd name="T25" fmla="*/ 5 h 8874"/>
                  <a:gd name="T26" fmla="*/ 25 w 14298"/>
                  <a:gd name="T27" fmla="*/ 8 h 8874"/>
                  <a:gd name="T28" fmla="*/ 23 w 14298"/>
                  <a:gd name="T29" fmla="*/ 12 h 8874"/>
                  <a:gd name="T30" fmla="*/ 20 w 14298"/>
                  <a:gd name="T31" fmla="*/ 15 h 8874"/>
                  <a:gd name="T32" fmla="*/ 19 w 14298"/>
                  <a:gd name="T33" fmla="*/ 17 h 8874"/>
                  <a:gd name="T34" fmla="*/ 19 w 14298"/>
                  <a:gd name="T35" fmla="*/ 17 h 8874"/>
                  <a:gd name="T36" fmla="*/ 18 w 14298"/>
                  <a:gd name="T37" fmla="*/ 17 h 8874"/>
                  <a:gd name="T38" fmla="*/ 18 w 14298"/>
                  <a:gd name="T39" fmla="*/ 18 h 8874"/>
                  <a:gd name="T40" fmla="*/ 18 w 14298"/>
                  <a:gd name="T41" fmla="*/ 18 h 8874"/>
                  <a:gd name="T42" fmla="*/ 17 w 14298"/>
                  <a:gd name="T43" fmla="*/ 18 h 8874"/>
                  <a:gd name="T44" fmla="*/ 17 w 14298"/>
                  <a:gd name="T45" fmla="*/ 18 h 8874"/>
                  <a:gd name="T46" fmla="*/ 16 w 14298"/>
                  <a:gd name="T47" fmla="*/ 18 h 8874"/>
                  <a:gd name="T48" fmla="*/ 13 w 14298"/>
                  <a:gd name="T49" fmla="*/ 18 h 8874"/>
                  <a:gd name="T50" fmla="*/ 10 w 14298"/>
                  <a:gd name="T51" fmla="*/ 18 h 8874"/>
                  <a:gd name="T52" fmla="*/ 6 w 14298"/>
                  <a:gd name="T53" fmla="*/ 18 h 8874"/>
                  <a:gd name="T54" fmla="*/ 3 w 14298"/>
                  <a:gd name="T55" fmla="*/ 18 h 8874"/>
                  <a:gd name="T56" fmla="*/ 1 w 14298"/>
                  <a:gd name="T57" fmla="*/ 18 h 8874"/>
                  <a:gd name="T58" fmla="*/ 1 w 14298"/>
                  <a:gd name="T59" fmla="*/ 18 h 8874"/>
                  <a:gd name="T60" fmla="*/ 1 w 14298"/>
                  <a:gd name="T61" fmla="*/ 18 h 8874"/>
                  <a:gd name="T62" fmla="*/ 0 w 14298"/>
                  <a:gd name="T63" fmla="*/ 18 h 8874"/>
                  <a:gd name="T64" fmla="*/ 0 w 14298"/>
                  <a:gd name="T65" fmla="*/ 18 h 8874"/>
                  <a:gd name="T66" fmla="*/ 0 w 14298"/>
                  <a:gd name="T67" fmla="*/ 17 h 8874"/>
                  <a:gd name="T68" fmla="*/ 0 w 14298"/>
                  <a:gd name="T69" fmla="*/ 17 h 8874"/>
                  <a:gd name="T70" fmla="*/ 0 w 14298"/>
                  <a:gd name="T71" fmla="*/ 16 h 8874"/>
                  <a:gd name="T72" fmla="*/ 2 w 14298"/>
                  <a:gd name="T73" fmla="*/ 14 h 8874"/>
                  <a:gd name="T74" fmla="*/ 5 w 14298"/>
                  <a:gd name="T75" fmla="*/ 10 h 8874"/>
                  <a:gd name="T76" fmla="*/ 7 w 14298"/>
                  <a:gd name="T77" fmla="*/ 7 h 8874"/>
                  <a:gd name="T78" fmla="*/ 10 w 14298"/>
                  <a:gd name="T79" fmla="*/ 3 h 8874"/>
                  <a:gd name="T80" fmla="*/ 11 w 14298"/>
                  <a:gd name="T81" fmla="*/ 2 h 8874"/>
                  <a:gd name="T82" fmla="*/ 11 w 14298"/>
                  <a:gd name="T83" fmla="*/ 1 h 8874"/>
                  <a:gd name="T84" fmla="*/ 11 w 14298"/>
                  <a:gd name="T85" fmla="*/ 1 h 8874"/>
                  <a:gd name="T86" fmla="*/ 12 w 14298"/>
                  <a:gd name="T87" fmla="*/ 1 h 8874"/>
                  <a:gd name="T88" fmla="*/ 12 w 14298"/>
                  <a:gd name="T89" fmla="*/ 0 h 8874"/>
                  <a:gd name="T90" fmla="*/ 13 w 14298"/>
                  <a:gd name="T91" fmla="*/ 0 h 8874"/>
                  <a:gd name="T92" fmla="*/ 13 w 14298"/>
                  <a:gd name="T93" fmla="*/ 0 h 8874"/>
                  <a:gd name="T94" fmla="*/ 14 w 14298"/>
                  <a:gd name="T95" fmla="*/ 0 h 88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98"/>
                  <a:gd name="T145" fmla="*/ 0 h 8874"/>
                  <a:gd name="T146" fmla="*/ 14298 w 14298"/>
                  <a:gd name="T147" fmla="*/ 8874 h 88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98" h="8874">
                    <a:moveTo>
                      <a:pt x="6631" y="0"/>
                    </a:moveTo>
                    <a:lnTo>
                      <a:pt x="7061" y="0"/>
                    </a:lnTo>
                    <a:lnTo>
                      <a:pt x="7492" y="0"/>
                    </a:lnTo>
                    <a:lnTo>
                      <a:pt x="7922" y="0"/>
                    </a:lnTo>
                    <a:lnTo>
                      <a:pt x="8353" y="0"/>
                    </a:lnTo>
                    <a:lnTo>
                      <a:pt x="8783" y="0"/>
                    </a:lnTo>
                    <a:lnTo>
                      <a:pt x="9214" y="0"/>
                    </a:lnTo>
                    <a:lnTo>
                      <a:pt x="9644" y="0"/>
                    </a:lnTo>
                    <a:lnTo>
                      <a:pt x="10075" y="0"/>
                    </a:lnTo>
                    <a:lnTo>
                      <a:pt x="10505" y="0"/>
                    </a:lnTo>
                    <a:lnTo>
                      <a:pt x="10936" y="0"/>
                    </a:lnTo>
                    <a:lnTo>
                      <a:pt x="11366" y="0"/>
                    </a:lnTo>
                    <a:lnTo>
                      <a:pt x="11797" y="0"/>
                    </a:lnTo>
                    <a:lnTo>
                      <a:pt x="12227" y="0"/>
                    </a:lnTo>
                    <a:lnTo>
                      <a:pt x="12658" y="0"/>
                    </a:lnTo>
                    <a:lnTo>
                      <a:pt x="13088" y="0"/>
                    </a:lnTo>
                    <a:lnTo>
                      <a:pt x="13519" y="0"/>
                    </a:lnTo>
                    <a:lnTo>
                      <a:pt x="13575" y="1"/>
                    </a:lnTo>
                    <a:lnTo>
                      <a:pt x="13632" y="5"/>
                    </a:lnTo>
                    <a:lnTo>
                      <a:pt x="13687" y="14"/>
                    </a:lnTo>
                    <a:lnTo>
                      <a:pt x="13739" y="23"/>
                    </a:lnTo>
                    <a:lnTo>
                      <a:pt x="13790" y="37"/>
                    </a:lnTo>
                    <a:lnTo>
                      <a:pt x="13839" y="51"/>
                    </a:lnTo>
                    <a:lnTo>
                      <a:pt x="13886" y="70"/>
                    </a:lnTo>
                    <a:lnTo>
                      <a:pt x="13931" y="90"/>
                    </a:lnTo>
                    <a:lnTo>
                      <a:pt x="13974" y="113"/>
                    </a:lnTo>
                    <a:lnTo>
                      <a:pt x="14015" y="139"/>
                    </a:lnTo>
                    <a:lnTo>
                      <a:pt x="14054" y="165"/>
                    </a:lnTo>
                    <a:lnTo>
                      <a:pt x="14090" y="194"/>
                    </a:lnTo>
                    <a:lnTo>
                      <a:pt x="14123" y="225"/>
                    </a:lnTo>
                    <a:lnTo>
                      <a:pt x="14154" y="258"/>
                    </a:lnTo>
                    <a:lnTo>
                      <a:pt x="14182" y="293"/>
                    </a:lnTo>
                    <a:lnTo>
                      <a:pt x="14207" y="329"/>
                    </a:lnTo>
                    <a:lnTo>
                      <a:pt x="14230" y="366"/>
                    </a:lnTo>
                    <a:lnTo>
                      <a:pt x="14249" y="405"/>
                    </a:lnTo>
                    <a:lnTo>
                      <a:pt x="14265" y="446"/>
                    </a:lnTo>
                    <a:lnTo>
                      <a:pt x="14279" y="487"/>
                    </a:lnTo>
                    <a:lnTo>
                      <a:pt x="14288" y="530"/>
                    </a:lnTo>
                    <a:lnTo>
                      <a:pt x="14296" y="574"/>
                    </a:lnTo>
                    <a:lnTo>
                      <a:pt x="14298" y="618"/>
                    </a:lnTo>
                    <a:lnTo>
                      <a:pt x="14298" y="663"/>
                    </a:lnTo>
                    <a:lnTo>
                      <a:pt x="14294" y="710"/>
                    </a:lnTo>
                    <a:lnTo>
                      <a:pt x="14285" y="757"/>
                    </a:lnTo>
                    <a:lnTo>
                      <a:pt x="14274" y="804"/>
                    </a:lnTo>
                    <a:lnTo>
                      <a:pt x="14258" y="852"/>
                    </a:lnTo>
                    <a:lnTo>
                      <a:pt x="14238" y="899"/>
                    </a:lnTo>
                    <a:lnTo>
                      <a:pt x="14214" y="948"/>
                    </a:lnTo>
                    <a:lnTo>
                      <a:pt x="14185" y="997"/>
                    </a:lnTo>
                    <a:lnTo>
                      <a:pt x="14153" y="1045"/>
                    </a:lnTo>
                    <a:lnTo>
                      <a:pt x="13849" y="1469"/>
                    </a:lnTo>
                    <a:lnTo>
                      <a:pt x="13545" y="1893"/>
                    </a:lnTo>
                    <a:lnTo>
                      <a:pt x="13241" y="2317"/>
                    </a:lnTo>
                    <a:lnTo>
                      <a:pt x="12938" y="2741"/>
                    </a:lnTo>
                    <a:lnTo>
                      <a:pt x="12634" y="3165"/>
                    </a:lnTo>
                    <a:lnTo>
                      <a:pt x="12330" y="3590"/>
                    </a:lnTo>
                    <a:lnTo>
                      <a:pt x="12026" y="4014"/>
                    </a:lnTo>
                    <a:lnTo>
                      <a:pt x="11722" y="4438"/>
                    </a:lnTo>
                    <a:lnTo>
                      <a:pt x="11418" y="4861"/>
                    </a:lnTo>
                    <a:lnTo>
                      <a:pt x="11114" y="5285"/>
                    </a:lnTo>
                    <a:lnTo>
                      <a:pt x="10811" y="5709"/>
                    </a:lnTo>
                    <a:lnTo>
                      <a:pt x="10506" y="6133"/>
                    </a:lnTo>
                    <a:lnTo>
                      <a:pt x="10203" y="6557"/>
                    </a:lnTo>
                    <a:lnTo>
                      <a:pt x="9898" y="6981"/>
                    </a:lnTo>
                    <a:lnTo>
                      <a:pt x="9595" y="7405"/>
                    </a:lnTo>
                    <a:lnTo>
                      <a:pt x="9290" y="7829"/>
                    </a:lnTo>
                    <a:lnTo>
                      <a:pt x="9256" y="7877"/>
                    </a:lnTo>
                    <a:lnTo>
                      <a:pt x="9218" y="7926"/>
                    </a:lnTo>
                    <a:lnTo>
                      <a:pt x="9180" y="7975"/>
                    </a:lnTo>
                    <a:lnTo>
                      <a:pt x="9140" y="8022"/>
                    </a:lnTo>
                    <a:lnTo>
                      <a:pt x="9099" y="8070"/>
                    </a:lnTo>
                    <a:lnTo>
                      <a:pt x="9056" y="8117"/>
                    </a:lnTo>
                    <a:lnTo>
                      <a:pt x="9013" y="8165"/>
                    </a:lnTo>
                    <a:lnTo>
                      <a:pt x="8968" y="8211"/>
                    </a:lnTo>
                    <a:lnTo>
                      <a:pt x="8922" y="8256"/>
                    </a:lnTo>
                    <a:lnTo>
                      <a:pt x="8876" y="8300"/>
                    </a:lnTo>
                    <a:lnTo>
                      <a:pt x="8827" y="8344"/>
                    </a:lnTo>
                    <a:lnTo>
                      <a:pt x="8778" y="8387"/>
                    </a:lnTo>
                    <a:lnTo>
                      <a:pt x="8728" y="8428"/>
                    </a:lnTo>
                    <a:lnTo>
                      <a:pt x="8677" y="8469"/>
                    </a:lnTo>
                    <a:lnTo>
                      <a:pt x="8626" y="8508"/>
                    </a:lnTo>
                    <a:lnTo>
                      <a:pt x="8573" y="8546"/>
                    </a:lnTo>
                    <a:lnTo>
                      <a:pt x="8520" y="8581"/>
                    </a:lnTo>
                    <a:lnTo>
                      <a:pt x="8466" y="8616"/>
                    </a:lnTo>
                    <a:lnTo>
                      <a:pt x="8411" y="8649"/>
                    </a:lnTo>
                    <a:lnTo>
                      <a:pt x="8356" y="8680"/>
                    </a:lnTo>
                    <a:lnTo>
                      <a:pt x="8300" y="8709"/>
                    </a:lnTo>
                    <a:lnTo>
                      <a:pt x="8245" y="8735"/>
                    </a:lnTo>
                    <a:lnTo>
                      <a:pt x="8188" y="8761"/>
                    </a:lnTo>
                    <a:lnTo>
                      <a:pt x="8131" y="8784"/>
                    </a:lnTo>
                    <a:lnTo>
                      <a:pt x="8073" y="8804"/>
                    </a:lnTo>
                    <a:lnTo>
                      <a:pt x="8016" y="8823"/>
                    </a:lnTo>
                    <a:lnTo>
                      <a:pt x="7958" y="8837"/>
                    </a:lnTo>
                    <a:lnTo>
                      <a:pt x="7900" y="8851"/>
                    </a:lnTo>
                    <a:lnTo>
                      <a:pt x="7842" y="8860"/>
                    </a:lnTo>
                    <a:lnTo>
                      <a:pt x="7784" y="8869"/>
                    </a:lnTo>
                    <a:lnTo>
                      <a:pt x="7726" y="8873"/>
                    </a:lnTo>
                    <a:lnTo>
                      <a:pt x="7667" y="8874"/>
                    </a:lnTo>
                    <a:lnTo>
                      <a:pt x="7237" y="8874"/>
                    </a:lnTo>
                    <a:lnTo>
                      <a:pt x="6806" y="8874"/>
                    </a:lnTo>
                    <a:lnTo>
                      <a:pt x="6376" y="8874"/>
                    </a:lnTo>
                    <a:lnTo>
                      <a:pt x="5945" y="8874"/>
                    </a:lnTo>
                    <a:lnTo>
                      <a:pt x="5515" y="8874"/>
                    </a:lnTo>
                    <a:lnTo>
                      <a:pt x="5085" y="8874"/>
                    </a:lnTo>
                    <a:lnTo>
                      <a:pt x="4655" y="8874"/>
                    </a:lnTo>
                    <a:lnTo>
                      <a:pt x="4224" y="8874"/>
                    </a:lnTo>
                    <a:lnTo>
                      <a:pt x="3794" y="8874"/>
                    </a:lnTo>
                    <a:lnTo>
                      <a:pt x="3363" y="8874"/>
                    </a:lnTo>
                    <a:lnTo>
                      <a:pt x="2933" y="8874"/>
                    </a:lnTo>
                    <a:lnTo>
                      <a:pt x="2502" y="8874"/>
                    </a:lnTo>
                    <a:lnTo>
                      <a:pt x="2072" y="8874"/>
                    </a:lnTo>
                    <a:lnTo>
                      <a:pt x="1641" y="8874"/>
                    </a:lnTo>
                    <a:lnTo>
                      <a:pt x="1211" y="8874"/>
                    </a:lnTo>
                    <a:lnTo>
                      <a:pt x="780" y="8874"/>
                    </a:lnTo>
                    <a:lnTo>
                      <a:pt x="722" y="8873"/>
                    </a:lnTo>
                    <a:lnTo>
                      <a:pt x="667" y="8869"/>
                    </a:lnTo>
                    <a:lnTo>
                      <a:pt x="612" y="8860"/>
                    </a:lnTo>
                    <a:lnTo>
                      <a:pt x="560" y="8851"/>
                    </a:lnTo>
                    <a:lnTo>
                      <a:pt x="508" y="8837"/>
                    </a:lnTo>
                    <a:lnTo>
                      <a:pt x="459" y="8823"/>
                    </a:lnTo>
                    <a:lnTo>
                      <a:pt x="412" y="8804"/>
                    </a:lnTo>
                    <a:lnTo>
                      <a:pt x="366" y="8784"/>
                    </a:lnTo>
                    <a:lnTo>
                      <a:pt x="323" y="8761"/>
                    </a:lnTo>
                    <a:lnTo>
                      <a:pt x="283" y="8735"/>
                    </a:lnTo>
                    <a:lnTo>
                      <a:pt x="245" y="8709"/>
                    </a:lnTo>
                    <a:lnTo>
                      <a:pt x="209" y="8680"/>
                    </a:lnTo>
                    <a:lnTo>
                      <a:pt x="175" y="8649"/>
                    </a:lnTo>
                    <a:lnTo>
                      <a:pt x="144" y="8616"/>
                    </a:lnTo>
                    <a:lnTo>
                      <a:pt x="116" y="8581"/>
                    </a:lnTo>
                    <a:lnTo>
                      <a:pt x="90" y="8546"/>
                    </a:lnTo>
                    <a:lnTo>
                      <a:pt x="68" y="8508"/>
                    </a:lnTo>
                    <a:lnTo>
                      <a:pt x="49" y="8469"/>
                    </a:lnTo>
                    <a:lnTo>
                      <a:pt x="32" y="8428"/>
                    </a:lnTo>
                    <a:lnTo>
                      <a:pt x="20" y="8387"/>
                    </a:lnTo>
                    <a:lnTo>
                      <a:pt x="9" y="8344"/>
                    </a:lnTo>
                    <a:lnTo>
                      <a:pt x="3" y="8300"/>
                    </a:lnTo>
                    <a:lnTo>
                      <a:pt x="0" y="8256"/>
                    </a:lnTo>
                    <a:lnTo>
                      <a:pt x="1" y="8211"/>
                    </a:lnTo>
                    <a:lnTo>
                      <a:pt x="5" y="8165"/>
                    </a:lnTo>
                    <a:lnTo>
                      <a:pt x="13" y="8117"/>
                    </a:lnTo>
                    <a:lnTo>
                      <a:pt x="25" y="8070"/>
                    </a:lnTo>
                    <a:lnTo>
                      <a:pt x="41" y="8022"/>
                    </a:lnTo>
                    <a:lnTo>
                      <a:pt x="61" y="7975"/>
                    </a:lnTo>
                    <a:lnTo>
                      <a:pt x="84" y="7926"/>
                    </a:lnTo>
                    <a:lnTo>
                      <a:pt x="112" y="7877"/>
                    </a:lnTo>
                    <a:lnTo>
                      <a:pt x="145" y="7829"/>
                    </a:lnTo>
                    <a:lnTo>
                      <a:pt x="449" y="7405"/>
                    </a:lnTo>
                    <a:lnTo>
                      <a:pt x="753" y="6981"/>
                    </a:lnTo>
                    <a:lnTo>
                      <a:pt x="1057" y="6557"/>
                    </a:lnTo>
                    <a:lnTo>
                      <a:pt x="1361" y="6133"/>
                    </a:lnTo>
                    <a:lnTo>
                      <a:pt x="1664" y="5709"/>
                    </a:lnTo>
                    <a:lnTo>
                      <a:pt x="1969" y="5285"/>
                    </a:lnTo>
                    <a:lnTo>
                      <a:pt x="2272" y="4861"/>
                    </a:lnTo>
                    <a:lnTo>
                      <a:pt x="2577" y="4438"/>
                    </a:lnTo>
                    <a:lnTo>
                      <a:pt x="2880" y="4014"/>
                    </a:lnTo>
                    <a:lnTo>
                      <a:pt x="3185" y="3590"/>
                    </a:lnTo>
                    <a:lnTo>
                      <a:pt x="3488" y="3165"/>
                    </a:lnTo>
                    <a:lnTo>
                      <a:pt x="3791" y="2741"/>
                    </a:lnTo>
                    <a:lnTo>
                      <a:pt x="4096" y="2317"/>
                    </a:lnTo>
                    <a:lnTo>
                      <a:pt x="4399" y="1893"/>
                    </a:lnTo>
                    <a:lnTo>
                      <a:pt x="4704" y="1469"/>
                    </a:lnTo>
                    <a:lnTo>
                      <a:pt x="5007" y="1045"/>
                    </a:lnTo>
                    <a:lnTo>
                      <a:pt x="5043" y="997"/>
                    </a:lnTo>
                    <a:lnTo>
                      <a:pt x="5080" y="948"/>
                    </a:lnTo>
                    <a:lnTo>
                      <a:pt x="5119" y="899"/>
                    </a:lnTo>
                    <a:lnTo>
                      <a:pt x="5159" y="852"/>
                    </a:lnTo>
                    <a:lnTo>
                      <a:pt x="5200" y="804"/>
                    </a:lnTo>
                    <a:lnTo>
                      <a:pt x="5242" y="757"/>
                    </a:lnTo>
                    <a:lnTo>
                      <a:pt x="5286" y="710"/>
                    </a:lnTo>
                    <a:lnTo>
                      <a:pt x="5330" y="663"/>
                    </a:lnTo>
                    <a:lnTo>
                      <a:pt x="5376" y="618"/>
                    </a:lnTo>
                    <a:lnTo>
                      <a:pt x="5423" y="573"/>
                    </a:lnTo>
                    <a:lnTo>
                      <a:pt x="5471" y="530"/>
                    </a:lnTo>
                    <a:lnTo>
                      <a:pt x="5520" y="487"/>
                    </a:lnTo>
                    <a:lnTo>
                      <a:pt x="5570" y="446"/>
                    </a:lnTo>
                    <a:lnTo>
                      <a:pt x="5622" y="405"/>
                    </a:lnTo>
                    <a:lnTo>
                      <a:pt x="5673" y="366"/>
                    </a:lnTo>
                    <a:lnTo>
                      <a:pt x="5726" y="329"/>
                    </a:lnTo>
                    <a:lnTo>
                      <a:pt x="5778" y="293"/>
                    </a:lnTo>
                    <a:lnTo>
                      <a:pt x="5833" y="258"/>
                    </a:lnTo>
                    <a:lnTo>
                      <a:pt x="5887" y="225"/>
                    </a:lnTo>
                    <a:lnTo>
                      <a:pt x="5942" y="194"/>
                    </a:lnTo>
                    <a:lnTo>
                      <a:pt x="5998" y="165"/>
                    </a:lnTo>
                    <a:lnTo>
                      <a:pt x="6054" y="138"/>
                    </a:lnTo>
                    <a:lnTo>
                      <a:pt x="6111" y="113"/>
                    </a:lnTo>
                    <a:lnTo>
                      <a:pt x="6168" y="90"/>
                    </a:lnTo>
                    <a:lnTo>
                      <a:pt x="6224" y="70"/>
                    </a:lnTo>
                    <a:lnTo>
                      <a:pt x="6282" y="51"/>
                    </a:lnTo>
                    <a:lnTo>
                      <a:pt x="6340" y="37"/>
                    </a:lnTo>
                    <a:lnTo>
                      <a:pt x="6399" y="23"/>
                    </a:lnTo>
                    <a:lnTo>
                      <a:pt x="6456" y="14"/>
                    </a:lnTo>
                    <a:lnTo>
                      <a:pt x="6514" y="5"/>
                    </a:lnTo>
                    <a:lnTo>
                      <a:pt x="6573" y="1"/>
                    </a:lnTo>
                    <a:lnTo>
                      <a:pt x="6631" y="0"/>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7" name="Freeform 370"/>
              <p:cNvSpPr>
                <a:spLocks/>
              </p:cNvSpPr>
              <p:nvPr/>
            </p:nvSpPr>
            <p:spPr bwMode="auto">
              <a:xfrm>
                <a:off x="1533" y="2398"/>
                <a:ext cx="651" cy="404"/>
              </a:xfrm>
              <a:custGeom>
                <a:avLst/>
                <a:gdLst>
                  <a:gd name="T0" fmla="*/ 17 w 14239"/>
                  <a:gd name="T1" fmla="*/ 0 h 8838"/>
                  <a:gd name="T2" fmla="*/ 20 w 14239"/>
                  <a:gd name="T3" fmla="*/ 0 h 8838"/>
                  <a:gd name="T4" fmla="*/ 24 w 14239"/>
                  <a:gd name="T5" fmla="*/ 0 h 8838"/>
                  <a:gd name="T6" fmla="*/ 27 w 14239"/>
                  <a:gd name="T7" fmla="*/ 0 h 8838"/>
                  <a:gd name="T8" fmla="*/ 28 w 14239"/>
                  <a:gd name="T9" fmla="*/ 0 h 8838"/>
                  <a:gd name="T10" fmla="*/ 29 w 14239"/>
                  <a:gd name="T11" fmla="*/ 0 h 8838"/>
                  <a:gd name="T12" fmla="*/ 29 w 14239"/>
                  <a:gd name="T13" fmla="*/ 0 h 8838"/>
                  <a:gd name="T14" fmla="*/ 30 w 14239"/>
                  <a:gd name="T15" fmla="*/ 1 h 8838"/>
                  <a:gd name="T16" fmla="*/ 30 w 14239"/>
                  <a:gd name="T17" fmla="*/ 1 h 8838"/>
                  <a:gd name="T18" fmla="*/ 30 w 14239"/>
                  <a:gd name="T19" fmla="*/ 1 h 8838"/>
                  <a:gd name="T20" fmla="*/ 30 w 14239"/>
                  <a:gd name="T21" fmla="*/ 2 h 8838"/>
                  <a:gd name="T22" fmla="*/ 30 w 14239"/>
                  <a:gd name="T23" fmla="*/ 2 h 8838"/>
                  <a:gd name="T24" fmla="*/ 28 w 14239"/>
                  <a:gd name="T25" fmla="*/ 5 h 8838"/>
                  <a:gd name="T26" fmla="*/ 25 w 14239"/>
                  <a:gd name="T27" fmla="*/ 8 h 8838"/>
                  <a:gd name="T28" fmla="*/ 22 w 14239"/>
                  <a:gd name="T29" fmla="*/ 12 h 8838"/>
                  <a:gd name="T30" fmla="*/ 20 w 14239"/>
                  <a:gd name="T31" fmla="*/ 15 h 8838"/>
                  <a:gd name="T32" fmla="*/ 19 w 14239"/>
                  <a:gd name="T33" fmla="*/ 17 h 8838"/>
                  <a:gd name="T34" fmla="*/ 19 w 14239"/>
                  <a:gd name="T35" fmla="*/ 17 h 8838"/>
                  <a:gd name="T36" fmla="*/ 18 w 14239"/>
                  <a:gd name="T37" fmla="*/ 17 h 8838"/>
                  <a:gd name="T38" fmla="*/ 18 w 14239"/>
                  <a:gd name="T39" fmla="*/ 18 h 8838"/>
                  <a:gd name="T40" fmla="*/ 18 w 14239"/>
                  <a:gd name="T41" fmla="*/ 18 h 8838"/>
                  <a:gd name="T42" fmla="*/ 17 w 14239"/>
                  <a:gd name="T43" fmla="*/ 18 h 8838"/>
                  <a:gd name="T44" fmla="*/ 17 w 14239"/>
                  <a:gd name="T45" fmla="*/ 18 h 8838"/>
                  <a:gd name="T46" fmla="*/ 16 w 14239"/>
                  <a:gd name="T47" fmla="*/ 18 h 8838"/>
                  <a:gd name="T48" fmla="*/ 13 w 14239"/>
                  <a:gd name="T49" fmla="*/ 18 h 8838"/>
                  <a:gd name="T50" fmla="*/ 10 w 14239"/>
                  <a:gd name="T51" fmla="*/ 18 h 8838"/>
                  <a:gd name="T52" fmla="*/ 6 w 14239"/>
                  <a:gd name="T53" fmla="*/ 18 h 8838"/>
                  <a:gd name="T54" fmla="*/ 3 w 14239"/>
                  <a:gd name="T55" fmla="*/ 18 h 8838"/>
                  <a:gd name="T56" fmla="*/ 1 w 14239"/>
                  <a:gd name="T57" fmla="*/ 18 h 8838"/>
                  <a:gd name="T58" fmla="*/ 1 w 14239"/>
                  <a:gd name="T59" fmla="*/ 18 h 8838"/>
                  <a:gd name="T60" fmla="*/ 1 w 14239"/>
                  <a:gd name="T61" fmla="*/ 18 h 8838"/>
                  <a:gd name="T62" fmla="*/ 0 w 14239"/>
                  <a:gd name="T63" fmla="*/ 18 h 8838"/>
                  <a:gd name="T64" fmla="*/ 0 w 14239"/>
                  <a:gd name="T65" fmla="*/ 18 h 8838"/>
                  <a:gd name="T66" fmla="*/ 0 w 14239"/>
                  <a:gd name="T67" fmla="*/ 17 h 8838"/>
                  <a:gd name="T68" fmla="*/ 0 w 14239"/>
                  <a:gd name="T69" fmla="*/ 17 h 8838"/>
                  <a:gd name="T70" fmla="*/ 0 w 14239"/>
                  <a:gd name="T71" fmla="*/ 16 h 8838"/>
                  <a:gd name="T72" fmla="*/ 2 w 14239"/>
                  <a:gd name="T73" fmla="*/ 14 h 8838"/>
                  <a:gd name="T74" fmla="*/ 5 w 14239"/>
                  <a:gd name="T75" fmla="*/ 10 h 8838"/>
                  <a:gd name="T76" fmla="*/ 7 w 14239"/>
                  <a:gd name="T77" fmla="*/ 7 h 8838"/>
                  <a:gd name="T78" fmla="*/ 10 w 14239"/>
                  <a:gd name="T79" fmla="*/ 3 h 8838"/>
                  <a:gd name="T80" fmla="*/ 11 w 14239"/>
                  <a:gd name="T81" fmla="*/ 2 h 8838"/>
                  <a:gd name="T82" fmla="*/ 11 w 14239"/>
                  <a:gd name="T83" fmla="*/ 1 h 8838"/>
                  <a:gd name="T84" fmla="*/ 11 w 14239"/>
                  <a:gd name="T85" fmla="*/ 1 h 8838"/>
                  <a:gd name="T86" fmla="*/ 12 w 14239"/>
                  <a:gd name="T87" fmla="*/ 1 h 8838"/>
                  <a:gd name="T88" fmla="*/ 12 w 14239"/>
                  <a:gd name="T89" fmla="*/ 0 h 8838"/>
                  <a:gd name="T90" fmla="*/ 13 w 14239"/>
                  <a:gd name="T91" fmla="*/ 0 h 8838"/>
                  <a:gd name="T92" fmla="*/ 13 w 14239"/>
                  <a:gd name="T93" fmla="*/ 0 h 8838"/>
                  <a:gd name="T94" fmla="*/ 14 w 14239"/>
                  <a:gd name="T95" fmla="*/ 0 h 88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39"/>
                  <a:gd name="T145" fmla="*/ 0 h 8838"/>
                  <a:gd name="T146" fmla="*/ 14239 w 14239"/>
                  <a:gd name="T147" fmla="*/ 8838 h 88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39" h="8838">
                    <a:moveTo>
                      <a:pt x="6604" y="0"/>
                    </a:moveTo>
                    <a:lnTo>
                      <a:pt x="7033" y="0"/>
                    </a:lnTo>
                    <a:lnTo>
                      <a:pt x="7462" y="0"/>
                    </a:lnTo>
                    <a:lnTo>
                      <a:pt x="7890" y="0"/>
                    </a:lnTo>
                    <a:lnTo>
                      <a:pt x="8318" y="0"/>
                    </a:lnTo>
                    <a:lnTo>
                      <a:pt x="8748" y="0"/>
                    </a:lnTo>
                    <a:lnTo>
                      <a:pt x="9176" y="0"/>
                    </a:lnTo>
                    <a:lnTo>
                      <a:pt x="9605" y="0"/>
                    </a:lnTo>
                    <a:lnTo>
                      <a:pt x="10033" y="0"/>
                    </a:lnTo>
                    <a:lnTo>
                      <a:pt x="10463" y="0"/>
                    </a:lnTo>
                    <a:lnTo>
                      <a:pt x="10891" y="0"/>
                    </a:lnTo>
                    <a:lnTo>
                      <a:pt x="11319" y="0"/>
                    </a:lnTo>
                    <a:lnTo>
                      <a:pt x="11748" y="0"/>
                    </a:lnTo>
                    <a:lnTo>
                      <a:pt x="12177" y="0"/>
                    </a:lnTo>
                    <a:lnTo>
                      <a:pt x="12606" y="0"/>
                    </a:lnTo>
                    <a:lnTo>
                      <a:pt x="13034" y="0"/>
                    </a:lnTo>
                    <a:lnTo>
                      <a:pt x="13462" y="0"/>
                    </a:lnTo>
                    <a:lnTo>
                      <a:pt x="13520" y="2"/>
                    </a:lnTo>
                    <a:lnTo>
                      <a:pt x="13576" y="6"/>
                    </a:lnTo>
                    <a:lnTo>
                      <a:pt x="13630" y="13"/>
                    </a:lnTo>
                    <a:lnTo>
                      <a:pt x="13683" y="24"/>
                    </a:lnTo>
                    <a:lnTo>
                      <a:pt x="13733" y="37"/>
                    </a:lnTo>
                    <a:lnTo>
                      <a:pt x="13783" y="52"/>
                    </a:lnTo>
                    <a:lnTo>
                      <a:pt x="13830" y="70"/>
                    </a:lnTo>
                    <a:lnTo>
                      <a:pt x="13874" y="90"/>
                    </a:lnTo>
                    <a:lnTo>
                      <a:pt x="13917" y="113"/>
                    </a:lnTo>
                    <a:lnTo>
                      <a:pt x="13958" y="138"/>
                    </a:lnTo>
                    <a:lnTo>
                      <a:pt x="13996" y="165"/>
                    </a:lnTo>
                    <a:lnTo>
                      <a:pt x="14031" y="194"/>
                    </a:lnTo>
                    <a:lnTo>
                      <a:pt x="14065" y="224"/>
                    </a:lnTo>
                    <a:lnTo>
                      <a:pt x="14096" y="257"/>
                    </a:lnTo>
                    <a:lnTo>
                      <a:pt x="14124" y="292"/>
                    </a:lnTo>
                    <a:lnTo>
                      <a:pt x="14149" y="327"/>
                    </a:lnTo>
                    <a:lnTo>
                      <a:pt x="14171" y="365"/>
                    </a:lnTo>
                    <a:lnTo>
                      <a:pt x="14191" y="404"/>
                    </a:lnTo>
                    <a:lnTo>
                      <a:pt x="14207" y="444"/>
                    </a:lnTo>
                    <a:lnTo>
                      <a:pt x="14220" y="486"/>
                    </a:lnTo>
                    <a:lnTo>
                      <a:pt x="14230" y="528"/>
                    </a:lnTo>
                    <a:lnTo>
                      <a:pt x="14236" y="572"/>
                    </a:lnTo>
                    <a:lnTo>
                      <a:pt x="14239" y="616"/>
                    </a:lnTo>
                    <a:lnTo>
                      <a:pt x="14239" y="661"/>
                    </a:lnTo>
                    <a:lnTo>
                      <a:pt x="14235" y="707"/>
                    </a:lnTo>
                    <a:lnTo>
                      <a:pt x="14227" y="754"/>
                    </a:lnTo>
                    <a:lnTo>
                      <a:pt x="14215" y="801"/>
                    </a:lnTo>
                    <a:lnTo>
                      <a:pt x="14199" y="849"/>
                    </a:lnTo>
                    <a:lnTo>
                      <a:pt x="14180" y="896"/>
                    </a:lnTo>
                    <a:lnTo>
                      <a:pt x="14155" y="944"/>
                    </a:lnTo>
                    <a:lnTo>
                      <a:pt x="14127" y="993"/>
                    </a:lnTo>
                    <a:lnTo>
                      <a:pt x="14096" y="1041"/>
                    </a:lnTo>
                    <a:lnTo>
                      <a:pt x="13792" y="1464"/>
                    </a:lnTo>
                    <a:lnTo>
                      <a:pt x="13490" y="1886"/>
                    </a:lnTo>
                    <a:lnTo>
                      <a:pt x="13187" y="2308"/>
                    </a:lnTo>
                    <a:lnTo>
                      <a:pt x="12885" y="2730"/>
                    </a:lnTo>
                    <a:lnTo>
                      <a:pt x="12581" y="3153"/>
                    </a:lnTo>
                    <a:lnTo>
                      <a:pt x="12279" y="3575"/>
                    </a:lnTo>
                    <a:lnTo>
                      <a:pt x="11977" y="3997"/>
                    </a:lnTo>
                    <a:lnTo>
                      <a:pt x="11674" y="4419"/>
                    </a:lnTo>
                    <a:lnTo>
                      <a:pt x="11372" y="4841"/>
                    </a:lnTo>
                    <a:lnTo>
                      <a:pt x="11068" y="5263"/>
                    </a:lnTo>
                    <a:lnTo>
                      <a:pt x="10766" y="5685"/>
                    </a:lnTo>
                    <a:lnTo>
                      <a:pt x="10464" y="6108"/>
                    </a:lnTo>
                    <a:lnTo>
                      <a:pt x="10161" y="6530"/>
                    </a:lnTo>
                    <a:lnTo>
                      <a:pt x="9858" y="6952"/>
                    </a:lnTo>
                    <a:lnTo>
                      <a:pt x="9555" y="7374"/>
                    </a:lnTo>
                    <a:lnTo>
                      <a:pt x="9253" y="7797"/>
                    </a:lnTo>
                    <a:lnTo>
                      <a:pt x="9217" y="7845"/>
                    </a:lnTo>
                    <a:lnTo>
                      <a:pt x="9180" y="7894"/>
                    </a:lnTo>
                    <a:lnTo>
                      <a:pt x="9143" y="7942"/>
                    </a:lnTo>
                    <a:lnTo>
                      <a:pt x="9103" y="7989"/>
                    </a:lnTo>
                    <a:lnTo>
                      <a:pt x="9062" y="8037"/>
                    </a:lnTo>
                    <a:lnTo>
                      <a:pt x="9020" y="8084"/>
                    </a:lnTo>
                    <a:lnTo>
                      <a:pt x="8976" y="8131"/>
                    </a:lnTo>
                    <a:lnTo>
                      <a:pt x="8932" y="8177"/>
                    </a:lnTo>
                    <a:lnTo>
                      <a:pt x="8885" y="8222"/>
                    </a:lnTo>
                    <a:lnTo>
                      <a:pt x="8839" y="8266"/>
                    </a:lnTo>
                    <a:lnTo>
                      <a:pt x="8791" y="8310"/>
                    </a:lnTo>
                    <a:lnTo>
                      <a:pt x="8743" y="8352"/>
                    </a:lnTo>
                    <a:lnTo>
                      <a:pt x="8692" y="8394"/>
                    </a:lnTo>
                    <a:lnTo>
                      <a:pt x="8642" y="8434"/>
                    </a:lnTo>
                    <a:lnTo>
                      <a:pt x="8590" y="8473"/>
                    </a:lnTo>
                    <a:lnTo>
                      <a:pt x="8538" y="8511"/>
                    </a:lnTo>
                    <a:lnTo>
                      <a:pt x="8485" y="8546"/>
                    </a:lnTo>
                    <a:lnTo>
                      <a:pt x="8432" y="8581"/>
                    </a:lnTo>
                    <a:lnTo>
                      <a:pt x="8377" y="8614"/>
                    </a:lnTo>
                    <a:lnTo>
                      <a:pt x="8323" y="8644"/>
                    </a:lnTo>
                    <a:lnTo>
                      <a:pt x="8267" y="8673"/>
                    </a:lnTo>
                    <a:lnTo>
                      <a:pt x="8211" y="8700"/>
                    </a:lnTo>
                    <a:lnTo>
                      <a:pt x="8155" y="8725"/>
                    </a:lnTo>
                    <a:lnTo>
                      <a:pt x="8098" y="8748"/>
                    </a:lnTo>
                    <a:lnTo>
                      <a:pt x="8041" y="8768"/>
                    </a:lnTo>
                    <a:lnTo>
                      <a:pt x="7983" y="8786"/>
                    </a:lnTo>
                    <a:lnTo>
                      <a:pt x="7926" y="8801"/>
                    </a:lnTo>
                    <a:lnTo>
                      <a:pt x="7868" y="8814"/>
                    </a:lnTo>
                    <a:lnTo>
                      <a:pt x="7810" y="8825"/>
                    </a:lnTo>
                    <a:lnTo>
                      <a:pt x="7752" y="8832"/>
                    </a:lnTo>
                    <a:lnTo>
                      <a:pt x="7694" y="8836"/>
                    </a:lnTo>
                    <a:lnTo>
                      <a:pt x="7636" y="8838"/>
                    </a:lnTo>
                    <a:lnTo>
                      <a:pt x="7208" y="8838"/>
                    </a:lnTo>
                    <a:lnTo>
                      <a:pt x="6779" y="8838"/>
                    </a:lnTo>
                    <a:lnTo>
                      <a:pt x="6350" y="8838"/>
                    </a:lnTo>
                    <a:lnTo>
                      <a:pt x="5921" y="8838"/>
                    </a:lnTo>
                    <a:lnTo>
                      <a:pt x="5493" y="8838"/>
                    </a:lnTo>
                    <a:lnTo>
                      <a:pt x="5064" y="8838"/>
                    </a:lnTo>
                    <a:lnTo>
                      <a:pt x="4635" y="8838"/>
                    </a:lnTo>
                    <a:lnTo>
                      <a:pt x="4207" y="8838"/>
                    </a:lnTo>
                    <a:lnTo>
                      <a:pt x="3778" y="8838"/>
                    </a:lnTo>
                    <a:lnTo>
                      <a:pt x="3350" y="8838"/>
                    </a:lnTo>
                    <a:lnTo>
                      <a:pt x="2920" y="8838"/>
                    </a:lnTo>
                    <a:lnTo>
                      <a:pt x="2492" y="8838"/>
                    </a:lnTo>
                    <a:lnTo>
                      <a:pt x="2064" y="8838"/>
                    </a:lnTo>
                    <a:lnTo>
                      <a:pt x="1635" y="8838"/>
                    </a:lnTo>
                    <a:lnTo>
                      <a:pt x="1206" y="8838"/>
                    </a:lnTo>
                    <a:lnTo>
                      <a:pt x="777" y="8838"/>
                    </a:lnTo>
                    <a:lnTo>
                      <a:pt x="721" y="8836"/>
                    </a:lnTo>
                    <a:lnTo>
                      <a:pt x="665" y="8832"/>
                    </a:lnTo>
                    <a:lnTo>
                      <a:pt x="610" y="8825"/>
                    </a:lnTo>
                    <a:lnTo>
                      <a:pt x="558" y="8814"/>
                    </a:lnTo>
                    <a:lnTo>
                      <a:pt x="506" y="8801"/>
                    </a:lnTo>
                    <a:lnTo>
                      <a:pt x="458" y="8786"/>
                    </a:lnTo>
                    <a:lnTo>
                      <a:pt x="411" y="8768"/>
                    </a:lnTo>
                    <a:lnTo>
                      <a:pt x="366" y="8748"/>
                    </a:lnTo>
                    <a:lnTo>
                      <a:pt x="323" y="8725"/>
                    </a:lnTo>
                    <a:lnTo>
                      <a:pt x="283" y="8700"/>
                    </a:lnTo>
                    <a:lnTo>
                      <a:pt x="244" y="8673"/>
                    </a:lnTo>
                    <a:lnTo>
                      <a:pt x="208" y="8644"/>
                    </a:lnTo>
                    <a:lnTo>
                      <a:pt x="175" y="8614"/>
                    </a:lnTo>
                    <a:lnTo>
                      <a:pt x="144" y="8581"/>
                    </a:lnTo>
                    <a:lnTo>
                      <a:pt x="116" y="8546"/>
                    </a:lnTo>
                    <a:lnTo>
                      <a:pt x="91" y="8511"/>
                    </a:lnTo>
                    <a:lnTo>
                      <a:pt x="69" y="8473"/>
                    </a:lnTo>
                    <a:lnTo>
                      <a:pt x="50" y="8434"/>
                    </a:lnTo>
                    <a:lnTo>
                      <a:pt x="33" y="8394"/>
                    </a:lnTo>
                    <a:lnTo>
                      <a:pt x="20" y="8352"/>
                    </a:lnTo>
                    <a:lnTo>
                      <a:pt x="10" y="8310"/>
                    </a:lnTo>
                    <a:lnTo>
                      <a:pt x="3" y="8266"/>
                    </a:lnTo>
                    <a:lnTo>
                      <a:pt x="0" y="8222"/>
                    </a:lnTo>
                    <a:lnTo>
                      <a:pt x="1" y="8177"/>
                    </a:lnTo>
                    <a:lnTo>
                      <a:pt x="6" y="8131"/>
                    </a:lnTo>
                    <a:lnTo>
                      <a:pt x="14" y="8084"/>
                    </a:lnTo>
                    <a:lnTo>
                      <a:pt x="26" y="8037"/>
                    </a:lnTo>
                    <a:lnTo>
                      <a:pt x="41" y="7989"/>
                    </a:lnTo>
                    <a:lnTo>
                      <a:pt x="61" y="7942"/>
                    </a:lnTo>
                    <a:lnTo>
                      <a:pt x="84" y="7894"/>
                    </a:lnTo>
                    <a:lnTo>
                      <a:pt x="113" y="7845"/>
                    </a:lnTo>
                    <a:lnTo>
                      <a:pt x="145" y="7797"/>
                    </a:lnTo>
                    <a:lnTo>
                      <a:pt x="448" y="7374"/>
                    </a:lnTo>
                    <a:lnTo>
                      <a:pt x="750" y="6952"/>
                    </a:lnTo>
                    <a:lnTo>
                      <a:pt x="1053" y="6530"/>
                    </a:lnTo>
                    <a:lnTo>
                      <a:pt x="1356" y="6108"/>
                    </a:lnTo>
                    <a:lnTo>
                      <a:pt x="1658" y="5685"/>
                    </a:lnTo>
                    <a:lnTo>
                      <a:pt x="1961" y="5263"/>
                    </a:lnTo>
                    <a:lnTo>
                      <a:pt x="2264" y="4841"/>
                    </a:lnTo>
                    <a:lnTo>
                      <a:pt x="2567" y="4419"/>
                    </a:lnTo>
                    <a:lnTo>
                      <a:pt x="2869" y="3997"/>
                    </a:lnTo>
                    <a:lnTo>
                      <a:pt x="3171" y="3575"/>
                    </a:lnTo>
                    <a:lnTo>
                      <a:pt x="3475" y="3153"/>
                    </a:lnTo>
                    <a:lnTo>
                      <a:pt x="3777" y="2730"/>
                    </a:lnTo>
                    <a:lnTo>
                      <a:pt x="4080" y="2308"/>
                    </a:lnTo>
                    <a:lnTo>
                      <a:pt x="4382" y="1886"/>
                    </a:lnTo>
                    <a:lnTo>
                      <a:pt x="4684" y="1464"/>
                    </a:lnTo>
                    <a:lnTo>
                      <a:pt x="4988" y="1041"/>
                    </a:lnTo>
                    <a:lnTo>
                      <a:pt x="5022" y="993"/>
                    </a:lnTo>
                    <a:lnTo>
                      <a:pt x="5059" y="944"/>
                    </a:lnTo>
                    <a:lnTo>
                      <a:pt x="5098" y="896"/>
                    </a:lnTo>
                    <a:lnTo>
                      <a:pt x="5138" y="849"/>
                    </a:lnTo>
                    <a:lnTo>
                      <a:pt x="5179" y="801"/>
                    </a:lnTo>
                    <a:lnTo>
                      <a:pt x="5221" y="754"/>
                    </a:lnTo>
                    <a:lnTo>
                      <a:pt x="5264" y="707"/>
                    </a:lnTo>
                    <a:lnTo>
                      <a:pt x="5309" y="661"/>
                    </a:lnTo>
                    <a:lnTo>
                      <a:pt x="5354" y="616"/>
                    </a:lnTo>
                    <a:lnTo>
                      <a:pt x="5402" y="572"/>
                    </a:lnTo>
                    <a:lnTo>
                      <a:pt x="5449" y="528"/>
                    </a:lnTo>
                    <a:lnTo>
                      <a:pt x="5498" y="486"/>
                    </a:lnTo>
                    <a:lnTo>
                      <a:pt x="5547" y="444"/>
                    </a:lnTo>
                    <a:lnTo>
                      <a:pt x="5599" y="404"/>
                    </a:lnTo>
                    <a:lnTo>
                      <a:pt x="5650" y="365"/>
                    </a:lnTo>
                    <a:lnTo>
                      <a:pt x="5702" y="327"/>
                    </a:lnTo>
                    <a:lnTo>
                      <a:pt x="5755" y="292"/>
                    </a:lnTo>
                    <a:lnTo>
                      <a:pt x="5809" y="257"/>
                    </a:lnTo>
                    <a:lnTo>
                      <a:pt x="5864" y="224"/>
                    </a:lnTo>
                    <a:lnTo>
                      <a:pt x="5918" y="194"/>
                    </a:lnTo>
                    <a:lnTo>
                      <a:pt x="5974" y="165"/>
                    </a:lnTo>
                    <a:lnTo>
                      <a:pt x="6029" y="138"/>
                    </a:lnTo>
                    <a:lnTo>
                      <a:pt x="6086" y="113"/>
                    </a:lnTo>
                    <a:lnTo>
                      <a:pt x="6143" y="90"/>
                    </a:lnTo>
                    <a:lnTo>
                      <a:pt x="6200" y="70"/>
                    </a:lnTo>
                    <a:lnTo>
                      <a:pt x="6257" y="52"/>
                    </a:lnTo>
                    <a:lnTo>
                      <a:pt x="6314" y="37"/>
                    </a:lnTo>
                    <a:lnTo>
                      <a:pt x="6372" y="24"/>
                    </a:lnTo>
                    <a:lnTo>
                      <a:pt x="6431" y="13"/>
                    </a:lnTo>
                    <a:lnTo>
                      <a:pt x="6488" y="6"/>
                    </a:lnTo>
                    <a:lnTo>
                      <a:pt x="6546" y="2"/>
                    </a:lnTo>
                    <a:lnTo>
                      <a:pt x="6604"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8" name="Freeform 371"/>
              <p:cNvSpPr>
                <a:spLocks/>
              </p:cNvSpPr>
              <p:nvPr/>
            </p:nvSpPr>
            <p:spPr bwMode="auto">
              <a:xfrm>
                <a:off x="1535" y="2399"/>
                <a:ext cx="648" cy="402"/>
              </a:xfrm>
              <a:custGeom>
                <a:avLst/>
                <a:gdLst>
                  <a:gd name="T0" fmla="*/ 16 w 14179"/>
                  <a:gd name="T1" fmla="*/ 0 h 8800"/>
                  <a:gd name="T2" fmla="*/ 20 w 14179"/>
                  <a:gd name="T3" fmla="*/ 0 h 8800"/>
                  <a:gd name="T4" fmla="*/ 24 w 14179"/>
                  <a:gd name="T5" fmla="*/ 0 h 8800"/>
                  <a:gd name="T6" fmla="*/ 27 w 14179"/>
                  <a:gd name="T7" fmla="*/ 0 h 8800"/>
                  <a:gd name="T8" fmla="*/ 28 w 14179"/>
                  <a:gd name="T9" fmla="*/ 0 h 8800"/>
                  <a:gd name="T10" fmla="*/ 29 w 14179"/>
                  <a:gd name="T11" fmla="*/ 0 h 8800"/>
                  <a:gd name="T12" fmla="*/ 29 w 14179"/>
                  <a:gd name="T13" fmla="*/ 0 h 8800"/>
                  <a:gd name="T14" fmla="*/ 29 w 14179"/>
                  <a:gd name="T15" fmla="*/ 1 h 8800"/>
                  <a:gd name="T16" fmla="*/ 30 w 14179"/>
                  <a:gd name="T17" fmla="*/ 1 h 8800"/>
                  <a:gd name="T18" fmla="*/ 30 w 14179"/>
                  <a:gd name="T19" fmla="*/ 1 h 8800"/>
                  <a:gd name="T20" fmla="*/ 30 w 14179"/>
                  <a:gd name="T21" fmla="*/ 2 h 8800"/>
                  <a:gd name="T22" fmla="*/ 29 w 14179"/>
                  <a:gd name="T23" fmla="*/ 2 h 8800"/>
                  <a:gd name="T24" fmla="*/ 27 w 14179"/>
                  <a:gd name="T25" fmla="*/ 5 h 8800"/>
                  <a:gd name="T26" fmla="*/ 25 w 14179"/>
                  <a:gd name="T27" fmla="*/ 8 h 8800"/>
                  <a:gd name="T28" fmla="*/ 22 w 14179"/>
                  <a:gd name="T29" fmla="*/ 12 h 8800"/>
                  <a:gd name="T30" fmla="*/ 20 w 14179"/>
                  <a:gd name="T31" fmla="*/ 15 h 8800"/>
                  <a:gd name="T32" fmla="*/ 19 w 14179"/>
                  <a:gd name="T33" fmla="*/ 16 h 8800"/>
                  <a:gd name="T34" fmla="*/ 19 w 14179"/>
                  <a:gd name="T35" fmla="*/ 17 h 8800"/>
                  <a:gd name="T36" fmla="*/ 18 w 14179"/>
                  <a:gd name="T37" fmla="*/ 17 h 8800"/>
                  <a:gd name="T38" fmla="*/ 18 w 14179"/>
                  <a:gd name="T39" fmla="*/ 18 h 8800"/>
                  <a:gd name="T40" fmla="*/ 17 w 14179"/>
                  <a:gd name="T41" fmla="*/ 18 h 8800"/>
                  <a:gd name="T42" fmla="*/ 17 w 14179"/>
                  <a:gd name="T43" fmla="*/ 18 h 8800"/>
                  <a:gd name="T44" fmla="*/ 16 w 14179"/>
                  <a:gd name="T45" fmla="*/ 18 h 8800"/>
                  <a:gd name="T46" fmla="*/ 16 w 14179"/>
                  <a:gd name="T47" fmla="*/ 18 h 8800"/>
                  <a:gd name="T48" fmla="*/ 13 w 14179"/>
                  <a:gd name="T49" fmla="*/ 18 h 8800"/>
                  <a:gd name="T50" fmla="*/ 10 w 14179"/>
                  <a:gd name="T51" fmla="*/ 18 h 8800"/>
                  <a:gd name="T52" fmla="*/ 6 w 14179"/>
                  <a:gd name="T53" fmla="*/ 18 h 8800"/>
                  <a:gd name="T54" fmla="*/ 3 w 14179"/>
                  <a:gd name="T55" fmla="*/ 18 h 8800"/>
                  <a:gd name="T56" fmla="*/ 1 w 14179"/>
                  <a:gd name="T57" fmla="*/ 18 h 8800"/>
                  <a:gd name="T58" fmla="*/ 1 w 14179"/>
                  <a:gd name="T59" fmla="*/ 18 h 8800"/>
                  <a:gd name="T60" fmla="*/ 1 w 14179"/>
                  <a:gd name="T61" fmla="*/ 18 h 8800"/>
                  <a:gd name="T62" fmla="*/ 0 w 14179"/>
                  <a:gd name="T63" fmla="*/ 18 h 8800"/>
                  <a:gd name="T64" fmla="*/ 0 w 14179"/>
                  <a:gd name="T65" fmla="*/ 17 h 8800"/>
                  <a:gd name="T66" fmla="*/ 0 w 14179"/>
                  <a:gd name="T67" fmla="*/ 17 h 8800"/>
                  <a:gd name="T68" fmla="*/ 0 w 14179"/>
                  <a:gd name="T69" fmla="*/ 17 h 8800"/>
                  <a:gd name="T70" fmla="*/ 0 w 14179"/>
                  <a:gd name="T71" fmla="*/ 16 h 8800"/>
                  <a:gd name="T72" fmla="*/ 2 w 14179"/>
                  <a:gd name="T73" fmla="*/ 14 h 8800"/>
                  <a:gd name="T74" fmla="*/ 5 w 14179"/>
                  <a:gd name="T75" fmla="*/ 10 h 8800"/>
                  <a:gd name="T76" fmla="*/ 7 w 14179"/>
                  <a:gd name="T77" fmla="*/ 7 h 8800"/>
                  <a:gd name="T78" fmla="*/ 10 w 14179"/>
                  <a:gd name="T79" fmla="*/ 3 h 8800"/>
                  <a:gd name="T80" fmla="*/ 11 w 14179"/>
                  <a:gd name="T81" fmla="*/ 2 h 8800"/>
                  <a:gd name="T82" fmla="*/ 11 w 14179"/>
                  <a:gd name="T83" fmla="*/ 1 h 8800"/>
                  <a:gd name="T84" fmla="*/ 11 w 14179"/>
                  <a:gd name="T85" fmla="*/ 1 h 8800"/>
                  <a:gd name="T86" fmla="*/ 12 w 14179"/>
                  <a:gd name="T87" fmla="*/ 1 h 8800"/>
                  <a:gd name="T88" fmla="*/ 12 w 14179"/>
                  <a:gd name="T89" fmla="*/ 0 h 8800"/>
                  <a:gd name="T90" fmla="*/ 13 w 14179"/>
                  <a:gd name="T91" fmla="*/ 0 h 8800"/>
                  <a:gd name="T92" fmla="*/ 13 w 14179"/>
                  <a:gd name="T93" fmla="*/ 0 h 8800"/>
                  <a:gd name="T94" fmla="*/ 14 w 14179"/>
                  <a:gd name="T95" fmla="*/ 0 h 88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179"/>
                  <a:gd name="T145" fmla="*/ 0 h 8800"/>
                  <a:gd name="T146" fmla="*/ 14179 w 14179"/>
                  <a:gd name="T147" fmla="*/ 8800 h 88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179" h="8800">
                    <a:moveTo>
                      <a:pt x="6575" y="0"/>
                    </a:moveTo>
                    <a:lnTo>
                      <a:pt x="7002" y="0"/>
                    </a:lnTo>
                    <a:lnTo>
                      <a:pt x="7430" y="0"/>
                    </a:lnTo>
                    <a:lnTo>
                      <a:pt x="7856" y="0"/>
                    </a:lnTo>
                    <a:lnTo>
                      <a:pt x="8283" y="0"/>
                    </a:lnTo>
                    <a:lnTo>
                      <a:pt x="8710" y="0"/>
                    </a:lnTo>
                    <a:lnTo>
                      <a:pt x="9137" y="0"/>
                    </a:lnTo>
                    <a:lnTo>
                      <a:pt x="9563" y="0"/>
                    </a:lnTo>
                    <a:lnTo>
                      <a:pt x="9991" y="0"/>
                    </a:lnTo>
                    <a:lnTo>
                      <a:pt x="10417" y="0"/>
                    </a:lnTo>
                    <a:lnTo>
                      <a:pt x="10844" y="0"/>
                    </a:lnTo>
                    <a:lnTo>
                      <a:pt x="11270" y="0"/>
                    </a:lnTo>
                    <a:lnTo>
                      <a:pt x="11698" y="0"/>
                    </a:lnTo>
                    <a:lnTo>
                      <a:pt x="12124" y="0"/>
                    </a:lnTo>
                    <a:lnTo>
                      <a:pt x="12551" y="0"/>
                    </a:lnTo>
                    <a:lnTo>
                      <a:pt x="12979" y="0"/>
                    </a:lnTo>
                    <a:lnTo>
                      <a:pt x="13405" y="0"/>
                    </a:lnTo>
                    <a:lnTo>
                      <a:pt x="13462" y="1"/>
                    </a:lnTo>
                    <a:lnTo>
                      <a:pt x="13517" y="6"/>
                    </a:lnTo>
                    <a:lnTo>
                      <a:pt x="13572" y="13"/>
                    </a:lnTo>
                    <a:lnTo>
                      <a:pt x="13625" y="23"/>
                    </a:lnTo>
                    <a:lnTo>
                      <a:pt x="13675" y="35"/>
                    </a:lnTo>
                    <a:lnTo>
                      <a:pt x="13723" y="51"/>
                    </a:lnTo>
                    <a:lnTo>
                      <a:pt x="13771" y="69"/>
                    </a:lnTo>
                    <a:lnTo>
                      <a:pt x="13815" y="90"/>
                    </a:lnTo>
                    <a:lnTo>
                      <a:pt x="13858" y="112"/>
                    </a:lnTo>
                    <a:lnTo>
                      <a:pt x="13899" y="137"/>
                    </a:lnTo>
                    <a:lnTo>
                      <a:pt x="13936" y="163"/>
                    </a:lnTo>
                    <a:lnTo>
                      <a:pt x="13972" y="193"/>
                    </a:lnTo>
                    <a:lnTo>
                      <a:pt x="14006" y="223"/>
                    </a:lnTo>
                    <a:lnTo>
                      <a:pt x="14036" y="256"/>
                    </a:lnTo>
                    <a:lnTo>
                      <a:pt x="14063" y="289"/>
                    </a:lnTo>
                    <a:lnTo>
                      <a:pt x="14089" y="326"/>
                    </a:lnTo>
                    <a:lnTo>
                      <a:pt x="14111" y="363"/>
                    </a:lnTo>
                    <a:lnTo>
                      <a:pt x="14131" y="402"/>
                    </a:lnTo>
                    <a:lnTo>
                      <a:pt x="14146" y="442"/>
                    </a:lnTo>
                    <a:lnTo>
                      <a:pt x="14159" y="483"/>
                    </a:lnTo>
                    <a:lnTo>
                      <a:pt x="14170" y="526"/>
                    </a:lnTo>
                    <a:lnTo>
                      <a:pt x="14176" y="569"/>
                    </a:lnTo>
                    <a:lnTo>
                      <a:pt x="14179" y="613"/>
                    </a:lnTo>
                    <a:lnTo>
                      <a:pt x="14178" y="658"/>
                    </a:lnTo>
                    <a:lnTo>
                      <a:pt x="14174" y="704"/>
                    </a:lnTo>
                    <a:lnTo>
                      <a:pt x="14166" y="750"/>
                    </a:lnTo>
                    <a:lnTo>
                      <a:pt x="14154" y="797"/>
                    </a:lnTo>
                    <a:lnTo>
                      <a:pt x="14139" y="845"/>
                    </a:lnTo>
                    <a:lnTo>
                      <a:pt x="14119" y="892"/>
                    </a:lnTo>
                    <a:lnTo>
                      <a:pt x="14095" y="940"/>
                    </a:lnTo>
                    <a:lnTo>
                      <a:pt x="14067" y="988"/>
                    </a:lnTo>
                    <a:lnTo>
                      <a:pt x="14035" y="1037"/>
                    </a:lnTo>
                    <a:lnTo>
                      <a:pt x="13734" y="1457"/>
                    </a:lnTo>
                    <a:lnTo>
                      <a:pt x="13432" y="1877"/>
                    </a:lnTo>
                    <a:lnTo>
                      <a:pt x="13131" y="2297"/>
                    </a:lnTo>
                    <a:lnTo>
                      <a:pt x="12830" y="2718"/>
                    </a:lnTo>
                    <a:lnTo>
                      <a:pt x="12528" y="3139"/>
                    </a:lnTo>
                    <a:lnTo>
                      <a:pt x="12227" y="3559"/>
                    </a:lnTo>
                    <a:lnTo>
                      <a:pt x="11926" y="3980"/>
                    </a:lnTo>
                    <a:lnTo>
                      <a:pt x="11624" y="4401"/>
                    </a:lnTo>
                    <a:lnTo>
                      <a:pt x="11323" y="4820"/>
                    </a:lnTo>
                    <a:lnTo>
                      <a:pt x="11022" y="5241"/>
                    </a:lnTo>
                    <a:lnTo>
                      <a:pt x="10720" y="5661"/>
                    </a:lnTo>
                    <a:lnTo>
                      <a:pt x="10419" y="6082"/>
                    </a:lnTo>
                    <a:lnTo>
                      <a:pt x="10118" y="6503"/>
                    </a:lnTo>
                    <a:lnTo>
                      <a:pt x="9816" y="6923"/>
                    </a:lnTo>
                    <a:lnTo>
                      <a:pt x="9514" y="7344"/>
                    </a:lnTo>
                    <a:lnTo>
                      <a:pt x="9212" y="7763"/>
                    </a:lnTo>
                    <a:lnTo>
                      <a:pt x="9178" y="7812"/>
                    </a:lnTo>
                    <a:lnTo>
                      <a:pt x="9141" y="7860"/>
                    </a:lnTo>
                    <a:lnTo>
                      <a:pt x="9103" y="7908"/>
                    </a:lnTo>
                    <a:lnTo>
                      <a:pt x="9063" y="7955"/>
                    </a:lnTo>
                    <a:lnTo>
                      <a:pt x="9022" y="8003"/>
                    </a:lnTo>
                    <a:lnTo>
                      <a:pt x="8980" y="8050"/>
                    </a:lnTo>
                    <a:lnTo>
                      <a:pt x="8937" y="8096"/>
                    </a:lnTo>
                    <a:lnTo>
                      <a:pt x="8893" y="8142"/>
                    </a:lnTo>
                    <a:lnTo>
                      <a:pt x="8847" y="8187"/>
                    </a:lnTo>
                    <a:lnTo>
                      <a:pt x="8801" y="8231"/>
                    </a:lnTo>
                    <a:lnTo>
                      <a:pt x="8754" y="8274"/>
                    </a:lnTo>
                    <a:lnTo>
                      <a:pt x="8704" y="8318"/>
                    </a:lnTo>
                    <a:lnTo>
                      <a:pt x="8655" y="8358"/>
                    </a:lnTo>
                    <a:lnTo>
                      <a:pt x="8605" y="8398"/>
                    </a:lnTo>
                    <a:lnTo>
                      <a:pt x="8553" y="8437"/>
                    </a:lnTo>
                    <a:lnTo>
                      <a:pt x="8502" y="8474"/>
                    </a:lnTo>
                    <a:lnTo>
                      <a:pt x="8448" y="8511"/>
                    </a:lnTo>
                    <a:lnTo>
                      <a:pt x="8395" y="8544"/>
                    </a:lnTo>
                    <a:lnTo>
                      <a:pt x="8341" y="8577"/>
                    </a:lnTo>
                    <a:lnTo>
                      <a:pt x="8286" y="8607"/>
                    </a:lnTo>
                    <a:lnTo>
                      <a:pt x="8231" y="8637"/>
                    </a:lnTo>
                    <a:lnTo>
                      <a:pt x="8175" y="8663"/>
                    </a:lnTo>
                    <a:lnTo>
                      <a:pt x="8119" y="8688"/>
                    </a:lnTo>
                    <a:lnTo>
                      <a:pt x="8063" y="8710"/>
                    </a:lnTo>
                    <a:lnTo>
                      <a:pt x="8006" y="8731"/>
                    </a:lnTo>
                    <a:lnTo>
                      <a:pt x="7948" y="8749"/>
                    </a:lnTo>
                    <a:lnTo>
                      <a:pt x="7892" y="8765"/>
                    </a:lnTo>
                    <a:lnTo>
                      <a:pt x="7834" y="8777"/>
                    </a:lnTo>
                    <a:lnTo>
                      <a:pt x="7776" y="8787"/>
                    </a:lnTo>
                    <a:lnTo>
                      <a:pt x="7718" y="8794"/>
                    </a:lnTo>
                    <a:lnTo>
                      <a:pt x="7661" y="8799"/>
                    </a:lnTo>
                    <a:lnTo>
                      <a:pt x="7603" y="8800"/>
                    </a:lnTo>
                    <a:lnTo>
                      <a:pt x="7177" y="8800"/>
                    </a:lnTo>
                    <a:lnTo>
                      <a:pt x="6749" y="8800"/>
                    </a:lnTo>
                    <a:lnTo>
                      <a:pt x="6323" y="8800"/>
                    </a:lnTo>
                    <a:lnTo>
                      <a:pt x="5896" y="8800"/>
                    </a:lnTo>
                    <a:lnTo>
                      <a:pt x="5468" y="8800"/>
                    </a:lnTo>
                    <a:lnTo>
                      <a:pt x="5042" y="8800"/>
                    </a:lnTo>
                    <a:lnTo>
                      <a:pt x="4615" y="8800"/>
                    </a:lnTo>
                    <a:lnTo>
                      <a:pt x="4188" y="8800"/>
                    </a:lnTo>
                    <a:lnTo>
                      <a:pt x="3761" y="8800"/>
                    </a:lnTo>
                    <a:lnTo>
                      <a:pt x="3335" y="8800"/>
                    </a:lnTo>
                    <a:lnTo>
                      <a:pt x="2907" y="8800"/>
                    </a:lnTo>
                    <a:lnTo>
                      <a:pt x="2481" y="8800"/>
                    </a:lnTo>
                    <a:lnTo>
                      <a:pt x="2054" y="8800"/>
                    </a:lnTo>
                    <a:lnTo>
                      <a:pt x="1627" y="8800"/>
                    </a:lnTo>
                    <a:lnTo>
                      <a:pt x="1200" y="8800"/>
                    </a:lnTo>
                    <a:lnTo>
                      <a:pt x="773" y="8800"/>
                    </a:lnTo>
                    <a:lnTo>
                      <a:pt x="716" y="8799"/>
                    </a:lnTo>
                    <a:lnTo>
                      <a:pt x="660" y="8794"/>
                    </a:lnTo>
                    <a:lnTo>
                      <a:pt x="607" y="8787"/>
                    </a:lnTo>
                    <a:lnTo>
                      <a:pt x="554" y="8777"/>
                    </a:lnTo>
                    <a:lnTo>
                      <a:pt x="504" y="8765"/>
                    </a:lnTo>
                    <a:lnTo>
                      <a:pt x="454" y="8749"/>
                    </a:lnTo>
                    <a:lnTo>
                      <a:pt x="408" y="8731"/>
                    </a:lnTo>
                    <a:lnTo>
                      <a:pt x="363" y="8710"/>
                    </a:lnTo>
                    <a:lnTo>
                      <a:pt x="320" y="8688"/>
                    </a:lnTo>
                    <a:lnTo>
                      <a:pt x="280" y="8663"/>
                    </a:lnTo>
                    <a:lnTo>
                      <a:pt x="242" y="8637"/>
                    </a:lnTo>
                    <a:lnTo>
                      <a:pt x="207" y="8607"/>
                    </a:lnTo>
                    <a:lnTo>
                      <a:pt x="173" y="8577"/>
                    </a:lnTo>
                    <a:lnTo>
                      <a:pt x="143" y="8544"/>
                    </a:lnTo>
                    <a:lnTo>
                      <a:pt x="114" y="8511"/>
                    </a:lnTo>
                    <a:lnTo>
                      <a:pt x="89" y="8474"/>
                    </a:lnTo>
                    <a:lnTo>
                      <a:pt x="67" y="8437"/>
                    </a:lnTo>
                    <a:lnTo>
                      <a:pt x="48" y="8398"/>
                    </a:lnTo>
                    <a:lnTo>
                      <a:pt x="31" y="8358"/>
                    </a:lnTo>
                    <a:lnTo>
                      <a:pt x="19" y="8318"/>
                    </a:lnTo>
                    <a:lnTo>
                      <a:pt x="9" y="8274"/>
                    </a:lnTo>
                    <a:lnTo>
                      <a:pt x="3" y="8231"/>
                    </a:lnTo>
                    <a:lnTo>
                      <a:pt x="0" y="8187"/>
                    </a:lnTo>
                    <a:lnTo>
                      <a:pt x="0" y="8142"/>
                    </a:lnTo>
                    <a:lnTo>
                      <a:pt x="4" y="8096"/>
                    </a:lnTo>
                    <a:lnTo>
                      <a:pt x="12" y="8050"/>
                    </a:lnTo>
                    <a:lnTo>
                      <a:pt x="24" y="8003"/>
                    </a:lnTo>
                    <a:lnTo>
                      <a:pt x="40" y="7955"/>
                    </a:lnTo>
                    <a:lnTo>
                      <a:pt x="60" y="7908"/>
                    </a:lnTo>
                    <a:lnTo>
                      <a:pt x="83" y="7860"/>
                    </a:lnTo>
                    <a:lnTo>
                      <a:pt x="111" y="7812"/>
                    </a:lnTo>
                    <a:lnTo>
                      <a:pt x="144" y="7763"/>
                    </a:lnTo>
                    <a:lnTo>
                      <a:pt x="445" y="7344"/>
                    </a:lnTo>
                    <a:lnTo>
                      <a:pt x="746" y="6923"/>
                    </a:lnTo>
                    <a:lnTo>
                      <a:pt x="1048" y="6503"/>
                    </a:lnTo>
                    <a:lnTo>
                      <a:pt x="1349" y="6082"/>
                    </a:lnTo>
                    <a:lnTo>
                      <a:pt x="1650" y="5661"/>
                    </a:lnTo>
                    <a:lnTo>
                      <a:pt x="1952" y="5241"/>
                    </a:lnTo>
                    <a:lnTo>
                      <a:pt x="2253" y="4820"/>
                    </a:lnTo>
                    <a:lnTo>
                      <a:pt x="2554" y="4401"/>
                    </a:lnTo>
                    <a:lnTo>
                      <a:pt x="2856" y="3980"/>
                    </a:lnTo>
                    <a:lnTo>
                      <a:pt x="3157" y="3559"/>
                    </a:lnTo>
                    <a:lnTo>
                      <a:pt x="3458" y="3139"/>
                    </a:lnTo>
                    <a:lnTo>
                      <a:pt x="3760" y="2718"/>
                    </a:lnTo>
                    <a:lnTo>
                      <a:pt x="4061" y="2297"/>
                    </a:lnTo>
                    <a:lnTo>
                      <a:pt x="4363" y="1877"/>
                    </a:lnTo>
                    <a:lnTo>
                      <a:pt x="4664" y="1457"/>
                    </a:lnTo>
                    <a:lnTo>
                      <a:pt x="4965" y="1037"/>
                    </a:lnTo>
                    <a:lnTo>
                      <a:pt x="5001" y="988"/>
                    </a:lnTo>
                    <a:lnTo>
                      <a:pt x="5038" y="940"/>
                    </a:lnTo>
                    <a:lnTo>
                      <a:pt x="5075" y="892"/>
                    </a:lnTo>
                    <a:lnTo>
                      <a:pt x="5114" y="845"/>
                    </a:lnTo>
                    <a:lnTo>
                      <a:pt x="5155" y="797"/>
                    </a:lnTo>
                    <a:lnTo>
                      <a:pt x="5197" y="750"/>
                    </a:lnTo>
                    <a:lnTo>
                      <a:pt x="5241" y="704"/>
                    </a:lnTo>
                    <a:lnTo>
                      <a:pt x="5285" y="658"/>
                    </a:lnTo>
                    <a:lnTo>
                      <a:pt x="5331" y="613"/>
                    </a:lnTo>
                    <a:lnTo>
                      <a:pt x="5378" y="569"/>
                    </a:lnTo>
                    <a:lnTo>
                      <a:pt x="5425" y="526"/>
                    </a:lnTo>
                    <a:lnTo>
                      <a:pt x="5473" y="483"/>
                    </a:lnTo>
                    <a:lnTo>
                      <a:pt x="5524" y="442"/>
                    </a:lnTo>
                    <a:lnTo>
                      <a:pt x="5574" y="402"/>
                    </a:lnTo>
                    <a:lnTo>
                      <a:pt x="5625" y="363"/>
                    </a:lnTo>
                    <a:lnTo>
                      <a:pt x="5677" y="326"/>
                    </a:lnTo>
                    <a:lnTo>
                      <a:pt x="5730" y="289"/>
                    </a:lnTo>
                    <a:lnTo>
                      <a:pt x="5783" y="256"/>
                    </a:lnTo>
                    <a:lnTo>
                      <a:pt x="5838" y="223"/>
                    </a:lnTo>
                    <a:lnTo>
                      <a:pt x="5892" y="193"/>
                    </a:lnTo>
                    <a:lnTo>
                      <a:pt x="5947" y="163"/>
                    </a:lnTo>
                    <a:lnTo>
                      <a:pt x="6003" y="137"/>
                    </a:lnTo>
                    <a:lnTo>
                      <a:pt x="6059" y="112"/>
                    </a:lnTo>
                    <a:lnTo>
                      <a:pt x="6116" y="90"/>
                    </a:lnTo>
                    <a:lnTo>
                      <a:pt x="6173" y="69"/>
                    </a:lnTo>
                    <a:lnTo>
                      <a:pt x="6229" y="51"/>
                    </a:lnTo>
                    <a:lnTo>
                      <a:pt x="6287" y="35"/>
                    </a:lnTo>
                    <a:lnTo>
                      <a:pt x="6344" y="23"/>
                    </a:lnTo>
                    <a:lnTo>
                      <a:pt x="6402" y="13"/>
                    </a:lnTo>
                    <a:lnTo>
                      <a:pt x="6459" y="6"/>
                    </a:lnTo>
                    <a:lnTo>
                      <a:pt x="6517" y="1"/>
                    </a:lnTo>
                    <a:lnTo>
                      <a:pt x="6575"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89" name="Freeform 372"/>
              <p:cNvSpPr>
                <a:spLocks/>
              </p:cNvSpPr>
              <p:nvPr/>
            </p:nvSpPr>
            <p:spPr bwMode="auto">
              <a:xfrm>
                <a:off x="1536" y="2400"/>
                <a:ext cx="645" cy="400"/>
              </a:xfrm>
              <a:custGeom>
                <a:avLst/>
                <a:gdLst>
                  <a:gd name="T0" fmla="*/ 28 w 14120"/>
                  <a:gd name="T1" fmla="*/ 0 h 8764"/>
                  <a:gd name="T2" fmla="*/ 28 w 14120"/>
                  <a:gd name="T3" fmla="*/ 0 h 8764"/>
                  <a:gd name="T4" fmla="*/ 29 w 14120"/>
                  <a:gd name="T5" fmla="*/ 0 h 8764"/>
                  <a:gd name="T6" fmla="*/ 29 w 14120"/>
                  <a:gd name="T7" fmla="*/ 0 h 8764"/>
                  <a:gd name="T8" fmla="*/ 29 w 14120"/>
                  <a:gd name="T9" fmla="*/ 0 h 8764"/>
                  <a:gd name="T10" fmla="*/ 29 w 14120"/>
                  <a:gd name="T11" fmla="*/ 1 h 8764"/>
                  <a:gd name="T12" fmla="*/ 29 w 14120"/>
                  <a:gd name="T13" fmla="*/ 1 h 8764"/>
                  <a:gd name="T14" fmla="*/ 29 w 14120"/>
                  <a:gd name="T15" fmla="*/ 1 h 8764"/>
                  <a:gd name="T16" fmla="*/ 29 w 14120"/>
                  <a:gd name="T17" fmla="*/ 1 h 8764"/>
                  <a:gd name="T18" fmla="*/ 29 w 14120"/>
                  <a:gd name="T19" fmla="*/ 2 h 8764"/>
                  <a:gd name="T20" fmla="*/ 29 w 14120"/>
                  <a:gd name="T21" fmla="*/ 2 h 8764"/>
                  <a:gd name="T22" fmla="*/ 19 w 14120"/>
                  <a:gd name="T23" fmla="*/ 16 h 8764"/>
                  <a:gd name="T24" fmla="*/ 19 w 14120"/>
                  <a:gd name="T25" fmla="*/ 17 h 8764"/>
                  <a:gd name="T26" fmla="*/ 19 w 14120"/>
                  <a:gd name="T27" fmla="*/ 17 h 8764"/>
                  <a:gd name="T28" fmla="*/ 18 w 14120"/>
                  <a:gd name="T29" fmla="*/ 17 h 8764"/>
                  <a:gd name="T30" fmla="*/ 18 w 14120"/>
                  <a:gd name="T31" fmla="*/ 17 h 8764"/>
                  <a:gd name="T32" fmla="*/ 18 w 14120"/>
                  <a:gd name="T33" fmla="*/ 18 h 8764"/>
                  <a:gd name="T34" fmla="*/ 17 w 14120"/>
                  <a:gd name="T35" fmla="*/ 18 h 8764"/>
                  <a:gd name="T36" fmla="*/ 17 w 14120"/>
                  <a:gd name="T37" fmla="*/ 18 h 8764"/>
                  <a:gd name="T38" fmla="*/ 17 w 14120"/>
                  <a:gd name="T39" fmla="*/ 18 h 8764"/>
                  <a:gd name="T40" fmla="*/ 16 w 14120"/>
                  <a:gd name="T41" fmla="*/ 18 h 8764"/>
                  <a:gd name="T42" fmla="*/ 16 w 14120"/>
                  <a:gd name="T43" fmla="*/ 18 h 8764"/>
                  <a:gd name="T44" fmla="*/ 2 w 14120"/>
                  <a:gd name="T45" fmla="*/ 18 h 8764"/>
                  <a:gd name="T46" fmla="*/ 1 w 14120"/>
                  <a:gd name="T47" fmla="*/ 18 h 8764"/>
                  <a:gd name="T48" fmla="*/ 1 w 14120"/>
                  <a:gd name="T49" fmla="*/ 18 h 8764"/>
                  <a:gd name="T50" fmla="*/ 1 w 14120"/>
                  <a:gd name="T51" fmla="*/ 18 h 8764"/>
                  <a:gd name="T52" fmla="*/ 0 w 14120"/>
                  <a:gd name="T53" fmla="*/ 18 h 8764"/>
                  <a:gd name="T54" fmla="*/ 0 w 14120"/>
                  <a:gd name="T55" fmla="*/ 18 h 8764"/>
                  <a:gd name="T56" fmla="*/ 0 w 14120"/>
                  <a:gd name="T57" fmla="*/ 17 h 8764"/>
                  <a:gd name="T58" fmla="*/ 0 w 14120"/>
                  <a:gd name="T59" fmla="*/ 17 h 8764"/>
                  <a:gd name="T60" fmla="*/ 0 w 14120"/>
                  <a:gd name="T61" fmla="*/ 17 h 8764"/>
                  <a:gd name="T62" fmla="*/ 0 w 14120"/>
                  <a:gd name="T63" fmla="*/ 17 h 8764"/>
                  <a:gd name="T64" fmla="*/ 0 w 14120"/>
                  <a:gd name="T65" fmla="*/ 16 h 8764"/>
                  <a:gd name="T66" fmla="*/ 10 w 14120"/>
                  <a:gd name="T67" fmla="*/ 2 h 8764"/>
                  <a:gd name="T68" fmla="*/ 11 w 14120"/>
                  <a:gd name="T69" fmla="*/ 2 h 8764"/>
                  <a:gd name="T70" fmla="*/ 11 w 14120"/>
                  <a:gd name="T71" fmla="*/ 1 h 8764"/>
                  <a:gd name="T72" fmla="*/ 11 w 14120"/>
                  <a:gd name="T73" fmla="*/ 1 h 8764"/>
                  <a:gd name="T74" fmla="*/ 11 w 14120"/>
                  <a:gd name="T75" fmla="*/ 1 h 8764"/>
                  <a:gd name="T76" fmla="*/ 12 w 14120"/>
                  <a:gd name="T77" fmla="*/ 1 h 8764"/>
                  <a:gd name="T78" fmla="*/ 12 w 14120"/>
                  <a:gd name="T79" fmla="*/ 0 h 8764"/>
                  <a:gd name="T80" fmla="*/ 12 w 14120"/>
                  <a:gd name="T81" fmla="*/ 0 h 8764"/>
                  <a:gd name="T82" fmla="*/ 13 w 14120"/>
                  <a:gd name="T83" fmla="*/ 0 h 8764"/>
                  <a:gd name="T84" fmla="*/ 13 w 14120"/>
                  <a:gd name="T85" fmla="*/ 0 h 8764"/>
                  <a:gd name="T86" fmla="*/ 14 w 14120"/>
                  <a:gd name="T87" fmla="*/ 0 h 87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20"/>
                  <a:gd name="T133" fmla="*/ 0 h 8764"/>
                  <a:gd name="T134" fmla="*/ 14120 w 14120"/>
                  <a:gd name="T135" fmla="*/ 8764 h 87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20" h="8764">
                    <a:moveTo>
                      <a:pt x="6548" y="0"/>
                    </a:moveTo>
                    <a:lnTo>
                      <a:pt x="13350" y="0"/>
                    </a:lnTo>
                    <a:lnTo>
                      <a:pt x="13407" y="2"/>
                    </a:lnTo>
                    <a:lnTo>
                      <a:pt x="13462" y="6"/>
                    </a:lnTo>
                    <a:lnTo>
                      <a:pt x="13516" y="13"/>
                    </a:lnTo>
                    <a:lnTo>
                      <a:pt x="13568" y="24"/>
                    </a:lnTo>
                    <a:lnTo>
                      <a:pt x="13619" y="36"/>
                    </a:lnTo>
                    <a:lnTo>
                      <a:pt x="13667" y="52"/>
                    </a:lnTo>
                    <a:lnTo>
                      <a:pt x="13713" y="70"/>
                    </a:lnTo>
                    <a:lnTo>
                      <a:pt x="13758" y="90"/>
                    </a:lnTo>
                    <a:lnTo>
                      <a:pt x="13800" y="112"/>
                    </a:lnTo>
                    <a:lnTo>
                      <a:pt x="13840" y="137"/>
                    </a:lnTo>
                    <a:lnTo>
                      <a:pt x="13879" y="163"/>
                    </a:lnTo>
                    <a:lnTo>
                      <a:pt x="13914" y="192"/>
                    </a:lnTo>
                    <a:lnTo>
                      <a:pt x="13947" y="223"/>
                    </a:lnTo>
                    <a:lnTo>
                      <a:pt x="13978" y="255"/>
                    </a:lnTo>
                    <a:lnTo>
                      <a:pt x="14005" y="289"/>
                    </a:lnTo>
                    <a:lnTo>
                      <a:pt x="14030" y="325"/>
                    </a:lnTo>
                    <a:lnTo>
                      <a:pt x="14052" y="362"/>
                    </a:lnTo>
                    <a:lnTo>
                      <a:pt x="14072" y="401"/>
                    </a:lnTo>
                    <a:lnTo>
                      <a:pt x="14088" y="440"/>
                    </a:lnTo>
                    <a:lnTo>
                      <a:pt x="14101" y="481"/>
                    </a:lnTo>
                    <a:lnTo>
                      <a:pt x="14111" y="523"/>
                    </a:lnTo>
                    <a:lnTo>
                      <a:pt x="14117" y="566"/>
                    </a:lnTo>
                    <a:lnTo>
                      <a:pt x="14120" y="610"/>
                    </a:lnTo>
                    <a:lnTo>
                      <a:pt x="14120" y="656"/>
                    </a:lnTo>
                    <a:lnTo>
                      <a:pt x="14115" y="702"/>
                    </a:lnTo>
                    <a:lnTo>
                      <a:pt x="14107" y="748"/>
                    </a:lnTo>
                    <a:lnTo>
                      <a:pt x="14095" y="794"/>
                    </a:lnTo>
                    <a:lnTo>
                      <a:pt x="14080" y="841"/>
                    </a:lnTo>
                    <a:lnTo>
                      <a:pt x="14061" y="889"/>
                    </a:lnTo>
                    <a:lnTo>
                      <a:pt x="14037" y="937"/>
                    </a:lnTo>
                    <a:lnTo>
                      <a:pt x="14009" y="985"/>
                    </a:lnTo>
                    <a:lnTo>
                      <a:pt x="13977" y="1032"/>
                    </a:lnTo>
                    <a:lnTo>
                      <a:pt x="9175" y="7732"/>
                    </a:lnTo>
                    <a:lnTo>
                      <a:pt x="9140" y="7779"/>
                    </a:lnTo>
                    <a:lnTo>
                      <a:pt x="9104" y="7827"/>
                    </a:lnTo>
                    <a:lnTo>
                      <a:pt x="9066" y="7875"/>
                    </a:lnTo>
                    <a:lnTo>
                      <a:pt x="9026" y="7923"/>
                    </a:lnTo>
                    <a:lnTo>
                      <a:pt x="8986" y="7970"/>
                    </a:lnTo>
                    <a:lnTo>
                      <a:pt x="8944" y="8016"/>
                    </a:lnTo>
                    <a:lnTo>
                      <a:pt x="8901" y="8062"/>
                    </a:lnTo>
                    <a:lnTo>
                      <a:pt x="8857" y="8108"/>
                    </a:lnTo>
                    <a:lnTo>
                      <a:pt x="8811" y="8154"/>
                    </a:lnTo>
                    <a:lnTo>
                      <a:pt x="8765" y="8198"/>
                    </a:lnTo>
                    <a:lnTo>
                      <a:pt x="8717" y="8241"/>
                    </a:lnTo>
                    <a:lnTo>
                      <a:pt x="8669" y="8283"/>
                    </a:lnTo>
                    <a:lnTo>
                      <a:pt x="8620" y="8324"/>
                    </a:lnTo>
                    <a:lnTo>
                      <a:pt x="8569" y="8364"/>
                    </a:lnTo>
                    <a:lnTo>
                      <a:pt x="8518" y="8402"/>
                    </a:lnTo>
                    <a:lnTo>
                      <a:pt x="8466" y="8439"/>
                    </a:lnTo>
                    <a:lnTo>
                      <a:pt x="8414" y="8475"/>
                    </a:lnTo>
                    <a:lnTo>
                      <a:pt x="8360" y="8509"/>
                    </a:lnTo>
                    <a:lnTo>
                      <a:pt x="8307" y="8541"/>
                    </a:lnTo>
                    <a:lnTo>
                      <a:pt x="8252" y="8572"/>
                    </a:lnTo>
                    <a:lnTo>
                      <a:pt x="8198" y="8601"/>
                    </a:lnTo>
                    <a:lnTo>
                      <a:pt x="8142" y="8627"/>
                    </a:lnTo>
                    <a:lnTo>
                      <a:pt x="8086" y="8652"/>
                    </a:lnTo>
                    <a:lnTo>
                      <a:pt x="8030" y="8674"/>
                    </a:lnTo>
                    <a:lnTo>
                      <a:pt x="7973" y="8695"/>
                    </a:lnTo>
                    <a:lnTo>
                      <a:pt x="7916" y="8712"/>
                    </a:lnTo>
                    <a:lnTo>
                      <a:pt x="7859" y="8728"/>
                    </a:lnTo>
                    <a:lnTo>
                      <a:pt x="7802" y="8740"/>
                    </a:lnTo>
                    <a:lnTo>
                      <a:pt x="7744" y="8751"/>
                    </a:lnTo>
                    <a:lnTo>
                      <a:pt x="7687" y="8758"/>
                    </a:lnTo>
                    <a:lnTo>
                      <a:pt x="7629" y="8762"/>
                    </a:lnTo>
                    <a:lnTo>
                      <a:pt x="7572" y="8764"/>
                    </a:lnTo>
                    <a:lnTo>
                      <a:pt x="771" y="8764"/>
                    </a:lnTo>
                    <a:lnTo>
                      <a:pt x="714" y="8762"/>
                    </a:lnTo>
                    <a:lnTo>
                      <a:pt x="659" y="8758"/>
                    </a:lnTo>
                    <a:lnTo>
                      <a:pt x="605" y="8751"/>
                    </a:lnTo>
                    <a:lnTo>
                      <a:pt x="552" y="8740"/>
                    </a:lnTo>
                    <a:lnTo>
                      <a:pt x="502" y="8728"/>
                    </a:lnTo>
                    <a:lnTo>
                      <a:pt x="454" y="8712"/>
                    </a:lnTo>
                    <a:lnTo>
                      <a:pt x="407" y="8695"/>
                    </a:lnTo>
                    <a:lnTo>
                      <a:pt x="362" y="8674"/>
                    </a:lnTo>
                    <a:lnTo>
                      <a:pt x="319" y="8652"/>
                    </a:lnTo>
                    <a:lnTo>
                      <a:pt x="279" y="8627"/>
                    </a:lnTo>
                    <a:lnTo>
                      <a:pt x="242" y="8601"/>
                    </a:lnTo>
                    <a:lnTo>
                      <a:pt x="206" y="8572"/>
                    </a:lnTo>
                    <a:lnTo>
                      <a:pt x="173" y="8541"/>
                    </a:lnTo>
                    <a:lnTo>
                      <a:pt x="143" y="8509"/>
                    </a:lnTo>
                    <a:lnTo>
                      <a:pt x="115" y="8475"/>
                    </a:lnTo>
                    <a:lnTo>
                      <a:pt x="89" y="8439"/>
                    </a:lnTo>
                    <a:lnTo>
                      <a:pt x="67" y="8402"/>
                    </a:lnTo>
                    <a:lnTo>
                      <a:pt x="48" y="8364"/>
                    </a:lnTo>
                    <a:lnTo>
                      <a:pt x="33" y="8324"/>
                    </a:lnTo>
                    <a:lnTo>
                      <a:pt x="19" y="8283"/>
                    </a:lnTo>
                    <a:lnTo>
                      <a:pt x="10" y="8241"/>
                    </a:lnTo>
                    <a:lnTo>
                      <a:pt x="3" y="8198"/>
                    </a:lnTo>
                    <a:lnTo>
                      <a:pt x="0" y="8154"/>
                    </a:lnTo>
                    <a:lnTo>
                      <a:pt x="1" y="8108"/>
                    </a:lnTo>
                    <a:lnTo>
                      <a:pt x="5" y="8062"/>
                    </a:lnTo>
                    <a:lnTo>
                      <a:pt x="13" y="8016"/>
                    </a:lnTo>
                    <a:lnTo>
                      <a:pt x="24" y="7970"/>
                    </a:lnTo>
                    <a:lnTo>
                      <a:pt x="40" y="7923"/>
                    </a:lnTo>
                    <a:lnTo>
                      <a:pt x="60" y="7875"/>
                    </a:lnTo>
                    <a:lnTo>
                      <a:pt x="83" y="7827"/>
                    </a:lnTo>
                    <a:lnTo>
                      <a:pt x="111" y="7779"/>
                    </a:lnTo>
                    <a:lnTo>
                      <a:pt x="144" y="7732"/>
                    </a:lnTo>
                    <a:lnTo>
                      <a:pt x="4946" y="1032"/>
                    </a:lnTo>
                    <a:lnTo>
                      <a:pt x="4980" y="985"/>
                    </a:lnTo>
                    <a:lnTo>
                      <a:pt x="5017" y="937"/>
                    </a:lnTo>
                    <a:lnTo>
                      <a:pt x="5055" y="889"/>
                    </a:lnTo>
                    <a:lnTo>
                      <a:pt x="5094" y="841"/>
                    </a:lnTo>
                    <a:lnTo>
                      <a:pt x="5135" y="794"/>
                    </a:lnTo>
                    <a:lnTo>
                      <a:pt x="5177" y="748"/>
                    </a:lnTo>
                    <a:lnTo>
                      <a:pt x="5220" y="702"/>
                    </a:lnTo>
                    <a:lnTo>
                      <a:pt x="5264" y="656"/>
                    </a:lnTo>
                    <a:lnTo>
                      <a:pt x="5309" y="610"/>
                    </a:lnTo>
                    <a:lnTo>
                      <a:pt x="5356" y="566"/>
                    </a:lnTo>
                    <a:lnTo>
                      <a:pt x="5403" y="523"/>
                    </a:lnTo>
                    <a:lnTo>
                      <a:pt x="5452" y="481"/>
                    </a:lnTo>
                    <a:lnTo>
                      <a:pt x="5501" y="440"/>
                    </a:lnTo>
                    <a:lnTo>
                      <a:pt x="5552" y="401"/>
                    </a:lnTo>
                    <a:lnTo>
                      <a:pt x="5602" y="362"/>
                    </a:lnTo>
                    <a:lnTo>
                      <a:pt x="5654" y="325"/>
                    </a:lnTo>
                    <a:lnTo>
                      <a:pt x="5707" y="289"/>
                    </a:lnTo>
                    <a:lnTo>
                      <a:pt x="5759" y="255"/>
                    </a:lnTo>
                    <a:lnTo>
                      <a:pt x="5814" y="223"/>
                    </a:lnTo>
                    <a:lnTo>
                      <a:pt x="5869" y="192"/>
                    </a:lnTo>
                    <a:lnTo>
                      <a:pt x="5923" y="163"/>
                    </a:lnTo>
                    <a:lnTo>
                      <a:pt x="5979" y="137"/>
                    </a:lnTo>
                    <a:lnTo>
                      <a:pt x="6035" y="112"/>
                    </a:lnTo>
                    <a:lnTo>
                      <a:pt x="6090" y="90"/>
                    </a:lnTo>
                    <a:lnTo>
                      <a:pt x="6147" y="70"/>
                    </a:lnTo>
                    <a:lnTo>
                      <a:pt x="6205" y="52"/>
                    </a:lnTo>
                    <a:lnTo>
                      <a:pt x="6261" y="36"/>
                    </a:lnTo>
                    <a:lnTo>
                      <a:pt x="6318" y="24"/>
                    </a:lnTo>
                    <a:lnTo>
                      <a:pt x="6376" y="13"/>
                    </a:lnTo>
                    <a:lnTo>
                      <a:pt x="6434" y="6"/>
                    </a:lnTo>
                    <a:lnTo>
                      <a:pt x="6491" y="2"/>
                    </a:lnTo>
                    <a:lnTo>
                      <a:pt x="6548" y="0"/>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22561" name="Picture 373" descr="网页"/>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29200" y="4321175"/>
              <a:ext cx="412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374" descr="数据库"/>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70325" y="3559175"/>
              <a:ext cx="6858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3" name="Text Box 375"/>
            <p:cNvSpPr txBox="1">
              <a:spLocks noChangeArrowheads="1"/>
            </p:cNvSpPr>
            <p:nvPr/>
          </p:nvSpPr>
          <p:spPr bwMode="auto">
            <a:xfrm>
              <a:off x="3717925" y="4940300"/>
              <a:ext cx="1098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chemeClr val="tx1"/>
                  </a:solidFill>
                  <a:ea typeface="微软雅黑" panose="020B0503020204020204" pitchFamily="34" charset="-122"/>
                </a:rPr>
                <a:t>流媒体服务器</a:t>
              </a:r>
            </a:p>
          </p:txBody>
        </p:sp>
        <p:sp>
          <p:nvSpPr>
            <p:cNvPr id="22564" name="Text Box 376"/>
            <p:cNvSpPr txBox="1">
              <a:spLocks noChangeArrowheads="1"/>
            </p:cNvSpPr>
            <p:nvPr/>
          </p:nvSpPr>
          <p:spPr bwMode="auto">
            <a:xfrm>
              <a:off x="3870325" y="3721100"/>
              <a:ext cx="641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chemeClr val="tx1"/>
                  </a:solidFill>
                  <a:ea typeface="微软雅黑" panose="020B0503020204020204" pitchFamily="34" charset="-122"/>
                </a:rPr>
                <a:t>数据库</a:t>
              </a:r>
            </a:p>
          </p:txBody>
        </p:sp>
        <p:sp>
          <p:nvSpPr>
            <p:cNvPr id="22565" name="Text Box 377"/>
            <p:cNvSpPr txBox="1">
              <a:spLocks noChangeArrowheads="1"/>
            </p:cNvSpPr>
            <p:nvPr/>
          </p:nvSpPr>
          <p:spPr bwMode="auto">
            <a:xfrm>
              <a:off x="4708525" y="4019550"/>
              <a:ext cx="5413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WAP</a:t>
              </a:r>
            </a:p>
          </p:txBody>
        </p:sp>
        <p:sp>
          <p:nvSpPr>
            <p:cNvPr id="22566" name="Text Box 378"/>
            <p:cNvSpPr txBox="1">
              <a:spLocks noChangeArrowheads="1"/>
            </p:cNvSpPr>
            <p:nvPr/>
          </p:nvSpPr>
          <p:spPr bwMode="auto">
            <a:xfrm>
              <a:off x="4784725" y="4781550"/>
              <a:ext cx="5191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WEB</a:t>
              </a:r>
            </a:p>
          </p:txBody>
        </p:sp>
        <p:pic>
          <p:nvPicPr>
            <p:cNvPr id="22567" name="Picture 379"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2986088"/>
              <a:ext cx="3810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8" name="Picture 380"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3443288"/>
              <a:ext cx="3810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9" name="Picture 381"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3976688"/>
              <a:ext cx="3810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0" name="Picture 382"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4397375"/>
              <a:ext cx="3810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1" name="Picture 383"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4854575"/>
              <a:ext cx="3810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2" name="Picture 384"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5235575"/>
              <a:ext cx="3810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3" name="Picture 385" descr="摄像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25" y="5616575"/>
              <a:ext cx="3810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4" name="Picture 386" descr="视频服务器"/>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79525" y="4930775"/>
              <a:ext cx="6858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5" name="Picture 387" descr="基站"/>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725" y="2720975"/>
              <a:ext cx="3460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76" name="Group 388"/>
            <p:cNvGrpSpPr>
              <a:grpSpLocks/>
            </p:cNvGrpSpPr>
            <p:nvPr/>
          </p:nvGrpSpPr>
          <p:grpSpPr bwMode="auto">
            <a:xfrm>
              <a:off x="2346325" y="4625975"/>
              <a:ext cx="914400" cy="381000"/>
              <a:chOff x="1296" y="2496"/>
              <a:chExt cx="864" cy="515"/>
            </a:xfrm>
          </p:grpSpPr>
          <p:sp>
            <p:nvSpPr>
              <p:cNvPr id="22645" name="AutoShape 389"/>
              <p:cNvSpPr>
                <a:spLocks noChangeAspect="1" noChangeArrowheads="1" noTextEdit="1"/>
              </p:cNvSpPr>
              <p:nvPr/>
            </p:nvSpPr>
            <p:spPr bwMode="auto">
              <a:xfrm>
                <a:off x="1296" y="2496"/>
                <a:ext cx="86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2646" name="Freeform 390"/>
              <p:cNvSpPr>
                <a:spLocks/>
              </p:cNvSpPr>
              <p:nvPr/>
            </p:nvSpPr>
            <p:spPr bwMode="auto">
              <a:xfrm>
                <a:off x="1329" y="2529"/>
                <a:ext cx="798" cy="449"/>
              </a:xfrm>
              <a:custGeom>
                <a:avLst/>
                <a:gdLst>
                  <a:gd name="T0" fmla="*/ 16 w 15538"/>
                  <a:gd name="T1" fmla="*/ 2 h 8739"/>
                  <a:gd name="T2" fmla="*/ 18 w 15538"/>
                  <a:gd name="T3" fmla="*/ 1 h 8739"/>
                  <a:gd name="T4" fmla="*/ 19 w 15538"/>
                  <a:gd name="T5" fmla="*/ 1 h 8739"/>
                  <a:gd name="T6" fmla="*/ 21 w 15538"/>
                  <a:gd name="T7" fmla="*/ 0 h 8739"/>
                  <a:gd name="T8" fmla="*/ 23 w 15538"/>
                  <a:gd name="T9" fmla="*/ 0 h 8739"/>
                  <a:gd name="T10" fmla="*/ 25 w 15538"/>
                  <a:gd name="T11" fmla="*/ 0 h 8739"/>
                  <a:gd name="T12" fmla="*/ 26 w 15538"/>
                  <a:gd name="T13" fmla="*/ 1 h 8739"/>
                  <a:gd name="T14" fmla="*/ 28 w 15538"/>
                  <a:gd name="T15" fmla="*/ 1 h 8739"/>
                  <a:gd name="T16" fmla="*/ 30 w 15538"/>
                  <a:gd name="T17" fmla="*/ 2 h 8739"/>
                  <a:gd name="T18" fmla="*/ 31 w 15538"/>
                  <a:gd name="T19" fmla="*/ 3 h 8739"/>
                  <a:gd name="T20" fmla="*/ 33 w 15538"/>
                  <a:gd name="T21" fmla="*/ 5 h 8739"/>
                  <a:gd name="T22" fmla="*/ 34 w 15538"/>
                  <a:gd name="T23" fmla="*/ 5 h 8739"/>
                  <a:gd name="T24" fmla="*/ 36 w 15538"/>
                  <a:gd name="T25" fmla="*/ 6 h 8739"/>
                  <a:gd name="T26" fmla="*/ 37 w 15538"/>
                  <a:gd name="T27" fmla="*/ 6 h 8739"/>
                  <a:gd name="T28" fmla="*/ 39 w 15538"/>
                  <a:gd name="T29" fmla="*/ 7 h 8739"/>
                  <a:gd name="T30" fmla="*/ 40 w 15538"/>
                  <a:gd name="T31" fmla="*/ 8 h 8739"/>
                  <a:gd name="T32" fmla="*/ 40 w 15538"/>
                  <a:gd name="T33" fmla="*/ 9 h 8739"/>
                  <a:gd name="T34" fmla="*/ 41 w 15538"/>
                  <a:gd name="T35" fmla="*/ 10 h 8739"/>
                  <a:gd name="T36" fmla="*/ 41 w 15538"/>
                  <a:gd name="T37" fmla="*/ 11 h 8739"/>
                  <a:gd name="T38" fmla="*/ 41 w 15538"/>
                  <a:gd name="T39" fmla="*/ 13 h 8739"/>
                  <a:gd name="T40" fmla="*/ 40 w 15538"/>
                  <a:gd name="T41" fmla="*/ 14 h 8739"/>
                  <a:gd name="T42" fmla="*/ 39 w 15538"/>
                  <a:gd name="T43" fmla="*/ 16 h 8739"/>
                  <a:gd name="T44" fmla="*/ 39 w 15538"/>
                  <a:gd name="T45" fmla="*/ 19 h 8739"/>
                  <a:gd name="T46" fmla="*/ 38 w 15538"/>
                  <a:gd name="T47" fmla="*/ 21 h 8739"/>
                  <a:gd name="T48" fmla="*/ 37 w 15538"/>
                  <a:gd name="T49" fmla="*/ 22 h 8739"/>
                  <a:gd name="T50" fmla="*/ 35 w 15538"/>
                  <a:gd name="T51" fmla="*/ 23 h 8739"/>
                  <a:gd name="T52" fmla="*/ 32 w 15538"/>
                  <a:gd name="T53" fmla="*/ 23 h 8739"/>
                  <a:gd name="T54" fmla="*/ 29 w 15538"/>
                  <a:gd name="T55" fmla="*/ 23 h 8739"/>
                  <a:gd name="T56" fmla="*/ 27 w 15538"/>
                  <a:gd name="T57" fmla="*/ 23 h 8739"/>
                  <a:gd name="T58" fmla="*/ 24 w 15538"/>
                  <a:gd name="T59" fmla="*/ 22 h 8739"/>
                  <a:gd name="T60" fmla="*/ 21 w 15538"/>
                  <a:gd name="T61" fmla="*/ 22 h 8739"/>
                  <a:gd name="T62" fmla="*/ 18 w 15538"/>
                  <a:gd name="T63" fmla="*/ 21 h 8739"/>
                  <a:gd name="T64" fmla="*/ 15 w 15538"/>
                  <a:gd name="T65" fmla="*/ 21 h 8739"/>
                  <a:gd name="T66" fmla="*/ 13 w 15538"/>
                  <a:gd name="T67" fmla="*/ 21 h 8739"/>
                  <a:gd name="T68" fmla="*/ 11 w 15538"/>
                  <a:gd name="T69" fmla="*/ 21 h 8739"/>
                  <a:gd name="T70" fmla="*/ 10 w 15538"/>
                  <a:gd name="T71" fmla="*/ 21 h 8739"/>
                  <a:gd name="T72" fmla="*/ 8 w 15538"/>
                  <a:gd name="T73" fmla="*/ 21 h 8739"/>
                  <a:gd name="T74" fmla="*/ 6 w 15538"/>
                  <a:gd name="T75" fmla="*/ 20 h 8739"/>
                  <a:gd name="T76" fmla="*/ 5 w 15538"/>
                  <a:gd name="T77" fmla="*/ 20 h 8739"/>
                  <a:gd name="T78" fmla="*/ 5 w 15538"/>
                  <a:gd name="T79" fmla="*/ 19 h 8739"/>
                  <a:gd name="T80" fmla="*/ 4 w 15538"/>
                  <a:gd name="T81" fmla="*/ 17 h 8739"/>
                  <a:gd name="T82" fmla="*/ 4 w 15538"/>
                  <a:gd name="T83" fmla="*/ 16 h 8739"/>
                  <a:gd name="T84" fmla="*/ 5 w 15538"/>
                  <a:gd name="T85" fmla="*/ 14 h 8739"/>
                  <a:gd name="T86" fmla="*/ 3 w 15538"/>
                  <a:gd name="T87" fmla="*/ 12 h 8739"/>
                  <a:gd name="T88" fmla="*/ 1 w 15538"/>
                  <a:gd name="T89" fmla="*/ 11 h 8739"/>
                  <a:gd name="T90" fmla="*/ 0 w 15538"/>
                  <a:gd name="T91" fmla="*/ 9 h 8739"/>
                  <a:gd name="T92" fmla="*/ 0 w 15538"/>
                  <a:gd name="T93" fmla="*/ 8 h 8739"/>
                  <a:gd name="T94" fmla="*/ 0 w 15538"/>
                  <a:gd name="T95" fmla="*/ 6 h 8739"/>
                  <a:gd name="T96" fmla="*/ 1 w 15538"/>
                  <a:gd name="T97" fmla="*/ 5 h 8739"/>
                  <a:gd name="T98" fmla="*/ 3 w 15538"/>
                  <a:gd name="T99" fmla="*/ 4 h 8739"/>
                  <a:gd name="T100" fmla="*/ 5 w 15538"/>
                  <a:gd name="T101" fmla="*/ 3 h 8739"/>
                  <a:gd name="T102" fmla="*/ 8 w 15538"/>
                  <a:gd name="T103" fmla="*/ 3 h 8739"/>
                  <a:gd name="T104" fmla="*/ 12 w 15538"/>
                  <a:gd name="T105" fmla="*/ 3 h 87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38"/>
                  <a:gd name="T160" fmla="*/ 0 h 8739"/>
                  <a:gd name="T161" fmla="*/ 15538 w 15538"/>
                  <a:gd name="T162" fmla="*/ 8739 h 873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38" h="8739">
                    <a:moveTo>
                      <a:pt x="5392" y="1146"/>
                    </a:moveTo>
                    <a:lnTo>
                      <a:pt x="5645" y="987"/>
                    </a:lnTo>
                    <a:lnTo>
                      <a:pt x="5896" y="841"/>
                    </a:lnTo>
                    <a:lnTo>
                      <a:pt x="6144" y="706"/>
                    </a:lnTo>
                    <a:lnTo>
                      <a:pt x="6390" y="584"/>
                    </a:lnTo>
                    <a:lnTo>
                      <a:pt x="6634" y="472"/>
                    </a:lnTo>
                    <a:lnTo>
                      <a:pt x="6875" y="374"/>
                    </a:lnTo>
                    <a:lnTo>
                      <a:pt x="7115" y="287"/>
                    </a:lnTo>
                    <a:lnTo>
                      <a:pt x="7352" y="211"/>
                    </a:lnTo>
                    <a:lnTo>
                      <a:pt x="7587" y="148"/>
                    </a:lnTo>
                    <a:lnTo>
                      <a:pt x="7821" y="95"/>
                    </a:lnTo>
                    <a:lnTo>
                      <a:pt x="8051" y="54"/>
                    </a:lnTo>
                    <a:lnTo>
                      <a:pt x="8280" y="25"/>
                    </a:lnTo>
                    <a:lnTo>
                      <a:pt x="8506" y="7"/>
                    </a:lnTo>
                    <a:lnTo>
                      <a:pt x="8731" y="0"/>
                    </a:lnTo>
                    <a:lnTo>
                      <a:pt x="8954" y="5"/>
                    </a:lnTo>
                    <a:lnTo>
                      <a:pt x="9174" y="21"/>
                    </a:lnTo>
                    <a:lnTo>
                      <a:pt x="9392" y="48"/>
                    </a:lnTo>
                    <a:lnTo>
                      <a:pt x="9609" y="85"/>
                    </a:lnTo>
                    <a:lnTo>
                      <a:pt x="9822" y="135"/>
                    </a:lnTo>
                    <a:lnTo>
                      <a:pt x="10034" y="195"/>
                    </a:lnTo>
                    <a:lnTo>
                      <a:pt x="10245" y="266"/>
                    </a:lnTo>
                    <a:lnTo>
                      <a:pt x="10453" y="347"/>
                    </a:lnTo>
                    <a:lnTo>
                      <a:pt x="10658" y="439"/>
                    </a:lnTo>
                    <a:lnTo>
                      <a:pt x="10863" y="543"/>
                    </a:lnTo>
                    <a:lnTo>
                      <a:pt x="11065" y="655"/>
                    </a:lnTo>
                    <a:lnTo>
                      <a:pt x="11265" y="780"/>
                    </a:lnTo>
                    <a:lnTo>
                      <a:pt x="11464" y="914"/>
                    </a:lnTo>
                    <a:lnTo>
                      <a:pt x="11660" y="1059"/>
                    </a:lnTo>
                    <a:lnTo>
                      <a:pt x="11855" y="1215"/>
                    </a:lnTo>
                    <a:lnTo>
                      <a:pt x="12046" y="1380"/>
                    </a:lnTo>
                    <a:lnTo>
                      <a:pt x="12238" y="1556"/>
                    </a:lnTo>
                    <a:lnTo>
                      <a:pt x="12426" y="1741"/>
                    </a:lnTo>
                    <a:lnTo>
                      <a:pt x="12640" y="1807"/>
                    </a:lnTo>
                    <a:lnTo>
                      <a:pt x="12851" y="1875"/>
                    </a:lnTo>
                    <a:lnTo>
                      <a:pt x="13057" y="1945"/>
                    </a:lnTo>
                    <a:lnTo>
                      <a:pt x="13258" y="2017"/>
                    </a:lnTo>
                    <a:lnTo>
                      <a:pt x="13455" y="2091"/>
                    </a:lnTo>
                    <a:lnTo>
                      <a:pt x="13647" y="2167"/>
                    </a:lnTo>
                    <a:lnTo>
                      <a:pt x="13832" y="2246"/>
                    </a:lnTo>
                    <a:lnTo>
                      <a:pt x="14011" y="2329"/>
                    </a:lnTo>
                    <a:lnTo>
                      <a:pt x="14183" y="2414"/>
                    </a:lnTo>
                    <a:lnTo>
                      <a:pt x="14347" y="2503"/>
                    </a:lnTo>
                    <a:lnTo>
                      <a:pt x="14503" y="2595"/>
                    </a:lnTo>
                    <a:lnTo>
                      <a:pt x="14649" y="2692"/>
                    </a:lnTo>
                    <a:lnTo>
                      <a:pt x="14787" y="2793"/>
                    </a:lnTo>
                    <a:lnTo>
                      <a:pt x="14916" y="2899"/>
                    </a:lnTo>
                    <a:lnTo>
                      <a:pt x="15033" y="3008"/>
                    </a:lnTo>
                    <a:lnTo>
                      <a:pt x="15140" y="3123"/>
                    </a:lnTo>
                    <a:lnTo>
                      <a:pt x="15235" y="3243"/>
                    </a:lnTo>
                    <a:lnTo>
                      <a:pt x="15318" y="3368"/>
                    </a:lnTo>
                    <a:lnTo>
                      <a:pt x="15390" y="3500"/>
                    </a:lnTo>
                    <a:lnTo>
                      <a:pt x="15447" y="3637"/>
                    </a:lnTo>
                    <a:lnTo>
                      <a:pt x="15492" y="3780"/>
                    </a:lnTo>
                    <a:lnTo>
                      <a:pt x="15522" y="3931"/>
                    </a:lnTo>
                    <a:lnTo>
                      <a:pt x="15537" y="4087"/>
                    </a:lnTo>
                    <a:lnTo>
                      <a:pt x="15538" y="4250"/>
                    </a:lnTo>
                    <a:lnTo>
                      <a:pt x="15522" y="4421"/>
                    </a:lnTo>
                    <a:lnTo>
                      <a:pt x="15491" y="4599"/>
                    </a:lnTo>
                    <a:lnTo>
                      <a:pt x="15443" y="4784"/>
                    </a:lnTo>
                    <a:lnTo>
                      <a:pt x="15377" y="4977"/>
                    </a:lnTo>
                    <a:lnTo>
                      <a:pt x="15294" y="5179"/>
                    </a:lnTo>
                    <a:lnTo>
                      <a:pt x="15193" y="5389"/>
                    </a:lnTo>
                    <a:lnTo>
                      <a:pt x="15072" y="5607"/>
                    </a:lnTo>
                    <a:lnTo>
                      <a:pt x="14932" y="5834"/>
                    </a:lnTo>
                    <a:lnTo>
                      <a:pt x="14950" y="6185"/>
                    </a:lnTo>
                    <a:lnTo>
                      <a:pt x="14937" y="6509"/>
                    </a:lnTo>
                    <a:lnTo>
                      <a:pt x="14893" y="6808"/>
                    </a:lnTo>
                    <a:lnTo>
                      <a:pt x="14820" y="7082"/>
                    </a:lnTo>
                    <a:lnTo>
                      <a:pt x="14720" y="7332"/>
                    </a:lnTo>
                    <a:lnTo>
                      <a:pt x="14592" y="7558"/>
                    </a:lnTo>
                    <a:lnTo>
                      <a:pt x="14441" y="7761"/>
                    </a:lnTo>
                    <a:lnTo>
                      <a:pt x="14265" y="7944"/>
                    </a:lnTo>
                    <a:lnTo>
                      <a:pt x="14066" y="8105"/>
                    </a:lnTo>
                    <a:lnTo>
                      <a:pt x="13847" y="8246"/>
                    </a:lnTo>
                    <a:lnTo>
                      <a:pt x="13608" y="8367"/>
                    </a:lnTo>
                    <a:lnTo>
                      <a:pt x="13350" y="8469"/>
                    </a:lnTo>
                    <a:lnTo>
                      <a:pt x="13075" y="8555"/>
                    </a:lnTo>
                    <a:lnTo>
                      <a:pt x="12784" y="8622"/>
                    </a:lnTo>
                    <a:lnTo>
                      <a:pt x="12479" y="8674"/>
                    </a:lnTo>
                    <a:lnTo>
                      <a:pt x="12161" y="8709"/>
                    </a:lnTo>
                    <a:lnTo>
                      <a:pt x="11831" y="8732"/>
                    </a:lnTo>
                    <a:lnTo>
                      <a:pt x="11490" y="8739"/>
                    </a:lnTo>
                    <a:lnTo>
                      <a:pt x="11141" y="8733"/>
                    </a:lnTo>
                    <a:lnTo>
                      <a:pt x="10784" y="8715"/>
                    </a:lnTo>
                    <a:lnTo>
                      <a:pt x="10420" y="8685"/>
                    </a:lnTo>
                    <a:lnTo>
                      <a:pt x="10051" y="8645"/>
                    </a:lnTo>
                    <a:lnTo>
                      <a:pt x="9678" y="8595"/>
                    </a:lnTo>
                    <a:lnTo>
                      <a:pt x="9303" y="8536"/>
                    </a:lnTo>
                    <a:lnTo>
                      <a:pt x="8927" y="8467"/>
                    </a:lnTo>
                    <a:lnTo>
                      <a:pt x="8550" y="8392"/>
                    </a:lnTo>
                    <a:lnTo>
                      <a:pt x="8177" y="8310"/>
                    </a:lnTo>
                    <a:lnTo>
                      <a:pt x="7805" y="8222"/>
                    </a:lnTo>
                    <a:lnTo>
                      <a:pt x="7437" y="8128"/>
                    </a:lnTo>
                    <a:lnTo>
                      <a:pt x="7075" y="8030"/>
                    </a:lnTo>
                    <a:lnTo>
                      <a:pt x="6720" y="7928"/>
                    </a:lnTo>
                    <a:lnTo>
                      <a:pt x="6374" y="7824"/>
                    </a:lnTo>
                    <a:lnTo>
                      <a:pt x="6112" y="7847"/>
                    </a:lnTo>
                    <a:lnTo>
                      <a:pt x="5849" y="7868"/>
                    </a:lnTo>
                    <a:lnTo>
                      <a:pt x="5589" y="7888"/>
                    </a:lnTo>
                    <a:lnTo>
                      <a:pt x="5330" y="7905"/>
                    </a:lnTo>
                    <a:lnTo>
                      <a:pt x="5074" y="7919"/>
                    </a:lnTo>
                    <a:lnTo>
                      <a:pt x="4822" y="7930"/>
                    </a:lnTo>
                    <a:lnTo>
                      <a:pt x="4572" y="7936"/>
                    </a:lnTo>
                    <a:lnTo>
                      <a:pt x="4328" y="7938"/>
                    </a:lnTo>
                    <a:lnTo>
                      <a:pt x="4089" y="7935"/>
                    </a:lnTo>
                    <a:lnTo>
                      <a:pt x="3855" y="7927"/>
                    </a:lnTo>
                    <a:lnTo>
                      <a:pt x="3630" y="7912"/>
                    </a:lnTo>
                    <a:lnTo>
                      <a:pt x="3411" y="7890"/>
                    </a:lnTo>
                    <a:lnTo>
                      <a:pt x="3200" y="7862"/>
                    </a:lnTo>
                    <a:lnTo>
                      <a:pt x="2999" y="7825"/>
                    </a:lnTo>
                    <a:lnTo>
                      <a:pt x="2806" y="7779"/>
                    </a:lnTo>
                    <a:lnTo>
                      <a:pt x="2625" y="7726"/>
                    </a:lnTo>
                    <a:lnTo>
                      <a:pt x="2455" y="7662"/>
                    </a:lnTo>
                    <a:lnTo>
                      <a:pt x="2297" y="7589"/>
                    </a:lnTo>
                    <a:lnTo>
                      <a:pt x="2150" y="7506"/>
                    </a:lnTo>
                    <a:lnTo>
                      <a:pt x="2018" y="7410"/>
                    </a:lnTo>
                    <a:lnTo>
                      <a:pt x="1899" y="7303"/>
                    </a:lnTo>
                    <a:lnTo>
                      <a:pt x="1794" y="7184"/>
                    </a:lnTo>
                    <a:lnTo>
                      <a:pt x="1706" y="7054"/>
                    </a:lnTo>
                    <a:lnTo>
                      <a:pt x="1633" y="6908"/>
                    </a:lnTo>
                    <a:lnTo>
                      <a:pt x="1578" y="6750"/>
                    </a:lnTo>
                    <a:lnTo>
                      <a:pt x="1539" y="6578"/>
                    </a:lnTo>
                    <a:lnTo>
                      <a:pt x="1520" y="6390"/>
                    </a:lnTo>
                    <a:lnTo>
                      <a:pt x="1519" y="6187"/>
                    </a:lnTo>
                    <a:lnTo>
                      <a:pt x="1538" y="5968"/>
                    </a:lnTo>
                    <a:lnTo>
                      <a:pt x="1577" y="5732"/>
                    </a:lnTo>
                    <a:lnTo>
                      <a:pt x="1638" y="5480"/>
                    </a:lnTo>
                    <a:lnTo>
                      <a:pt x="1721" y="5209"/>
                    </a:lnTo>
                    <a:lnTo>
                      <a:pt x="1444" y="5006"/>
                    </a:lnTo>
                    <a:lnTo>
                      <a:pt x="1190" y="4802"/>
                    </a:lnTo>
                    <a:lnTo>
                      <a:pt x="960" y="4599"/>
                    </a:lnTo>
                    <a:lnTo>
                      <a:pt x="756" y="4395"/>
                    </a:lnTo>
                    <a:lnTo>
                      <a:pt x="575" y="4195"/>
                    </a:lnTo>
                    <a:lnTo>
                      <a:pt x="418" y="3995"/>
                    </a:lnTo>
                    <a:lnTo>
                      <a:pt x="286" y="3799"/>
                    </a:lnTo>
                    <a:lnTo>
                      <a:pt x="179" y="3605"/>
                    </a:lnTo>
                    <a:lnTo>
                      <a:pt x="97" y="3415"/>
                    </a:lnTo>
                    <a:lnTo>
                      <a:pt x="39" y="3228"/>
                    </a:lnTo>
                    <a:lnTo>
                      <a:pt x="7" y="3047"/>
                    </a:lnTo>
                    <a:lnTo>
                      <a:pt x="0" y="2870"/>
                    </a:lnTo>
                    <a:lnTo>
                      <a:pt x="19" y="2699"/>
                    </a:lnTo>
                    <a:lnTo>
                      <a:pt x="63" y="2533"/>
                    </a:lnTo>
                    <a:lnTo>
                      <a:pt x="133" y="2374"/>
                    </a:lnTo>
                    <a:lnTo>
                      <a:pt x="228" y="2222"/>
                    </a:lnTo>
                    <a:lnTo>
                      <a:pt x="350" y="2078"/>
                    </a:lnTo>
                    <a:lnTo>
                      <a:pt x="498" y="1941"/>
                    </a:lnTo>
                    <a:lnTo>
                      <a:pt x="672" y="1813"/>
                    </a:lnTo>
                    <a:lnTo>
                      <a:pt x="873" y="1694"/>
                    </a:lnTo>
                    <a:lnTo>
                      <a:pt x="1099" y="1584"/>
                    </a:lnTo>
                    <a:lnTo>
                      <a:pt x="1353" y="1484"/>
                    </a:lnTo>
                    <a:lnTo>
                      <a:pt x="1634" y="1396"/>
                    </a:lnTo>
                    <a:lnTo>
                      <a:pt x="1942" y="1317"/>
                    </a:lnTo>
                    <a:lnTo>
                      <a:pt x="2277" y="1250"/>
                    </a:lnTo>
                    <a:lnTo>
                      <a:pt x="2639" y="1196"/>
                    </a:lnTo>
                    <a:lnTo>
                      <a:pt x="3028" y="1153"/>
                    </a:lnTo>
                    <a:lnTo>
                      <a:pt x="3445" y="1124"/>
                    </a:lnTo>
                    <a:lnTo>
                      <a:pt x="3890" y="1108"/>
                    </a:lnTo>
                    <a:lnTo>
                      <a:pt x="4363" y="1106"/>
                    </a:lnTo>
                    <a:lnTo>
                      <a:pt x="4864" y="1119"/>
                    </a:lnTo>
                    <a:lnTo>
                      <a:pt x="5392" y="1146"/>
                    </a:lnTo>
                    <a:close/>
                  </a:path>
                </a:pathLst>
              </a:custGeom>
              <a:solidFill>
                <a:srgbClr val="96959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7" name="Freeform 391"/>
              <p:cNvSpPr>
                <a:spLocks/>
              </p:cNvSpPr>
              <p:nvPr/>
            </p:nvSpPr>
            <p:spPr bwMode="auto">
              <a:xfrm>
                <a:off x="1331" y="2530"/>
                <a:ext cx="794" cy="447"/>
              </a:xfrm>
              <a:custGeom>
                <a:avLst/>
                <a:gdLst>
                  <a:gd name="T0" fmla="*/ 15 w 15500"/>
                  <a:gd name="T1" fmla="*/ 2 h 8717"/>
                  <a:gd name="T2" fmla="*/ 17 w 15500"/>
                  <a:gd name="T3" fmla="*/ 1 h 8717"/>
                  <a:gd name="T4" fmla="*/ 19 w 15500"/>
                  <a:gd name="T5" fmla="*/ 1 h 8717"/>
                  <a:gd name="T6" fmla="*/ 21 w 15500"/>
                  <a:gd name="T7" fmla="*/ 0 h 8717"/>
                  <a:gd name="T8" fmla="*/ 23 w 15500"/>
                  <a:gd name="T9" fmla="*/ 0 h 8717"/>
                  <a:gd name="T10" fmla="*/ 25 w 15500"/>
                  <a:gd name="T11" fmla="*/ 0 h 8717"/>
                  <a:gd name="T12" fmla="*/ 26 w 15500"/>
                  <a:gd name="T13" fmla="*/ 1 h 8717"/>
                  <a:gd name="T14" fmla="*/ 28 w 15500"/>
                  <a:gd name="T15" fmla="*/ 1 h 8717"/>
                  <a:gd name="T16" fmla="*/ 30 w 15500"/>
                  <a:gd name="T17" fmla="*/ 2 h 8717"/>
                  <a:gd name="T18" fmla="*/ 31 w 15500"/>
                  <a:gd name="T19" fmla="*/ 3 h 8717"/>
                  <a:gd name="T20" fmla="*/ 33 w 15500"/>
                  <a:gd name="T21" fmla="*/ 5 h 8717"/>
                  <a:gd name="T22" fmla="*/ 34 w 15500"/>
                  <a:gd name="T23" fmla="*/ 5 h 8717"/>
                  <a:gd name="T24" fmla="*/ 36 w 15500"/>
                  <a:gd name="T25" fmla="*/ 6 h 8717"/>
                  <a:gd name="T26" fmla="*/ 37 w 15500"/>
                  <a:gd name="T27" fmla="*/ 6 h 8717"/>
                  <a:gd name="T28" fmla="*/ 38 w 15500"/>
                  <a:gd name="T29" fmla="*/ 7 h 8717"/>
                  <a:gd name="T30" fmla="*/ 39 w 15500"/>
                  <a:gd name="T31" fmla="*/ 8 h 8717"/>
                  <a:gd name="T32" fmla="*/ 40 w 15500"/>
                  <a:gd name="T33" fmla="*/ 9 h 8717"/>
                  <a:gd name="T34" fmla="*/ 41 w 15500"/>
                  <a:gd name="T35" fmla="*/ 10 h 8717"/>
                  <a:gd name="T36" fmla="*/ 41 w 15500"/>
                  <a:gd name="T37" fmla="*/ 11 h 8717"/>
                  <a:gd name="T38" fmla="*/ 40 w 15500"/>
                  <a:gd name="T39" fmla="*/ 13 h 8717"/>
                  <a:gd name="T40" fmla="*/ 40 w 15500"/>
                  <a:gd name="T41" fmla="*/ 14 h 8717"/>
                  <a:gd name="T42" fmla="*/ 39 w 15500"/>
                  <a:gd name="T43" fmla="*/ 16 h 8717"/>
                  <a:gd name="T44" fmla="*/ 39 w 15500"/>
                  <a:gd name="T45" fmla="*/ 19 h 8717"/>
                  <a:gd name="T46" fmla="*/ 38 w 15500"/>
                  <a:gd name="T47" fmla="*/ 20 h 8717"/>
                  <a:gd name="T48" fmla="*/ 36 w 15500"/>
                  <a:gd name="T49" fmla="*/ 22 h 8717"/>
                  <a:gd name="T50" fmla="*/ 34 w 15500"/>
                  <a:gd name="T51" fmla="*/ 22 h 8717"/>
                  <a:gd name="T52" fmla="*/ 32 w 15500"/>
                  <a:gd name="T53" fmla="*/ 23 h 8717"/>
                  <a:gd name="T54" fmla="*/ 29 w 15500"/>
                  <a:gd name="T55" fmla="*/ 23 h 8717"/>
                  <a:gd name="T56" fmla="*/ 26 w 15500"/>
                  <a:gd name="T57" fmla="*/ 23 h 8717"/>
                  <a:gd name="T58" fmla="*/ 23 w 15500"/>
                  <a:gd name="T59" fmla="*/ 22 h 8717"/>
                  <a:gd name="T60" fmla="*/ 20 w 15500"/>
                  <a:gd name="T61" fmla="*/ 22 h 8717"/>
                  <a:gd name="T62" fmla="*/ 18 w 15500"/>
                  <a:gd name="T63" fmla="*/ 21 h 8717"/>
                  <a:gd name="T64" fmla="*/ 15 w 15500"/>
                  <a:gd name="T65" fmla="*/ 21 h 8717"/>
                  <a:gd name="T66" fmla="*/ 13 w 15500"/>
                  <a:gd name="T67" fmla="*/ 21 h 8717"/>
                  <a:gd name="T68" fmla="*/ 11 w 15500"/>
                  <a:gd name="T69" fmla="*/ 21 h 8717"/>
                  <a:gd name="T70" fmla="*/ 9 w 15500"/>
                  <a:gd name="T71" fmla="*/ 21 h 8717"/>
                  <a:gd name="T72" fmla="*/ 8 w 15500"/>
                  <a:gd name="T73" fmla="*/ 21 h 8717"/>
                  <a:gd name="T74" fmla="*/ 6 w 15500"/>
                  <a:gd name="T75" fmla="*/ 20 h 8717"/>
                  <a:gd name="T76" fmla="*/ 5 w 15500"/>
                  <a:gd name="T77" fmla="*/ 19 h 8717"/>
                  <a:gd name="T78" fmla="*/ 4 w 15500"/>
                  <a:gd name="T79" fmla="*/ 19 h 8717"/>
                  <a:gd name="T80" fmla="*/ 4 w 15500"/>
                  <a:gd name="T81" fmla="*/ 17 h 8717"/>
                  <a:gd name="T82" fmla="*/ 4 w 15500"/>
                  <a:gd name="T83" fmla="*/ 16 h 8717"/>
                  <a:gd name="T84" fmla="*/ 5 w 15500"/>
                  <a:gd name="T85" fmla="*/ 14 h 8717"/>
                  <a:gd name="T86" fmla="*/ 3 w 15500"/>
                  <a:gd name="T87" fmla="*/ 12 h 8717"/>
                  <a:gd name="T88" fmla="*/ 1 w 15500"/>
                  <a:gd name="T89" fmla="*/ 10 h 8717"/>
                  <a:gd name="T90" fmla="*/ 0 w 15500"/>
                  <a:gd name="T91" fmla="*/ 9 h 8717"/>
                  <a:gd name="T92" fmla="*/ 0 w 15500"/>
                  <a:gd name="T93" fmla="*/ 8 h 8717"/>
                  <a:gd name="T94" fmla="*/ 0 w 15500"/>
                  <a:gd name="T95" fmla="*/ 6 h 8717"/>
                  <a:gd name="T96" fmla="*/ 1 w 15500"/>
                  <a:gd name="T97" fmla="*/ 5 h 8717"/>
                  <a:gd name="T98" fmla="*/ 3 w 15500"/>
                  <a:gd name="T99" fmla="*/ 4 h 8717"/>
                  <a:gd name="T100" fmla="*/ 5 w 15500"/>
                  <a:gd name="T101" fmla="*/ 3 h 8717"/>
                  <a:gd name="T102" fmla="*/ 8 w 15500"/>
                  <a:gd name="T103" fmla="*/ 3 h 8717"/>
                  <a:gd name="T104" fmla="*/ 11 w 15500"/>
                  <a:gd name="T105" fmla="*/ 3 h 87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00"/>
                  <a:gd name="T160" fmla="*/ 0 h 8717"/>
                  <a:gd name="T161" fmla="*/ 15500 w 15500"/>
                  <a:gd name="T162" fmla="*/ 8717 h 87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00" h="8717">
                    <a:moveTo>
                      <a:pt x="5379" y="1142"/>
                    </a:moveTo>
                    <a:lnTo>
                      <a:pt x="5631" y="984"/>
                    </a:lnTo>
                    <a:lnTo>
                      <a:pt x="5881" y="838"/>
                    </a:lnTo>
                    <a:lnTo>
                      <a:pt x="6128" y="703"/>
                    </a:lnTo>
                    <a:lnTo>
                      <a:pt x="6374" y="581"/>
                    </a:lnTo>
                    <a:lnTo>
                      <a:pt x="6618" y="470"/>
                    </a:lnTo>
                    <a:lnTo>
                      <a:pt x="6858" y="372"/>
                    </a:lnTo>
                    <a:lnTo>
                      <a:pt x="7097" y="285"/>
                    </a:lnTo>
                    <a:lnTo>
                      <a:pt x="7334" y="210"/>
                    </a:lnTo>
                    <a:lnTo>
                      <a:pt x="7569" y="146"/>
                    </a:lnTo>
                    <a:lnTo>
                      <a:pt x="7802" y="94"/>
                    </a:lnTo>
                    <a:lnTo>
                      <a:pt x="8031" y="53"/>
                    </a:lnTo>
                    <a:lnTo>
                      <a:pt x="8260" y="25"/>
                    </a:lnTo>
                    <a:lnTo>
                      <a:pt x="8486" y="7"/>
                    </a:lnTo>
                    <a:lnTo>
                      <a:pt x="8709" y="0"/>
                    </a:lnTo>
                    <a:lnTo>
                      <a:pt x="8931" y="5"/>
                    </a:lnTo>
                    <a:lnTo>
                      <a:pt x="9152" y="21"/>
                    </a:lnTo>
                    <a:lnTo>
                      <a:pt x="9368" y="47"/>
                    </a:lnTo>
                    <a:lnTo>
                      <a:pt x="9584" y="85"/>
                    </a:lnTo>
                    <a:lnTo>
                      <a:pt x="9798" y="134"/>
                    </a:lnTo>
                    <a:lnTo>
                      <a:pt x="10010" y="193"/>
                    </a:lnTo>
                    <a:lnTo>
                      <a:pt x="10219" y="264"/>
                    </a:lnTo>
                    <a:lnTo>
                      <a:pt x="10427" y="346"/>
                    </a:lnTo>
                    <a:lnTo>
                      <a:pt x="10633" y="438"/>
                    </a:lnTo>
                    <a:lnTo>
                      <a:pt x="10836" y="540"/>
                    </a:lnTo>
                    <a:lnTo>
                      <a:pt x="11039" y="654"/>
                    </a:lnTo>
                    <a:lnTo>
                      <a:pt x="11238" y="777"/>
                    </a:lnTo>
                    <a:lnTo>
                      <a:pt x="11436" y="912"/>
                    </a:lnTo>
                    <a:lnTo>
                      <a:pt x="11631" y="1056"/>
                    </a:lnTo>
                    <a:lnTo>
                      <a:pt x="11825" y="1211"/>
                    </a:lnTo>
                    <a:lnTo>
                      <a:pt x="12018" y="1376"/>
                    </a:lnTo>
                    <a:lnTo>
                      <a:pt x="12207" y="1551"/>
                    </a:lnTo>
                    <a:lnTo>
                      <a:pt x="12396" y="1736"/>
                    </a:lnTo>
                    <a:lnTo>
                      <a:pt x="12609" y="1803"/>
                    </a:lnTo>
                    <a:lnTo>
                      <a:pt x="12819" y="1870"/>
                    </a:lnTo>
                    <a:lnTo>
                      <a:pt x="13024" y="1940"/>
                    </a:lnTo>
                    <a:lnTo>
                      <a:pt x="13227" y="2011"/>
                    </a:lnTo>
                    <a:lnTo>
                      <a:pt x="13423" y="2085"/>
                    </a:lnTo>
                    <a:lnTo>
                      <a:pt x="13614" y="2161"/>
                    </a:lnTo>
                    <a:lnTo>
                      <a:pt x="13798" y="2240"/>
                    </a:lnTo>
                    <a:lnTo>
                      <a:pt x="13977" y="2322"/>
                    </a:lnTo>
                    <a:lnTo>
                      <a:pt x="14148" y="2407"/>
                    </a:lnTo>
                    <a:lnTo>
                      <a:pt x="14312" y="2496"/>
                    </a:lnTo>
                    <a:lnTo>
                      <a:pt x="14467" y="2589"/>
                    </a:lnTo>
                    <a:lnTo>
                      <a:pt x="14613" y="2685"/>
                    </a:lnTo>
                    <a:lnTo>
                      <a:pt x="14751" y="2785"/>
                    </a:lnTo>
                    <a:lnTo>
                      <a:pt x="14879" y="2891"/>
                    </a:lnTo>
                    <a:lnTo>
                      <a:pt x="14997" y="3000"/>
                    </a:lnTo>
                    <a:lnTo>
                      <a:pt x="15103" y="3115"/>
                    </a:lnTo>
                    <a:lnTo>
                      <a:pt x="15198" y="3235"/>
                    </a:lnTo>
                    <a:lnTo>
                      <a:pt x="15281" y="3361"/>
                    </a:lnTo>
                    <a:lnTo>
                      <a:pt x="15352" y="3491"/>
                    </a:lnTo>
                    <a:lnTo>
                      <a:pt x="15410" y="3628"/>
                    </a:lnTo>
                    <a:lnTo>
                      <a:pt x="15454" y="3771"/>
                    </a:lnTo>
                    <a:lnTo>
                      <a:pt x="15484" y="3921"/>
                    </a:lnTo>
                    <a:lnTo>
                      <a:pt x="15499" y="4077"/>
                    </a:lnTo>
                    <a:lnTo>
                      <a:pt x="15500" y="4239"/>
                    </a:lnTo>
                    <a:lnTo>
                      <a:pt x="15484" y="4410"/>
                    </a:lnTo>
                    <a:lnTo>
                      <a:pt x="15453" y="4587"/>
                    </a:lnTo>
                    <a:lnTo>
                      <a:pt x="15405" y="4772"/>
                    </a:lnTo>
                    <a:lnTo>
                      <a:pt x="15340" y="4965"/>
                    </a:lnTo>
                    <a:lnTo>
                      <a:pt x="15257" y="5166"/>
                    </a:lnTo>
                    <a:lnTo>
                      <a:pt x="15155" y="5374"/>
                    </a:lnTo>
                    <a:lnTo>
                      <a:pt x="15035" y="5592"/>
                    </a:lnTo>
                    <a:lnTo>
                      <a:pt x="14895" y="5819"/>
                    </a:lnTo>
                    <a:lnTo>
                      <a:pt x="14914" y="6170"/>
                    </a:lnTo>
                    <a:lnTo>
                      <a:pt x="14900" y="6493"/>
                    </a:lnTo>
                    <a:lnTo>
                      <a:pt x="14857" y="6791"/>
                    </a:lnTo>
                    <a:lnTo>
                      <a:pt x="14784" y="7064"/>
                    </a:lnTo>
                    <a:lnTo>
                      <a:pt x="14684" y="7313"/>
                    </a:lnTo>
                    <a:lnTo>
                      <a:pt x="14557" y="7539"/>
                    </a:lnTo>
                    <a:lnTo>
                      <a:pt x="14405" y="7742"/>
                    </a:lnTo>
                    <a:lnTo>
                      <a:pt x="14229" y="7924"/>
                    </a:lnTo>
                    <a:lnTo>
                      <a:pt x="14032" y="8084"/>
                    </a:lnTo>
                    <a:lnTo>
                      <a:pt x="13813" y="8224"/>
                    </a:lnTo>
                    <a:lnTo>
                      <a:pt x="13574" y="8346"/>
                    </a:lnTo>
                    <a:lnTo>
                      <a:pt x="13317" y="8449"/>
                    </a:lnTo>
                    <a:lnTo>
                      <a:pt x="13042" y="8533"/>
                    </a:lnTo>
                    <a:lnTo>
                      <a:pt x="12753" y="8600"/>
                    </a:lnTo>
                    <a:lnTo>
                      <a:pt x="12448" y="8652"/>
                    </a:lnTo>
                    <a:lnTo>
                      <a:pt x="12132" y="8688"/>
                    </a:lnTo>
                    <a:lnTo>
                      <a:pt x="11802" y="8710"/>
                    </a:lnTo>
                    <a:lnTo>
                      <a:pt x="11463" y="8717"/>
                    </a:lnTo>
                    <a:lnTo>
                      <a:pt x="11114" y="8711"/>
                    </a:lnTo>
                    <a:lnTo>
                      <a:pt x="10757" y="8693"/>
                    </a:lnTo>
                    <a:lnTo>
                      <a:pt x="10394" y="8664"/>
                    </a:lnTo>
                    <a:lnTo>
                      <a:pt x="10027" y="8624"/>
                    </a:lnTo>
                    <a:lnTo>
                      <a:pt x="9655" y="8573"/>
                    </a:lnTo>
                    <a:lnTo>
                      <a:pt x="9280" y="8514"/>
                    </a:lnTo>
                    <a:lnTo>
                      <a:pt x="8905" y="8447"/>
                    </a:lnTo>
                    <a:lnTo>
                      <a:pt x="8530" y="8371"/>
                    </a:lnTo>
                    <a:lnTo>
                      <a:pt x="8156" y="8289"/>
                    </a:lnTo>
                    <a:lnTo>
                      <a:pt x="7786" y="8201"/>
                    </a:lnTo>
                    <a:lnTo>
                      <a:pt x="7419" y="8108"/>
                    </a:lnTo>
                    <a:lnTo>
                      <a:pt x="7058" y="8010"/>
                    </a:lnTo>
                    <a:lnTo>
                      <a:pt x="6703" y="7908"/>
                    </a:lnTo>
                    <a:lnTo>
                      <a:pt x="6358" y="7804"/>
                    </a:lnTo>
                    <a:lnTo>
                      <a:pt x="6097" y="7827"/>
                    </a:lnTo>
                    <a:lnTo>
                      <a:pt x="5836" y="7848"/>
                    </a:lnTo>
                    <a:lnTo>
                      <a:pt x="5576" y="7867"/>
                    </a:lnTo>
                    <a:lnTo>
                      <a:pt x="5318" y="7885"/>
                    </a:lnTo>
                    <a:lnTo>
                      <a:pt x="5062" y="7899"/>
                    </a:lnTo>
                    <a:lnTo>
                      <a:pt x="4809" y="7910"/>
                    </a:lnTo>
                    <a:lnTo>
                      <a:pt x="4560" y="7917"/>
                    </a:lnTo>
                    <a:lnTo>
                      <a:pt x="4317" y="7919"/>
                    </a:lnTo>
                    <a:lnTo>
                      <a:pt x="4078" y="7916"/>
                    </a:lnTo>
                    <a:lnTo>
                      <a:pt x="3847" y="7907"/>
                    </a:lnTo>
                    <a:lnTo>
                      <a:pt x="3620" y="7893"/>
                    </a:lnTo>
                    <a:lnTo>
                      <a:pt x="3402" y="7871"/>
                    </a:lnTo>
                    <a:lnTo>
                      <a:pt x="3193" y="7842"/>
                    </a:lnTo>
                    <a:lnTo>
                      <a:pt x="2991" y="7805"/>
                    </a:lnTo>
                    <a:lnTo>
                      <a:pt x="2800" y="7760"/>
                    </a:lnTo>
                    <a:lnTo>
                      <a:pt x="2619" y="7706"/>
                    </a:lnTo>
                    <a:lnTo>
                      <a:pt x="2449" y="7643"/>
                    </a:lnTo>
                    <a:lnTo>
                      <a:pt x="2290" y="7570"/>
                    </a:lnTo>
                    <a:lnTo>
                      <a:pt x="2145" y="7486"/>
                    </a:lnTo>
                    <a:lnTo>
                      <a:pt x="2012" y="7391"/>
                    </a:lnTo>
                    <a:lnTo>
                      <a:pt x="1894" y="7285"/>
                    </a:lnTo>
                    <a:lnTo>
                      <a:pt x="1790" y="7167"/>
                    </a:lnTo>
                    <a:lnTo>
                      <a:pt x="1702" y="7035"/>
                    </a:lnTo>
                    <a:lnTo>
                      <a:pt x="1630" y="6891"/>
                    </a:lnTo>
                    <a:lnTo>
                      <a:pt x="1574" y="6733"/>
                    </a:lnTo>
                    <a:lnTo>
                      <a:pt x="1536" y="6560"/>
                    </a:lnTo>
                    <a:lnTo>
                      <a:pt x="1516" y="6374"/>
                    </a:lnTo>
                    <a:lnTo>
                      <a:pt x="1516" y="6172"/>
                    </a:lnTo>
                    <a:lnTo>
                      <a:pt x="1534" y="5953"/>
                    </a:lnTo>
                    <a:lnTo>
                      <a:pt x="1574" y="5718"/>
                    </a:lnTo>
                    <a:lnTo>
                      <a:pt x="1634" y="5466"/>
                    </a:lnTo>
                    <a:lnTo>
                      <a:pt x="1716" y="5196"/>
                    </a:lnTo>
                    <a:lnTo>
                      <a:pt x="1440" y="4993"/>
                    </a:lnTo>
                    <a:lnTo>
                      <a:pt x="1188" y="4790"/>
                    </a:lnTo>
                    <a:lnTo>
                      <a:pt x="958" y="4587"/>
                    </a:lnTo>
                    <a:lnTo>
                      <a:pt x="754" y="4384"/>
                    </a:lnTo>
                    <a:lnTo>
                      <a:pt x="573" y="4184"/>
                    </a:lnTo>
                    <a:lnTo>
                      <a:pt x="417" y="3985"/>
                    </a:lnTo>
                    <a:lnTo>
                      <a:pt x="285" y="3789"/>
                    </a:lnTo>
                    <a:lnTo>
                      <a:pt x="179" y="3596"/>
                    </a:lnTo>
                    <a:lnTo>
                      <a:pt x="97" y="3406"/>
                    </a:lnTo>
                    <a:lnTo>
                      <a:pt x="39" y="3220"/>
                    </a:lnTo>
                    <a:lnTo>
                      <a:pt x="7" y="3039"/>
                    </a:lnTo>
                    <a:lnTo>
                      <a:pt x="0" y="2862"/>
                    </a:lnTo>
                    <a:lnTo>
                      <a:pt x="19" y="2692"/>
                    </a:lnTo>
                    <a:lnTo>
                      <a:pt x="63" y="2526"/>
                    </a:lnTo>
                    <a:lnTo>
                      <a:pt x="133" y="2368"/>
                    </a:lnTo>
                    <a:lnTo>
                      <a:pt x="227" y="2217"/>
                    </a:lnTo>
                    <a:lnTo>
                      <a:pt x="350" y="2072"/>
                    </a:lnTo>
                    <a:lnTo>
                      <a:pt x="497" y="1937"/>
                    </a:lnTo>
                    <a:lnTo>
                      <a:pt x="671" y="1808"/>
                    </a:lnTo>
                    <a:lnTo>
                      <a:pt x="871" y="1689"/>
                    </a:lnTo>
                    <a:lnTo>
                      <a:pt x="1097" y="1581"/>
                    </a:lnTo>
                    <a:lnTo>
                      <a:pt x="1350" y="1481"/>
                    </a:lnTo>
                    <a:lnTo>
                      <a:pt x="1630" y="1392"/>
                    </a:lnTo>
                    <a:lnTo>
                      <a:pt x="1937" y="1314"/>
                    </a:lnTo>
                    <a:lnTo>
                      <a:pt x="2271" y="1247"/>
                    </a:lnTo>
                    <a:lnTo>
                      <a:pt x="2632" y="1192"/>
                    </a:lnTo>
                    <a:lnTo>
                      <a:pt x="3021" y="1150"/>
                    </a:lnTo>
                    <a:lnTo>
                      <a:pt x="3437" y="1120"/>
                    </a:lnTo>
                    <a:lnTo>
                      <a:pt x="3880" y="1105"/>
                    </a:lnTo>
                    <a:lnTo>
                      <a:pt x="4352" y="1102"/>
                    </a:lnTo>
                    <a:lnTo>
                      <a:pt x="4851" y="1115"/>
                    </a:lnTo>
                    <a:lnTo>
                      <a:pt x="5379" y="1142"/>
                    </a:lnTo>
                    <a:close/>
                  </a:path>
                </a:pathLst>
              </a:custGeom>
              <a:solidFill>
                <a:srgbClr val="98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8" name="Freeform 392"/>
              <p:cNvSpPr>
                <a:spLocks/>
              </p:cNvSpPr>
              <p:nvPr/>
            </p:nvSpPr>
            <p:spPr bwMode="auto">
              <a:xfrm>
                <a:off x="1331" y="2531"/>
                <a:ext cx="794" cy="445"/>
              </a:xfrm>
              <a:custGeom>
                <a:avLst/>
                <a:gdLst>
                  <a:gd name="T0" fmla="*/ 15 w 15462"/>
                  <a:gd name="T1" fmla="*/ 2 h 8695"/>
                  <a:gd name="T2" fmla="*/ 17 w 15462"/>
                  <a:gd name="T3" fmla="*/ 1 h 8695"/>
                  <a:gd name="T4" fmla="*/ 19 w 15462"/>
                  <a:gd name="T5" fmla="*/ 1 h 8695"/>
                  <a:gd name="T6" fmla="*/ 21 w 15462"/>
                  <a:gd name="T7" fmla="*/ 0 h 8695"/>
                  <a:gd name="T8" fmla="*/ 23 w 15462"/>
                  <a:gd name="T9" fmla="*/ 0 h 8695"/>
                  <a:gd name="T10" fmla="*/ 25 w 15462"/>
                  <a:gd name="T11" fmla="*/ 0 h 8695"/>
                  <a:gd name="T12" fmla="*/ 26 w 15462"/>
                  <a:gd name="T13" fmla="*/ 1 h 8695"/>
                  <a:gd name="T14" fmla="*/ 28 w 15462"/>
                  <a:gd name="T15" fmla="*/ 1 h 8695"/>
                  <a:gd name="T16" fmla="*/ 30 w 15462"/>
                  <a:gd name="T17" fmla="*/ 2 h 8695"/>
                  <a:gd name="T18" fmla="*/ 31 w 15462"/>
                  <a:gd name="T19" fmla="*/ 3 h 8695"/>
                  <a:gd name="T20" fmla="*/ 33 w 15462"/>
                  <a:gd name="T21" fmla="*/ 5 h 8695"/>
                  <a:gd name="T22" fmla="*/ 34 w 15462"/>
                  <a:gd name="T23" fmla="*/ 5 h 8695"/>
                  <a:gd name="T24" fmla="*/ 36 w 15462"/>
                  <a:gd name="T25" fmla="*/ 6 h 8695"/>
                  <a:gd name="T26" fmla="*/ 37 w 15462"/>
                  <a:gd name="T27" fmla="*/ 6 h 8695"/>
                  <a:gd name="T28" fmla="*/ 38 w 15462"/>
                  <a:gd name="T29" fmla="*/ 7 h 8695"/>
                  <a:gd name="T30" fmla="*/ 39 w 15462"/>
                  <a:gd name="T31" fmla="*/ 8 h 8695"/>
                  <a:gd name="T32" fmla="*/ 40 w 15462"/>
                  <a:gd name="T33" fmla="*/ 9 h 8695"/>
                  <a:gd name="T34" fmla="*/ 41 w 15462"/>
                  <a:gd name="T35" fmla="*/ 10 h 8695"/>
                  <a:gd name="T36" fmla="*/ 41 w 15462"/>
                  <a:gd name="T37" fmla="*/ 11 h 8695"/>
                  <a:gd name="T38" fmla="*/ 41 w 15462"/>
                  <a:gd name="T39" fmla="*/ 12 h 8695"/>
                  <a:gd name="T40" fmla="*/ 40 w 15462"/>
                  <a:gd name="T41" fmla="*/ 14 h 8695"/>
                  <a:gd name="T42" fmla="*/ 39 w 15462"/>
                  <a:gd name="T43" fmla="*/ 16 h 8695"/>
                  <a:gd name="T44" fmla="*/ 39 w 15462"/>
                  <a:gd name="T45" fmla="*/ 18 h 8695"/>
                  <a:gd name="T46" fmla="*/ 38 w 15462"/>
                  <a:gd name="T47" fmla="*/ 20 h 8695"/>
                  <a:gd name="T48" fmla="*/ 36 w 15462"/>
                  <a:gd name="T49" fmla="*/ 21 h 8695"/>
                  <a:gd name="T50" fmla="*/ 34 w 15462"/>
                  <a:gd name="T51" fmla="*/ 22 h 8695"/>
                  <a:gd name="T52" fmla="*/ 32 w 15462"/>
                  <a:gd name="T53" fmla="*/ 23 h 8695"/>
                  <a:gd name="T54" fmla="*/ 29 w 15462"/>
                  <a:gd name="T55" fmla="*/ 23 h 8695"/>
                  <a:gd name="T56" fmla="*/ 26 w 15462"/>
                  <a:gd name="T57" fmla="*/ 23 h 8695"/>
                  <a:gd name="T58" fmla="*/ 23 w 15462"/>
                  <a:gd name="T59" fmla="*/ 22 h 8695"/>
                  <a:gd name="T60" fmla="*/ 20 w 15462"/>
                  <a:gd name="T61" fmla="*/ 21 h 8695"/>
                  <a:gd name="T62" fmla="*/ 18 w 15462"/>
                  <a:gd name="T63" fmla="*/ 21 h 8695"/>
                  <a:gd name="T64" fmla="*/ 15 w 15462"/>
                  <a:gd name="T65" fmla="*/ 21 h 8695"/>
                  <a:gd name="T66" fmla="*/ 13 w 15462"/>
                  <a:gd name="T67" fmla="*/ 21 h 8695"/>
                  <a:gd name="T68" fmla="*/ 11 w 15462"/>
                  <a:gd name="T69" fmla="*/ 21 h 8695"/>
                  <a:gd name="T70" fmla="*/ 10 w 15462"/>
                  <a:gd name="T71" fmla="*/ 21 h 8695"/>
                  <a:gd name="T72" fmla="*/ 8 w 15462"/>
                  <a:gd name="T73" fmla="*/ 20 h 8695"/>
                  <a:gd name="T74" fmla="*/ 6 w 15462"/>
                  <a:gd name="T75" fmla="*/ 20 h 8695"/>
                  <a:gd name="T76" fmla="*/ 5 w 15462"/>
                  <a:gd name="T77" fmla="*/ 19 h 8695"/>
                  <a:gd name="T78" fmla="*/ 4 w 15462"/>
                  <a:gd name="T79" fmla="*/ 18 h 8695"/>
                  <a:gd name="T80" fmla="*/ 4 w 15462"/>
                  <a:gd name="T81" fmla="*/ 17 h 8695"/>
                  <a:gd name="T82" fmla="*/ 4 w 15462"/>
                  <a:gd name="T83" fmla="*/ 16 h 8695"/>
                  <a:gd name="T84" fmla="*/ 5 w 15462"/>
                  <a:gd name="T85" fmla="*/ 14 h 8695"/>
                  <a:gd name="T86" fmla="*/ 3 w 15462"/>
                  <a:gd name="T87" fmla="*/ 12 h 8695"/>
                  <a:gd name="T88" fmla="*/ 1 w 15462"/>
                  <a:gd name="T89" fmla="*/ 10 h 8695"/>
                  <a:gd name="T90" fmla="*/ 0 w 15462"/>
                  <a:gd name="T91" fmla="*/ 9 h 8695"/>
                  <a:gd name="T92" fmla="*/ 0 w 15462"/>
                  <a:gd name="T93" fmla="*/ 7 h 8695"/>
                  <a:gd name="T94" fmla="*/ 0 w 15462"/>
                  <a:gd name="T95" fmla="*/ 6 h 8695"/>
                  <a:gd name="T96" fmla="*/ 1 w 15462"/>
                  <a:gd name="T97" fmla="*/ 5 h 8695"/>
                  <a:gd name="T98" fmla="*/ 3 w 15462"/>
                  <a:gd name="T99" fmla="*/ 4 h 8695"/>
                  <a:gd name="T100" fmla="*/ 5 w 15462"/>
                  <a:gd name="T101" fmla="*/ 3 h 8695"/>
                  <a:gd name="T102" fmla="*/ 8 w 15462"/>
                  <a:gd name="T103" fmla="*/ 3 h 8695"/>
                  <a:gd name="T104" fmla="*/ 11 w 15462"/>
                  <a:gd name="T105" fmla="*/ 3 h 86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62"/>
                  <a:gd name="T160" fmla="*/ 0 h 8695"/>
                  <a:gd name="T161" fmla="*/ 15462 w 15462"/>
                  <a:gd name="T162" fmla="*/ 8695 h 86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62" h="8695">
                    <a:moveTo>
                      <a:pt x="5366" y="1140"/>
                    </a:moveTo>
                    <a:lnTo>
                      <a:pt x="5618" y="982"/>
                    </a:lnTo>
                    <a:lnTo>
                      <a:pt x="5867" y="835"/>
                    </a:lnTo>
                    <a:lnTo>
                      <a:pt x="6114" y="702"/>
                    </a:lnTo>
                    <a:lnTo>
                      <a:pt x="6359" y="580"/>
                    </a:lnTo>
                    <a:lnTo>
                      <a:pt x="6601" y="470"/>
                    </a:lnTo>
                    <a:lnTo>
                      <a:pt x="6842" y="371"/>
                    </a:lnTo>
                    <a:lnTo>
                      <a:pt x="7080" y="285"/>
                    </a:lnTo>
                    <a:lnTo>
                      <a:pt x="7316" y="209"/>
                    </a:lnTo>
                    <a:lnTo>
                      <a:pt x="7550" y="146"/>
                    </a:lnTo>
                    <a:lnTo>
                      <a:pt x="7782" y="94"/>
                    </a:lnTo>
                    <a:lnTo>
                      <a:pt x="8012" y="53"/>
                    </a:lnTo>
                    <a:lnTo>
                      <a:pt x="8240" y="24"/>
                    </a:lnTo>
                    <a:lnTo>
                      <a:pt x="8465" y="7"/>
                    </a:lnTo>
                    <a:lnTo>
                      <a:pt x="8688" y="0"/>
                    </a:lnTo>
                    <a:lnTo>
                      <a:pt x="8909" y="4"/>
                    </a:lnTo>
                    <a:lnTo>
                      <a:pt x="9128" y="20"/>
                    </a:lnTo>
                    <a:lnTo>
                      <a:pt x="9346" y="47"/>
                    </a:lnTo>
                    <a:lnTo>
                      <a:pt x="9561" y="84"/>
                    </a:lnTo>
                    <a:lnTo>
                      <a:pt x="9774" y="133"/>
                    </a:lnTo>
                    <a:lnTo>
                      <a:pt x="9985" y="193"/>
                    </a:lnTo>
                    <a:lnTo>
                      <a:pt x="10194" y="264"/>
                    </a:lnTo>
                    <a:lnTo>
                      <a:pt x="10401" y="345"/>
                    </a:lnTo>
                    <a:lnTo>
                      <a:pt x="10607" y="436"/>
                    </a:lnTo>
                    <a:lnTo>
                      <a:pt x="10810" y="538"/>
                    </a:lnTo>
                    <a:lnTo>
                      <a:pt x="11011" y="652"/>
                    </a:lnTo>
                    <a:lnTo>
                      <a:pt x="11210" y="775"/>
                    </a:lnTo>
                    <a:lnTo>
                      <a:pt x="11407" y="909"/>
                    </a:lnTo>
                    <a:lnTo>
                      <a:pt x="11603" y="1053"/>
                    </a:lnTo>
                    <a:lnTo>
                      <a:pt x="11797" y="1207"/>
                    </a:lnTo>
                    <a:lnTo>
                      <a:pt x="11988" y="1373"/>
                    </a:lnTo>
                    <a:lnTo>
                      <a:pt x="12178" y="1547"/>
                    </a:lnTo>
                    <a:lnTo>
                      <a:pt x="12365" y="1732"/>
                    </a:lnTo>
                    <a:lnTo>
                      <a:pt x="12578" y="1798"/>
                    </a:lnTo>
                    <a:lnTo>
                      <a:pt x="12788" y="1866"/>
                    </a:lnTo>
                    <a:lnTo>
                      <a:pt x="12993" y="1935"/>
                    </a:lnTo>
                    <a:lnTo>
                      <a:pt x="13194" y="2006"/>
                    </a:lnTo>
                    <a:lnTo>
                      <a:pt x="13390" y="2079"/>
                    </a:lnTo>
                    <a:lnTo>
                      <a:pt x="13580" y="2156"/>
                    </a:lnTo>
                    <a:lnTo>
                      <a:pt x="13765" y="2234"/>
                    </a:lnTo>
                    <a:lnTo>
                      <a:pt x="13943" y="2316"/>
                    </a:lnTo>
                    <a:lnTo>
                      <a:pt x="14113" y="2402"/>
                    </a:lnTo>
                    <a:lnTo>
                      <a:pt x="14276" y="2490"/>
                    </a:lnTo>
                    <a:lnTo>
                      <a:pt x="14431" y="2582"/>
                    </a:lnTo>
                    <a:lnTo>
                      <a:pt x="14578" y="2679"/>
                    </a:lnTo>
                    <a:lnTo>
                      <a:pt x="14716" y="2779"/>
                    </a:lnTo>
                    <a:lnTo>
                      <a:pt x="14842" y="2883"/>
                    </a:lnTo>
                    <a:lnTo>
                      <a:pt x="14960" y="2993"/>
                    </a:lnTo>
                    <a:lnTo>
                      <a:pt x="15065" y="3107"/>
                    </a:lnTo>
                    <a:lnTo>
                      <a:pt x="15161" y="3226"/>
                    </a:lnTo>
                    <a:lnTo>
                      <a:pt x="15243" y="3352"/>
                    </a:lnTo>
                    <a:lnTo>
                      <a:pt x="15314" y="3482"/>
                    </a:lnTo>
                    <a:lnTo>
                      <a:pt x="15372" y="3619"/>
                    </a:lnTo>
                    <a:lnTo>
                      <a:pt x="15416" y="3761"/>
                    </a:lnTo>
                    <a:lnTo>
                      <a:pt x="15445" y="3911"/>
                    </a:lnTo>
                    <a:lnTo>
                      <a:pt x="15461" y="4066"/>
                    </a:lnTo>
                    <a:lnTo>
                      <a:pt x="15462" y="4229"/>
                    </a:lnTo>
                    <a:lnTo>
                      <a:pt x="15446" y="4399"/>
                    </a:lnTo>
                    <a:lnTo>
                      <a:pt x="15415" y="4576"/>
                    </a:lnTo>
                    <a:lnTo>
                      <a:pt x="15367" y="4760"/>
                    </a:lnTo>
                    <a:lnTo>
                      <a:pt x="15302" y="4952"/>
                    </a:lnTo>
                    <a:lnTo>
                      <a:pt x="15219" y="5153"/>
                    </a:lnTo>
                    <a:lnTo>
                      <a:pt x="15118" y="5361"/>
                    </a:lnTo>
                    <a:lnTo>
                      <a:pt x="14998" y="5578"/>
                    </a:lnTo>
                    <a:lnTo>
                      <a:pt x="14859" y="5805"/>
                    </a:lnTo>
                    <a:lnTo>
                      <a:pt x="14877" y="6154"/>
                    </a:lnTo>
                    <a:lnTo>
                      <a:pt x="14864" y="6477"/>
                    </a:lnTo>
                    <a:lnTo>
                      <a:pt x="14820" y="6774"/>
                    </a:lnTo>
                    <a:lnTo>
                      <a:pt x="14747" y="7046"/>
                    </a:lnTo>
                    <a:lnTo>
                      <a:pt x="14647" y="7295"/>
                    </a:lnTo>
                    <a:lnTo>
                      <a:pt x="14521" y="7520"/>
                    </a:lnTo>
                    <a:lnTo>
                      <a:pt x="14370" y="7723"/>
                    </a:lnTo>
                    <a:lnTo>
                      <a:pt x="14194" y="7904"/>
                    </a:lnTo>
                    <a:lnTo>
                      <a:pt x="13997" y="8064"/>
                    </a:lnTo>
                    <a:lnTo>
                      <a:pt x="13778" y="8204"/>
                    </a:lnTo>
                    <a:lnTo>
                      <a:pt x="13540" y="8325"/>
                    </a:lnTo>
                    <a:lnTo>
                      <a:pt x="13285" y="8427"/>
                    </a:lnTo>
                    <a:lnTo>
                      <a:pt x="13011" y="8511"/>
                    </a:lnTo>
                    <a:lnTo>
                      <a:pt x="12721" y="8579"/>
                    </a:lnTo>
                    <a:lnTo>
                      <a:pt x="12418" y="8631"/>
                    </a:lnTo>
                    <a:lnTo>
                      <a:pt x="12102" y="8666"/>
                    </a:lnTo>
                    <a:lnTo>
                      <a:pt x="11773" y="8687"/>
                    </a:lnTo>
                    <a:lnTo>
                      <a:pt x="11434" y="8695"/>
                    </a:lnTo>
                    <a:lnTo>
                      <a:pt x="11087" y="8689"/>
                    </a:lnTo>
                    <a:lnTo>
                      <a:pt x="10731" y="8672"/>
                    </a:lnTo>
                    <a:lnTo>
                      <a:pt x="10369" y="8642"/>
                    </a:lnTo>
                    <a:lnTo>
                      <a:pt x="10002" y="8602"/>
                    </a:lnTo>
                    <a:lnTo>
                      <a:pt x="9631" y="8553"/>
                    </a:lnTo>
                    <a:lnTo>
                      <a:pt x="9258" y="8493"/>
                    </a:lnTo>
                    <a:lnTo>
                      <a:pt x="8883" y="8425"/>
                    </a:lnTo>
                    <a:lnTo>
                      <a:pt x="8509" y="8350"/>
                    </a:lnTo>
                    <a:lnTo>
                      <a:pt x="8136" y="8268"/>
                    </a:lnTo>
                    <a:lnTo>
                      <a:pt x="7767" y="8181"/>
                    </a:lnTo>
                    <a:lnTo>
                      <a:pt x="7400" y="8087"/>
                    </a:lnTo>
                    <a:lnTo>
                      <a:pt x="7040" y="7990"/>
                    </a:lnTo>
                    <a:lnTo>
                      <a:pt x="6687" y="7889"/>
                    </a:lnTo>
                    <a:lnTo>
                      <a:pt x="6342" y="7785"/>
                    </a:lnTo>
                    <a:lnTo>
                      <a:pt x="6081" y="7807"/>
                    </a:lnTo>
                    <a:lnTo>
                      <a:pt x="5821" y="7829"/>
                    </a:lnTo>
                    <a:lnTo>
                      <a:pt x="5562" y="7848"/>
                    </a:lnTo>
                    <a:lnTo>
                      <a:pt x="5305" y="7866"/>
                    </a:lnTo>
                    <a:lnTo>
                      <a:pt x="5049" y="7880"/>
                    </a:lnTo>
                    <a:lnTo>
                      <a:pt x="4797" y="7890"/>
                    </a:lnTo>
                    <a:lnTo>
                      <a:pt x="4550" y="7897"/>
                    </a:lnTo>
                    <a:lnTo>
                      <a:pt x="4307" y="7900"/>
                    </a:lnTo>
                    <a:lnTo>
                      <a:pt x="4069" y="7896"/>
                    </a:lnTo>
                    <a:lnTo>
                      <a:pt x="3837" y="7888"/>
                    </a:lnTo>
                    <a:lnTo>
                      <a:pt x="3612" y="7872"/>
                    </a:lnTo>
                    <a:lnTo>
                      <a:pt x="3394" y="7851"/>
                    </a:lnTo>
                    <a:lnTo>
                      <a:pt x="3184" y="7823"/>
                    </a:lnTo>
                    <a:lnTo>
                      <a:pt x="2984" y="7786"/>
                    </a:lnTo>
                    <a:lnTo>
                      <a:pt x="2792" y="7742"/>
                    </a:lnTo>
                    <a:lnTo>
                      <a:pt x="2612" y="7688"/>
                    </a:lnTo>
                    <a:lnTo>
                      <a:pt x="2443" y="7625"/>
                    </a:lnTo>
                    <a:lnTo>
                      <a:pt x="2285" y="7551"/>
                    </a:lnTo>
                    <a:lnTo>
                      <a:pt x="2140" y="7468"/>
                    </a:lnTo>
                    <a:lnTo>
                      <a:pt x="2008" y="7373"/>
                    </a:lnTo>
                    <a:lnTo>
                      <a:pt x="1890" y="7267"/>
                    </a:lnTo>
                    <a:lnTo>
                      <a:pt x="1786" y="7149"/>
                    </a:lnTo>
                    <a:lnTo>
                      <a:pt x="1697" y="7018"/>
                    </a:lnTo>
                    <a:lnTo>
                      <a:pt x="1626" y="6874"/>
                    </a:lnTo>
                    <a:lnTo>
                      <a:pt x="1570" y="6717"/>
                    </a:lnTo>
                    <a:lnTo>
                      <a:pt x="1532" y="6544"/>
                    </a:lnTo>
                    <a:lnTo>
                      <a:pt x="1513" y="6358"/>
                    </a:lnTo>
                    <a:lnTo>
                      <a:pt x="1512" y="6155"/>
                    </a:lnTo>
                    <a:lnTo>
                      <a:pt x="1531" y="5937"/>
                    </a:lnTo>
                    <a:lnTo>
                      <a:pt x="1570" y="5704"/>
                    </a:lnTo>
                    <a:lnTo>
                      <a:pt x="1630" y="5452"/>
                    </a:lnTo>
                    <a:lnTo>
                      <a:pt x="1712" y="5183"/>
                    </a:lnTo>
                    <a:lnTo>
                      <a:pt x="1436" y="4981"/>
                    </a:lnTo>
                    <a:lnTo>
                      <a:pt x="1184" y="4778"/>
                    </a:lnTo>
                    <a:lnTo>
                      <a:pt x="956" y="4576"/>
                    </a:lnTo>
                    <a:lnTo>
                      <a:pt x="752" y="4373"/>
                    </a:lnTo>
                    <a:lnTo>
                      <a:pt x="572" y="4173"/>
                    </a:lnTo>
                    <a:lnTo>
                      <a:pt x="416" y="3975"/>
                    </a:lnTo>
                    <a:lnTo>
                      <a:pt x="285" y="3779"/>
                    </a:lnTo>
                    <a:lnTo>
                      <a:pt x="178" y="3587"/>
                    </a:lnTo>
                    <a:lnTo>
                      <a:pt x="97" y="3398"/>
                    </a:lnTo>
                    <a:lnTo>
                      <a:pt x="39" y="3213"/>
                    </a:lnTo>
                    <a:lnTo>
                      <a:pt x="7" y="3031"/>
                    </a:lnTo>
                    <a:lnTo>
                      <a:pt x="0" y="2856"/>
                    </a:lnTo>
                    <a:lnTo>
                      <a:pt x="19" y="2685"/>
                    </a:lnTo>
                    <a:lnTo>
                      <a:pt x="63" y="2521"/>
                    </a:lnTo>
                    <a:lnTo>
                      <a:pt x="133" y="2362"/>
                    </a:lnTo>
                    <a:lnTo>
                      <a:pt x="227" y="2211"/>
                    </a:lnTo>
                    <a:lnTo>
                      <a:pt x="348" y="2067"/>
                    </a:lnTo>
                    <a:lnTo>
                      <a:pt x="496" y="1931"/>
                    </a:lnTo>
                    <a:lnTo>
                      <a:pt x="669" y="1803"/>
                    </a:lnTo>
                    <a:lnTo>
                      <a:pt x="869" y="1685"/>
                    </a:lnTo>
                    <a:lnTo>
                      <a:pt x="1094" y="1576"/>
                    </a:lnTo>
                    <a:lnTo>
                      <a:pt x="1347" y="1477"/>
                    </a:lnTo>
                    <a:lnTo>
                      <a:pt x="1626" y="1388"/>
                    </a:lnTo>
                    <a:lnTo>
                      <a:pt x="1932" y="1310"/>
                    </a:lnTo>
                    <a:lnTo>
                      <a:pt x="2266" y="1244"/>
                    </a:lnTo>
                    <a:lnTo>
                      <a:pt x="2626" y="1189"/>
                    </a:lnTo>
                    <a:lnTo>
                      <a:pt x="3014" y="1147"/>
                    </a:lnTo>
                    <a:lnTo>
                      <a:pt x="3428" y="1118"/>
                    </a:lnTo>
                    <a:lnTo>
                      <a:pt x="3871" y="1102"/>
                    </a:lnTo>
                    <a:lnTo>
                      <a:pt x="4341" y="1100"/>
                    </a:lnTo>
                    <a:lnTo>
                      <a:pt x="4839" y="1112"/>
                    </a:lnTo>
                    <a:lnTo>
                      <a:pt x="5366" y="1140"/>
                    </a:lnTo>
                    <a:close/>
                  </a:path>
                </a:pathLst>
              </a:custGeom>
              <a:solidFill>
                <a:srgbClr val="9C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9" name="Freeform 393"/>
              <p:cNvSpPr>
                <a:spLocks/>
              </p:cNvSpPr>
              <p:nvPr/>
            </p:nvSpPr>
            <p:spPr bwMode="auto">
              <a:xfrm>
                <a:off x="1333" y="2531"/>
                <a:ext cx="790" cy="445"/>
              </a:xfrm>
              <a:custGeom>
                <a:avLst/>
                <a:gdLst>
                  <a:gd name="T0" fmla="*/ 15 w 15424"/>
                  <a:gd name="T1" fmla="*/ 2 h 8673"/>
                  <a:gd name="T2" fmla="*/ 17 w 15424"/>
                  <a:gd name="T3" fmla="*/ 1 h 8673"/>
                  <a:gd name="T4" fmla="*/ 19 w 15424"/>
                  <a:gd name="T5" fmla="*/ 1 h 8673"/>
                  <a:gd name="T6" fmla="*/ 21 w 15424"/>
                  <a:gd name="T7" fmla="*/ 0 h 8673"/>
                  <a:gd name="T8" fmla="*/ 23 w 15424"/>
                  <a:gd name="T9" fmla="*/ 0 h 8673"/>
                  <a:gd name="T10" fmla="*/ 24 w 15424"/>
                  <a:gd name="T11" fmla="*/ 0 h 8673"/>
                  <a:gd name="T12" fmla="*/ 26 w 15424"/>
                  <a:gd name="T13" fmla="*/ 1 h 8673"/>
                  <a:gd name="T14" fmla="*/ 28 w 15424"/>
                  <a:gd name="T15" fmla="*/ 1 h 8673"/>
                  <a:gd name="T16" fmla="*/ 29 w 15424"/>
                  <a:gd name="T17" fmla="*/ 2 h 8673"/>
                  <a:gd name="T18" fmla="*/ 31 w 15424"/>
                  <a:gd name="T19" fmla="*/ 3 h 8673"/>
                  <a:gd name="T20" fmla="*/ 32 w 15424"/>
                  <a:gd name="T21" fmla="*/ 5 h 8673"/>
                  <a:gd name="T22" fmla="*/ 34 w 15424"/>
                  <a:gd name="T23" fmla="*/ 5 h 8673"/>
                  <a:gd name="T24" fmla="*/ 36 w 15424"/>
                  <a:gd name="T25" fmla="*/ 6 h 8673"/>
                  <a:gd name="T26" fmla="*/ 37 w 15424"/>
                  <a:gd name="T27" fmla="*/ 6 h 8673"/>
                  <a:gd name="T28" fmla="*/ 38 w 15424"/>
                  <a:gd name="T29" fmla="*/ 7 h 8673"/>
                  <a:gd name="T30" fmla="*/ 39 w 15424"/>
                  <a:gd name="T31" fmla="*/ 8 h 8673"/>
                  <a:gd name="T32" fmla="*/ 40 w 15424"/>
                  <a:gd name="T33" fmla="*/ 9 h 8673"/>
                  <a:gd name="T34" fmla="*/ 40 w 15424"/>
                  <a:gd name="T35" fmla="*/ 10 h 8673"/>
                  <a:gd name="T36" fmla="*/ 40 w 15424"/>
                  <a:gd name="T37" fmla="*/ 11 h 8673"/>
                  <a:gd name="T38" fmla="*/ 40 w 15424"/>
                  <a:gd name="T39" fmla="*/ 13 h 8673"/>
                  <a:gd name="T40" fmla="*/ 40 w 15424"/>
                  <a:gd name="T41" fmla="*/ 14 h 8673"/>
                  <a:gd name="T42" fmla="*/ 39 w 15424"/>
                  <a:gd name="T43" fmla="*/ 16 h 8673"/>
                  <a:gd name="T44" fmla="*/ 39 w 15424"/>
                  <a:gd name="T45" fmla="*/ 19 h 8673"/>
                  <a:gd name="T46" fmla="*/ 38 w 15424"/>
                  <a:gd name="T47" fmla="*/ 20 h 8673"/>
                  <a:gd name="T48" fmla="*/ 36 w 15424"/>
                  <a:gd name="T49" fmla="*/ 22 h 8673"/>
                  <a:gd name="T50" fmla="*/ 34 w 15424"/>
                  <a:gd name="T51" fmla="*/ 22 h 8673"/>
                  <a:gd name="T52" fmla="*/ 32 w 15424"/>
                  <a:gd name="T53" fmla="*/ 23 h 8673"/>
                  <a:gd name="T54" fmla="*/ 29 w 15424"/>
                  <a:gd name="T55" fmla="*/ 23 h 8673"/>
                  <a:gd name="T56" fmla="*/ 26 w 15424"/>
                  <a:gd name="T57" fmla="*/ 23 h 8673"/>
                  <a:gd name="T58" fmla="*/ 23 w 15424"/>
                  <a:gd name="T59" fmla="*/ 22 h 8673"/>
                  <a:gd name="T60" fmla="*/ 20 w 15424"/>
                  <a:gd name="T61" fmla="*/ 21 h 8673"/>
                  <a:gd name="T62" fmla="*/ 18 w 15424"/>
                  <a:gd name="T63" fmla="*/ 21 h 8673"/>
                  <a:gd name="T64" fmla="*/ 15 w 15424"/>
                  <a:gd name="T65" fmla="*/ 21 h 8673"/>
                  <a:gd name="T66" fmla="*/ 13 w 15424"/>
                  <a:gd name="T67" fmla="*/ 21 h 8673"/>
                  <a:gd name="T68" fmla="*/ 11 w 15424"/>
                  <a:gd name="T69" fmla="*/ 21 h 8673"/>
                  <a:gd name="T70" fmla="*/ 9 w 15424"/>
                  <a:gd name="T71" fmla="*/ 21 h 8673"/>
                  <a:gd name="T72" fmla="*/ 8 w 15424"/>
                  <a:gd name="T73" fmla="*/ 20 h 8673"/>
                  <a:gd name="T74" fmla="*/ 6 w 15424"/>
                  <a:gd name="T75" fmla="*/ 20 h 8673"/>
                  <a:gd name="T76" fmla="*/ 5 w 15424"/>
                  <a:gd name="T77" fmla="*/ 19 h 8673"/>
                  <a:gd name="T78" fmla="*/ 4 w 15424"/>
                  <a:gd name="T79" fmla="*/ 18 h 8673"/>
                  <a:gd name="T80" fmla="*/ 4 w 15424"/>
                  <a:gd name="T81" fmla="*/ 17 h 8673"/>
                  <a:gd name="T82" fmla="*/ 4 w 15424"/>
                  <a:gd name="T83" fmla="*/ 16 h 8673"/>
                  <a:gd name="T84" fmla="*/ 5 w 15424"/>
                  <a:gd name="T85" fmla="*/ 14 h 8673"/>
                  <a:gd name="T86" fmla="*/ 3 w 15424"/>
                  <a:gd name="T87" fmla="*/ 12 h 8673"/>
                  <a:gd name="T88" fmla="*/ 1 w 15424"/>
                  <a:gd name="T89" fmla="*/ 10 h 8673"/>
                  <a:gd name="T90" fmla="*/ 0 w 15424"/>
                  <a:gd name="T91" fmla="*/ 9 h 8673"/>
                  <a:gd name="T92" fmla="*/ 0 w 15424"/>
                  <a:gd name="T93" fmla="*/ 7 h 8673"/>
                  <a:gd name="T94" fmla="*/ 0 w 15424"/>
                  <a:gd name="T95" fmla="*/ 6 h 8673"/>
                  <a:gd name="T96" fmla="*/ 1 w 15424"/>
                  <a:gd name="T97" fmla="*/ 5 h 8673"/>
                  <a:gd name="T98" fmla="*/ 3 w 15424"/>
                  <a:gd name="T99" fmla="*/ 4 h 8673"/>
                  <a:gd name="T100" fmla="*/ 5 w 15424"/>
                  <a:gd name="T101" fmla="*/ 3 h 8673"/>
                  <a:gd name="T102" fmla="*/ 8 w 15424"/>
                  <a:gd name="T103" fmla="*/ 3 h 8673"/>
                  <a:gd name="T104" fmla="*/ 11 w 15424"/>
                  <a:gd name="T105" fmla="*/ 3 h 867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24"/>
                  <a:gd name="T160" fmla="*/ 0 h 8673"/>
                  <a:gd name="T161" fmla="*/ 15424 w 15424"/>
                  <a:gd name="T162" fmla="*/ 8673 h 867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24" h="8673">
                    <a:moveTo>
                      <a:pt x="5352" y="1136"/>
                    </a:moveTo>
                    <a:lnTo>
                      <a:pt x="5604" y="979"/>
                    </a:lnTo>
                    <a:lnTo>
                      <a:pt x="5852" y="833"/>
                    </a:lnTo>
                    <a:lnTo>
                      <a:pt x="6099" y="700"/>
                    </a:lnTo>
                    <a:lnTo>
                      <a:pt x="6343" y="578"/>
                    </a:lnTo>
                    <a:lnTo>
                      <a:pt x="6585" y="468"/>
                    </a:lnTo>
                    <a:lnTo>
                      <a:pt x="6825" y="369"/>
                    </a:lnTo>
                    <a:lnTo>
                      <a:pt x="7062" y="283"/>
                    </a:lnTo>
                    <a:lnTo>
                      <a:pt x="7298" y="208"/>
                    </a:lnTo>
                    <a:lnTo>
                      <a:pt x="7532" y="145"/>
                    </a:lnTo>
                    <a:lnTo>
                      <a:pt x="7763" y="94"/>
                    </a:lnTo>
                    <a:lnTo>
                      <a:pt x="7992" y="52"/>
                    </a:lnTo>
                    <a:lnTo>
                      <a:pt x="8220" y="24"/>
                    </a:lnTo>
                    <a:lnTo>
                      <a:pt x="8444" y="6"/>
                    </a:lnTo>
                    <a:lnTo>
                      <a:pt x="8667" y="0"/>
                    </a:lnTo>
                    <a:lnTo>
                      <a:pt x="8887" y="4"/>
                    </a:lnTo>
                    <a:lnTo>
                      <a:pt x="9106" y="20"/>
                    </a:lnTo>
                    <a:lnTo>
                      <a:pt x="9323" y="46"/>
                    </a:lnTo>
                    <a:lnTo>
                      <a:pt x="9538" y="84"/>
                    </a:lnTo>
                    <a:lnTo>
                      <a:pt x="9751" y="132"/>
                    </a:lnTo>
                    <a:lnTo>
                      <a:pt x="9961" y="193"/>
                    </a:lnTo>
                    <a:lnTo>
                      <a:pt x="10170" y="262"/>
                    </a:lnTo>
                    <a:lnTo>
                      <a:pt x="10376" y="343"/>
                    </a:lnTo>
                    <a:lnTo>
                      <a:pt x="10580" y="435"/>
                    </a:lnTo>
                    <a:lnTo>
                      <a:pt x="10784" y="537"/>
                    </a:lnTo>
                    <a:lnTo>
                      <a:pt x="10984" y="650"/>
                    </a:lnTo>
                    <a:lnTo>
                      <a:pt x="11183" y="773"/>
                    </a:lnTo>
                    <a:lnTo>
                      <a:pt x="11380" y="907"/>
                    </a:lnTo>
                    <a:lnTo>
                      <a:pt x="11574" y="1050"/>
                    </a:lnTo>
                    <a:lnTo>
                      <a:pt x="11767" y="1205"/>
                    </a:lnTo>
                    <a:lnTo>
                      <a:pt x="11959" y="1369"/>
                    </a:lnTo>
                    <a:lnTo>
                      <a:pt x="12147" y="1543"/>
                    </a:lnTo>
                    <a:lnTo>
                      <a:pt x="12335" y="1727"/>
                    </a:lnTo>
                    <a:lnTo>
                      <a:pt x="12547" y="1793"/>
                    </a:lnTo>
                    <a:lnTo>
                      <a:pt x="12756" y="1861"/>
                    </a:lnTo>
                    <a:lnTo>
                      <a:pt x="12961" y="1929"/>
                    </a:lnTo>
                    <a:lnTo>
                      <a:pt x="13161" y="2001"/>
                    </a:lnTo>
                    <a:lnTo>
                      <a:pt x="13357" y="2075"/>
                    </a:lnTo>
                    <a:lnTo>
                      <a:pt x="13547" y="2150"/>
                    </a:lnTo>
                    <a:lnTo>
                      <a:pt x="13731" y="2228"/>
                    </a:lnTo>
                    <a:lnTo>
                      <a:pt x="13908" y="2311"/>
                    </a:lnTo>
                    <a:lnTo>
                      <a:pt x="14078" y="2395"/>
                    </a:lnTo>
                    <a:lnTo>
                      <a:pt x="14242" y="2483"/>
                    </a:lnTo>
                    <a:lnTo>
                      <a:pt x="14396" y="2575"/>
                    </a:lnTo>
                    <a:lnTo>
                      <a:pt x="14542" y="2671"/>
                    </a:lnTo>
                    <a:lnTo>
                      <a:pt x="14679" y="2772"/>
                    </a:lnTo>
                    <a:lnTo>
                      <a:pt x="14806" y="2876"/>
                    </a:lnTo>
                    <a:lnTo>
                      <a:pt x="14923" y="2985"/>
                    </a:lnTo>
                    <a:lnTo>
                      <a:pt x="15028" y="3099"/>
                    </a:lnTo>
                    <a:lnTo>
                      <a:pt x="15123" y="3218"/>
                    </a:lnTo>
                    <a:lnTo>
                      <a:pt x="15206" y="3343"/>
                    </a:lnTo>
                    <a:lnTo>
                      <a:pt x="15277" y="3473"/>
                    </a:lnTo>
                    <a:lnTo>
                      <a:pt x="15334" y="3609"/>
                    </a:lnTo>
                    <a:lnTo>
                      <a:pt x="15378" y="3751"/>
                    </a:lnTo>
                    <a:lnTo>
                      <a:pt x="15407" y="3901"/>
                    </a:lnTo>
                    <a:lnTo>
                      <a:pt x="15423" y="4056"/>
                    </a:lnTo>
                    <a:lnTo>
                      <a:pt x="15424" y="4218"/>
                    </a:lnTo>
                    <a:lnTo>
                      <a:pt x="15408" y="4388"/>
                    </a:lnTo>
                    <a:lnTo>
                      <a:pt x="15377" y="4563"/>
                    </a:lnTo>
                    <a:lnTo>
                      <a:pt x="15329" y="4748"/>
                    </a:lnTo>
                    <a:lnTo>
                      <a:pt x="15264" y="4939"/>
                    </a:lnTo>
                    <a:lnTo>
                      <a:pt x="15182" y="5140"/>
                    </a:lnTo>
                    <a:lnTo>
                      <a:pt x="15081" y="5348"/>
                    </a:lnTo>
                    <a:lnTo>
                      <a:pt x="14961" y="5564"/>
                    </a:lnTo>
                    <a:lnTo>
                      <a:pt x="14822" y="5789"/>
                    </a:lnTo>
                    <a:lnTo>
                      <a:pt x="14840" y="6138"/>
                    </a:lnTo>
                    <a:lnTo>
                      <a:pt x="14827" y="6460"/>
                    </a:lnTo>
                    <a:lnTo>
                      <a:pt x="14784" y="6757"/>
                    </a:lnTo>
                    <a:lnTo>
                      <a:pt x="14711" y="7029"/>
                    </a:lnTo>
                    <a:lnTo>
                      <a:pt x="14611" y="7277"/>
                    </a:lnTo>
                    <a:lnTo>
                      <a:pt x="14486" y="7501"/>
                    </a:lnTo>
                    <a:lnTo>
                      <a:pt x="14334" y="7704"/>
                    </a:lnTo>
                    <a:lnTo>
                      <a:pt x="14160" y="7884"/>
                    </a:lnTo>
                    <a:lnTo>
                      <a:pt x="13963" y="8044"/>
                    </a:lnTo>
                    <a:lnTo>
                      <a:pt x="13745" y="8183"/>
                    </a:lnTo>
                    <a:lnTo>
                      <a:pt x="13508" y="8305"/>
                    </a:lnTo>
                    <a:lnTo>
                      <a:pt x="13252" y="8407"/>
                    </a:lnTo>
                    <a:lnTo>
                      <a:pt x="12979" y="8491"/>
                    </a:lnTo>
                    <a:lnTo>
                      <a:pt x="12691" y="8558"/>
                    </a:lnTo>
                    <a:lnTo>
                      <a:pt x="12387" y="8609"/>
                    </a:lnTo>
                    <a:lnTo>
                      <a:pt x="12071" y="8645"/>
                    </a:lnTo>
                    <a:lnTo>
                      <a:pt x="11744" y="8666"/>
                    </a:lnTo>
                    <a:lnTo>
                      <a:pt x="11406" y="8673"/>
                    </a:lnTo>
                    <a:lnTo>
                      <a:pt x="11059" y="8668"/>
                    </a:lnTo>
                    <a:lnTo>
                      <a:pt x="10705" y="8650"/>
                    </a:lnTo>
                    <a:lnTo>
                      <a:pt x="10343" y="8621"/>
                    </a:lnTo>
                    <a:lnTo>
                      <a:pt x="9977" y="8581"/>
                    </a:lnTo>
                    <a:lnTo>
                      <a:pt x="9607" y="8531"/>
                    </a:lnTo>
                    <a:lnTo>
                      <a:pt x="9235" y="8472"/>
                    </a:lnTo>
                    <a:lnTo>
                      <a:pt x="8862" y="8405"/>
                    </a:lnTo>
                    <a:lnTo>
                      <a:pt x="8488" y="8330"/>
                    </a:lnTo>
                    <a:lnTo>
                      <a:pt x="8116" y="8248"/>
                    </a:lnTo>
                    <a:lnTo>
                      <a:pt x="7748" y="8160"/>
                    </a:lnTo>
                    <a:lnTo>
                      <a:pt x="7382" y="8068"/>
                    </a:lnTo>
                    <a:lnTo>
                      <a:pt x="7023" y="7970"/>
                    </a:lnTo>
                    <a:lnTo>
                      <a:pt x="6671" y="7869"/>
                    </a:lnTo>
                    <a:lnTo>
                      <a:pt x="6326" y="7765"/>
                    </a:lnTo>
                    <a:lnTo>
                      <a:pt x="6066" y="7787"/>
                    </a:lnTo>
                    <a:lnTo>
                      <a:pt x="5807" y="7810"/>
                    </a:lnTo>
                    <a:lnTo>
                      <a:pt x="5548" y="7829"/>
                    </a:lnTo>
                    <a:lnTo>
                      <a:pt x="5291" y="7845"/>
                    </a:lnTo>
                    <a:lnTo>
                      <a:pt x="5037" y="7860"/>
                    </a:lnTo>
                    <a:lnTo>
                      <a:pt x="4786" y="7871"/>
                    </a:lnTo>
                    <a:lnTo>
                      <a:pt x="4538" y="7877"/>
                    </a:lnTo>
                    <a:lnTo>
                      <a:pt x="4296" y="7879"/>
                    </a:lnTo>
                    <a:lnTo>
                      <a:pt x="4058" y="7876"/>
                    </a:lnTo>
                    <a:lnTo>
                      <a:pt x="3827" y="7868"/>
                    </a:lnTo>
                    <a:lnTo>
                      <a:pt x="3602" y="7853"/>
                    </a:lnTo>
                    <a:lnTo>
                      <a:pt x="3385" y="7832"/>
                    </a:lnTo>
                    <a:lnTo>
                      <a:pt x="3177" y="7803"/>
                    </a:lnTo>
                    <a:lnTo>
                      <a:pt x="2977" y="7766"/>
                    </a:lnTo>
                    <a:lnTo>
                      <a:pt x="2786" y="7722"/>
                    </a:lnTo>
                    <a:lnTo>
                      <a:pt x="2606" y="7668"/>
                    </a:lnTo>
                    <a:lnTo>
                      <a:pt x="2436" y="7605"/>
                    </a:lnTo>
                    <a:lnTo>
                      <a:pt x="2280" y="7533"/>
                    </a:lnTo>
                    <a:lnTo>
                      <a:pt x="2134" y="7449"/>
                    </a:lnTo>
                    <a:lnTo>
                      <a:pt x="2003" y="7355"/>
                    </a:lnTo>
                    <a:lnTo>
                      <a:pt x="1885" y="7249"/>
                    </a:lnTo>
                    <a:lnTo>
                      <a:pt x="1782" y="7131"/>
                    </a:lnTo>
                    <a:lnTo>
                      <a:pt x="1694" y="7001"/>
                    </a:lnTo>
                    <a:lnTo>
                      <a:pt x="1621" y="6856"/>
                    </a:lnTo>
                    <a:lnTo>
                      <a:pt x="1567" y="6699"/>
                    </a:lnTo>
                    <a:lnTo>
                      <a:pt x="1529" y="6528"/>
                    </a:lnTo>
                    <a:lnTo>
                      <a:pt x="1509" y="6341"/>
                    </a:lnTo>
                    <a:lnTo>
                      <a:pt x="1509" y="6140"/>
                    </a:lnTo>
                    <a:lnTo>
                      <a:pt x="1528" y="5923"/>
                    </a:lnTo>
                    <a:lnTo>
                      <a:pt x="1567" y="5689"/>
                    </a:lnTo>
                    <a:lnTo>
                      <a:pt x="1627" y="5439"/>
                    </a:lnTo>
                    <a:lnTo>
                      <a:pt x="1709" y="5170"/>
                    </a:lnTo>
                    <a:lnTo>
                      <a:pt x="1433" y="4968"/>
                    </a:lnTo>
                    <a:lnTo>
                      <a:pt x="1181" y="4766"/>
                    </a:lnTo>
                    <a:lnTo>
                      <a:pt x="954" y="4563"/>
                    </a:lnTo>
                    <a:lnTo>
                      <a:pt x="751" y="4362"/>
                    </a:lnTo>
                    <a:lnTo>
                      <a:pt x="571" y="4163"/>
                    </a:lnTo>
                    <a:lnTo>
                      <a:pt x="415" y="3965"/>
                    </a:lnTo>
                    <a:lnTo>
                      <a:pt x="284" y="3770"/>
                    </a:lnTo>
                    <a:lnTo>
                      <a:pt x="178" y="3578"/>
                    </a:lnTo>
                    <a:lnTo>
                      <a:pt x="96" y="3389"/>
                    </a:lnTo>
                    <a:lnTo>
                      <a:pt x="39" y="3204"/>
                    </a:lnTo>
                    <a:lnTo>
                      <a:pt x="7" y="3024"/>
                    </a:lnTo>
                    <a:lnTo>
                      <a:pt x="0" y="2848"/>
                    </a:lnTo>
                    <a:lnTo>
                      <a:pt x="19" y="2678"/>
                    </a:lnTo>
                    <a:lnTo>
                      <a:pt x="63" y="2514"/>
                    </a:lnTo>
                    <a:lnTo>
                      <a:pt x="131" y="2356"/>
                    </a:lnTo>
                    <a:lnTo>
                      <a:pt x="227" y="2205"/>
                    </a:lnTo>
                    <a:lnTo>
                      <a:pt x="347" y="2062"/>
                    </a:lnTo>
                    <a:lnTo>
                      <a:pt x="495" y="1926"/>
                    </a:lnTo>
                    <a:lnTo>
                      <a:pt x="667" y="1799"/>
                    </a:lnTo>
                    <a:lnTo>
                      <a:pt x="866" y="1681"/>
                    </a:lnTo>
                    <a:lnTo>
                      <a:pt x="1092" y="1572"/>
                    </a:lnTo>
                    <a:lnTo>
                      <a:pt x="1343" y="1473"/>
                    </a:lnTo>
                    <a:lnTo>
                      <a:pt x="1623" y="1385"/>
                    </a:lnTo>
                    <a:lnTo>
                      <a:pt x="1928" y="1307"/>
                    </a:lnTo>
                    <a:lnTo>
                      <a:pt x="2260" y="1240"/>
                    </a:lnTo>
                    <a:lnTo>
                      <a:pt x="2620" y="1186"/>
                    </a:lnTo>
                    <a:lnTo>
                      <a:pt x="3006" y="1144"/>
                    </a:lnTo>
                    <a:lnTo>
                      <a:pt x="3420" y="1114"/>
                    </a:lnTo>
                    <a:lnTo>
                      <a:pt x="3861" y="1098"/>
                    </a:lnTo>
                    <a:lnTo>
                      <a:pt x="4331" y="1097"/>
                    </a:lnTo>
                    <a:lnTo>
                      <a:pt x="4828" y="1109"/>
                    </a:lnTo>
                    <a:lnTo>
                      <a:pt x="5352" y="1136"/>
                    </a:lnTo>
                    <a:close/>
                  </a:path>
                </a:pathLst>
              </a:custGeom>
              <a:solidFill>
                <a:srgbClr val="9E9D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0" name="Freeform 394"/>
              <p:cNvSpPr>
                <a:spLocks/>
              </p:cNvSpPr>
              <p:nvPr/>
            </p:nvSpPr>
            <p:spPr bwMode="auto">
              <a:xfrm>
                <a:off x="1333" y="2532"/>
                <a:ext cx="790" cy="443"/>
              </a:xfrm>
              <a:custGeom>
                <a:avLst/>
                <a:gdLst>
                  <a:gd name="T0" fmla="*/ 15 w 15384"/>
                  <a:gd name="T1" fmla="*/ 2 h 8653"/>
                  <a:gd name="T2" fmla="*/ 17 w 15384"/>
                  <a:gd name="T3" fmla="*/ 1 h 8653"/>
                  <a:gd name="T4" fmla="*/ 19 w 15384"/>
                  <a:gd name="T5" fmla="*/ 1 h 8653"/>
                  <a:gd name="T6" fmla="*/ 21 w 15384"/>
                  <a:gd name="T7" fmla="*/ 0 h 8653"/>
                  <a:gd name="T8" fmla="*/ 23 w 15384"/>
                  <a:gd name="T9" fmla="*/ 0 h 8653"/>
                  <a:gd name="T10" fmla="*/ 25 w 15384"/>
                  <a:gd name="T11" fmla="*/ 0 h 8653"/>
                  <a:gd name="T12" fmla="*/ 26 w 15384"/>
                  <a:gd name="T13" fmla="*/ 1 h 8653"/>
                  <a:gd name="T14" fmla="*/ 28 w 15384"/>
                  <a:gd name="T15" fmla="*/ 1 h 8653"/>
                  <a:gd name="T16" fmla="*/ 29 w 15384"/>
                  <a:gd name="T17" fmla="*/ 2 h 8653"/>
                  <a:gd name="T18" fmla="*/ 31 w 15384"/>
                  <a:gd name="T19" fmla="*/ 3 h 8653"/>
                  <a:gd name="T20" fmla="*/ 32 w 15384"/>
                  <a:gd name="T21" fmla="*/ 5 h 8653"/>
                  <a:gd name="T22" fmla="*/ 34 w 15384"/>
                  <a:gd name="T23" fmla="*/ 5 h 8653"/>
                  <a:gd name="T24" fmla="*/ 36 w 15384"/>
                  <a:gd name="T25" fmla="*/ 6 h 8653"/>
                  <a:gd name="T26" fmla="*/ 37 w 15384"/>
                  <a:gd name="T27" fmla="*/ 6 h 8653"/>
                  <a:gd name="T28" fmla="*/ 38 w 15384"/>
                  <a:gd name="T29" fmla="*/ 7 h 8653"/>
                  <a:gd name="T30" fmla="*/ 39 w 15384"/>
                  <a:gd name="T31" fmla="*/ 8 h 8653"/>
                  <a:gd name="T32" fmla="*/ 40 w 15384"/>
                  <a:gd name="T33" fmla="*/ 9 h 8653"/>
                  <a:gd name="T34" fmla="*/ 40 w 15384"/>
                  <a:gd name="T35" fmla="*/ 10 h 8653"/>
                  <a:gd name="T36" fmla="*/ 41 w 15384"/>
                  <a:gd name="T37" fmla="*/ 11 h 8653"/>
                  <a:gd name="T38" fmla="*/ 40 w 15384"/>
                  <a:gd name="T39" fmla="*/ 12 h 8653"/>
                  <a:gd name="T40" fmla="*/ 40 w 15384"/>
                  <a:gd name="T41" fmla="*/ 14 h 8653"/>
                  <a:gd name="T42" fmla="*/ 39 w 15384"/>
                  <a:gd name="T43" fmla="*/ 16 h 8653"/>
                  <a:gd name="T44" fmla="*/ 39 w 15384"/>
                  <a:gd name="T45" fmla="*/ 18 h 8653"/>
                  <a:gd name="T46" fmla="*/ 38 w 15384"/>
                  <a:gd name="T47" fmla="*/ 20 h 8653"/>
                  <a:gd name="T48" fmla="*/ 36 w 15384"/>
                  <a:gd name="T49" fmla="*/ 21 h 8653"/>
                  <a:gd name="T50" fmla="*/ 34 w 15384"/>
                  <a:gd name="T51" fmla="*/ 22 h 8653"/>
                  <a:gd name="T52" fmla="*/ 32 w 15384"/>
                  <a:gd name="T53" fmla="*/ 23 h 8653"/>
                  <a:gd name="T54" fmla="*/ 29 w 15384"/>
                  <a:gd name="T55" fmla="*/ 23 h 8653"/>
                  <a:gd name="T56" fmla="*/ 26 w 15384"/>
                  <a:gd name="T57" fmla="*/ 22 h 8653"/>
                  <a:gd name="T58" fmla="*/ 23 w 15384"/>
                  <a:gd name="T59" fmla="*/ 22 h 8653"/>
                  <a:gd name="T60" fmla="*/ 20 w 15384"/>
                  <a:gd name="T61" fmla="*/ 21 h 8653"/>
                  <a:gd name="T62" fmla="*/ 18 w 15384"/>
                  <a:gd name="T63" fmla="*/ 21 h 8653"/>
                  <a:gd name="T64" fmla="*/ 15 w 15384"/>
                  <a:gd name="T65" fmla="*/ 20 h 8653"/>
                  <a:gd name="T66" fmla="*/ 13 w 15384"/>
                  <a:gd name="T67" fmla="*/ 21 h 8653"/>
                  <a:gd name="T68" fmla="*/ 11 w 15384"/>
                  <a:gd name="T69" fmla="*/ 21 h 8653"/>
                  <a:gd name="T70" fmla="*/ 10 w 15384"/>
                  <a:gd name="T71" fmla="*/ 21 h 8653"/>
                  <a:gd name="T72" fmla="*/ 8 w 15384"/>
                  <a:gd name="T73" fmla="*/ 20 h 8653"/>
                  <a:gd name="T74" fmla="*/ 6 w 15384"/>
                  <a:gd name="T75" fmla="*/ 20 h 8653"/>
                  <a:gd name="T76" fmla="*/ 5 w 15384"/>
                  <a:gd name="T77" fmla="*/ 19 h 8653"/>
                  <a:gd name="T78" fmla="*/ 4 w 15384"/>
                  <a:gd name="T79" fmla="*/ 18 h 8653"/>
                  <a:gd name="T80" fmla="*/ 4 w 15384"/>
                  <a:gd name="T81" fmla="*/ 17 h 8653"/>
                  <a:gd name="T82" fmla="*/ 4 w 15384"/>
                  <a:gd name="T83" fmla="*/ 16 h 8653"/>
                  <a:gd name="T84" fmla="*/ 5 w 15384"/>
                  <a:gd name="T85" fmla="*/ 14 h 8653"/>
                  <a:gd name="T86" fmla="*/ 3 w 15384"/>
                  <a:gd name="T87" fmla="*/ 12 h 8653"/>
                  <a:gd name="T88" fmla="*/ 1 w 15384"/>
                  <a:gd name="T89" fmla="*/ 10 h 8653"/>
                  <a:gd name="T90" fmla="*/ 0 w 15384"/>
                  <a:gd name="T91" fmla="*/ 9 h 8653"/>
                  <a:gd name="T92" fmla="*/ 0 w 15384"/>
                  <a:gd name="T93" fmla="*/ 7 h 8653"/>
                  <a:gd name="T94" fmla="*/ 0 w 15384"/>
                  <a:gd name="T95" fmla="*/ 6 h 8653"/>
                  <a:gd name="T96" fmla="*/ 1 w 15384"/>
                  <a:gd name="T97" fmla="*/ 5 h 8653"/>
                  <a:gd name="T98" fmla="*/ 3 w 15384"/>
                  <a:gd name="T99" fmla="*/ 4 h 8653"/>
                  <a:gd name="T100" fmla="*/ 5 w 15384"/>
                  <a:gd name="T101" fmla="*/ 3 h 8653"/>
                  <a:gd name="T102" fmla="*/ 8 w 15384"/>
                  <a:gd name="T103" fmla="*/ 3 h 8653"/>
                  <a:gd name="T104" fmla="*/ 11 w 15384"/>
                  <a:gd name="T105" fmla="*/ 3 h 86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84"/>
                  <a:gd name="T160" fmla="*/ 0 h 8653"/>
                  <a:gd name="T161" fmla="*/ 15384 w 15384"/>
                  <a:gd name="T162" fmla="*/ 8653 h 86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84" h="8653">
                    <a:moveTo>
                      <a:pt x="5339" y="1135"/>
                    </a:moveTo>
                    <a:lnTo>
                      <a:pt x="5589" y="977"/>
                    </a:lnTo>
                    <a:lnTo>
                      <a:pt x="5837" y="832"/>
                    </a:lnTo>
                    <a:lnTo>
                      <a:pt x="6083" y="699"/>
                    </a:lnTo>
                    <a:lnTo>
                      <a:pt x="6326" y="577"/>
                    </a:lnTo>
                    <a:lnTo>
                      <a:pt x="6567" y="468"/>
                    </a:lnTo>
                    <a:lnTo>
                      <a:pt x="6807" y="370"/>
                    </a:lnTo>
                    <a:lnTo>
                      <a:pt x="7044" y="284"/>
                    </a:lnTo>
                    <a:lnTo>
                      <a:pt x="7279" y="209"/>
                    </a:lnTo>
                    <a:lnTo>
                      <a:pt x="7512" y="146"/>
                    </a:lnTo>
                    <a:lnTo>
                      <a:pt x="7743" y="94"/>
                    </a:lnTo>
                    <a:lnTo>
                      <a:pt x="7971" y="53"/>
                    </a:lnTo>
                    <a:lnTo>
                      <a:pt x="8197" y="25"/>
                    </a:lnTo>
                    <a:lnTo>
                      <a:pt x="8422" y="7"/>
                    </a:lnTo>
                    <a:lnTo>
                      <a:pt x="8645" y="0"/>
                    </a:lnTo>
                    <a:lnTo>
                      <a:pt x="8865" y="5"/>
                    </a:lnTo>
                    <a:lnTo>
                      <a:pt x="9083" y="20"/>
                    </a:lnTo>
                    <a:lnTo>
                      <a:pt x="9299" y="47"/>
                    </a:lnTo>
                    <a:lnTo>
                      <a:pt x="9513" y="85"/>
                    </a:lnTo>
                    <a:lnTo>
                      <a:pt x="9725" y="133"/>
                    </a:lnTo>
                    <a:lnTo>
                      <a:pt x="9935" y="192"/>
                    </a:lnTo>
                    <a:lnTo>
                      <a:pt x="10143" y="263"/>
                    </a:lnTo>
                    <a:lnTo>
                      <a:pt x="10350" y="344"/>
                    </a:lnTo>
                    <a:lnTo>
                      <a:pt x="10553" y="434"/>
                    </a:lnTo>
                    <a:lnTo>
                      <a:pt x="10755" y="536"/>
                    </a:lnTo>
                    <a:lnTo>
                      <a:pt x="10955" y="649"/>
                    </a:lnTo>
                    <a:lnTo>
                      <a:pt x="11154" y="771"/>
                    </a:lnTo>
                    <a:lnTo>
                      <a:pt x="11350" y="905"/>
                    </a:lnTo>
                    <a:lnTo>
                      <a:pt x="11545" y="1048"/>
                    </a:lnTo>
                    <a:lnTo>
                      <a:pt x="11738" y="1202"/>
                    </a:lnTo>
                    <a:lnTo>
                      <a:pt x="11928" y="1366"/>
                    </a:lnTo>
                    <a:lnTo>
                      <a:pt x="12117" y="1540"/>
                    </a:lnTo>
                    <a:lnTo>
                      <a:pt x="12303" y="1724"/>
                    </a:lnTo>
                    <a:lnTo>
                      <a:pt x="12515" y="1790"/>
                    </a:lnTo>
                    <a:lnTo>
                      <a:pt x="12723" y="1857"/>
                    </a:lnTo>
                    <a:lnTo>
                      <a:pt x="12928" y="1926"/>
                    </a:lnTo>
                    <a:lnTo>
                      <a:pt x="13128" y="1996"/>
                    </a:lnTo>
                    <a:lnTo>
                      <a:pt x="13322" y="2070"/>
                    </a:lnTo>
                    <a:lnTo>
                      <a:pt x="13513" y="2146"/>
                    </a:lnTo>
                    <a:lnTo>
                      <a:pt x="13696" y="2224"/>
                    </a:lnTo>
                    <a:lnTo>
                      <a:pt x="13873" y="2306"/>
                    </a:lnTo>
                    <a:lnTo>
                      <a:pt x="14043" y="2390"/>
                    </a:lnTo>
                    <a:lnTo>
                      <a:pt x="14206" y="2478"/>
                    </a:lnTo>
                    <a:lnTo>
                      <a:pt x="14360" y="2570"/>
                    </a:lnTo>
                    <a:lnTo>
                      <a:pt x="14505" y="2665"/>
                    </a:lnTo>
                    <a:lnTo>
                      <a:pt x="14642" y="2765"/>
                    </a:lnTo>
                    <a:lnTo>
                      <a:pt x="14768" y="2869"/>
                    </a:lnTo>
                    <a:lnTo>
                      <a:pt x="14885" y="2979"/>
                    </a:lnTo>
                    <a:lnTo>
                      <a:pt x="14990" y="3093"/>
                    </a:lnTo>
                    <a:lnTo>
                      <a:pt x="15085" y="3212"/>
                    </a:lnTo>
                    <a:lnTo>
                      <a:pt x="15167" y="3336"/>
                    </a:lnTo>
                    <a:lnTo>
                      <a:pt x="15238" y="3465"/>
                    </a:lnTo>
                    <a:lnTo>
                      <a:pt x="15295" y="3601"/>
                    </a:lnTo>
                    <a:lnTo>
                      <a:pt x="15339" y="3744"/>
                    </a:lnTo>
                    <a:lnTo>
                      <a:pt x="15368" y="3892"/>
                    </a:lnTo>
                    <a:lnTo>
                      <a:pt x="15384" y="4047"/>
                    </a:lnTo>
                    <a:lnTo>
                      <a:pt x="15384" y="4208"/>
                    </a:lnTo>
                    <a:lnTo>
                      <a:pt x="15369" y="4377"/>
                    </a:lnTo>
                    <a:lnTo>
                      <a:pt x="15339" y="4553"/>
                    </a:lnTo>
                    <a:lnTo>
                      <a:pt x="15290" y="4737"/>
                    </a:lnTo>
                    <a:lnTo>
                      <a:pt x="15226" y="4928"/>
                    </a:lnTo>
                    <a:lnTo>
                      <a:pt x="15143" y="5127"/>
                    </a:lnTo>
                    <a:lnTo>
                      <a:pt x="15042" y="5335"/>
                    </a:lnTo>
                    <a:lnTo>
                      <a:pt x="14923" y="5551"/>
                    </a:lnTo>
                    <a:lnTo>
                      <a:pt x="14784" y="5776"/>
                    </a:lnTo>
                    <a:lnTo>
                      <a:pt x="14803" y="6124"/>
                    </a:lnTo>
                    <a:lnTo>
                      <a:pt x="14789" y="6445"/>
                    </a:lnTo>
                    <a:lnTo>
                      <a:pt x="14746" y="6741"/>
                    </a:lnTo>
                    <a:lnTo>
                      <a:pt x="14674" y="7013"/>
                    </a:lnTo>
                    <a:lnTo>
                      <a:pt x="14574" y="7259"/>
                    </a:lnTo>
                    <a:lnTo>
                      <a:pt x="14449" y="7484"/>
                    </a:lnTo>
                    <a:lnTo>
                      <a:pt x="14299" y="7686"/>
                    </a:lnTo>
                    <a:lnTo>
                      <a:pt x="14124" y="7866"/>
                    </a:lnTo>
                    <a:lnTo>
                      <a:pt x="13928" y="8025"/>
                    </a:lnTo>
                    <a:lnTo>
                      <a:pt x="13710" y="8164"/>
                    </a:lnTo>
                    <a:lnTo>
                      <a:pt x="13473" y="8285"/>
                    </a:lnTo>
                    <a:lnTo>
                      <a:pt x="13218" y="8386"/>
                    </a:lnTo>
                    <a:lnTo>
                      <a:pt x="12945" y="8470"/>
                    </a:lnTo>
                    <a:lnTo>
                      <a:pt x="12658" y="8538"/>
                    </a:lnTo>
                    <a:lnTo>
                      <a:pt x="12356" y="8588"/>
                    </a:lnTo>
                    <a:lnTo>
                      <a:pt x="12041" y="8624"/>
                    </a:lnTo>
                    <a:lnTo>
                      <a:pt x="11714" y="8645"/>
                    </a:lnTo>
                    <a:lnTo>
                      <a:pt x="11378" y="8653"/>
                    </a:lnTo>
                    <a:lnTo>
                      <a:pt x="11031" y="8647"/>
                    </a:lnTo>
                    <a:lnTo>
                      <a:pt x="10677" y="8630"/>
                    </a:lnTo>
                    <a:lnTo>
                      <a:pt x="10317" y="8600"/>
                    </a:lnTo>
                    <a:lnTo>
                      <a:pt x="9952" y="8560"/>
                    </a:lnTo>
                    <a:lnTo>
                      <a:pt x="9582" y="8511"/>
                    </a:lnTo>
                    <a:lnTo>
                      <a:pt x="9211" y="8452"/>
                    </a:lnTo>
                    <a:lnTo>
                      <a:pt x="8839" y="8384"/>
                    </a:lnTo>
                    <a:lnTo>
                      <a:pt x="8466" y="8309"/>
                    </a:lnTo>
                    <a:lnTo>
                      <a:pt x="8095" y="8228"/>
                    </a:lnTo>
                    <a:lnTo>
                      <a:pt x="7727" y="8141"/>
                    </a:lnTo>
                    <a:lnTo>
                      <a:pt x="7363" y="8048"/>
                    </a:lnTo>
                    <a:lnTo>
                      <a:pt x="7005" y="7951"/>
                    </a:lnTo>
                    <a:lnTo>
                      <a:pt x="6654" y="7850"/>
                    </a:lnTo>
                    <a:lnTo>
                      <a:pt x="6309" y="7747"/>
                    </a:lnTo>
                    <a:lnTo>
                      <a:pt x="6050" y="7769"/>
                    </a:lnTo>
                    <a:lnTo>
                      <a:pt x="5791" y="7790"/>
                    </a:lnTo>
                    <a:lnTo>
                      <a:pt x="5533" y="7810"/>
                    </a:lnTo>
                    <a:lnTo>
                      <a:pt x="5277" y="7827"/>
                    </a:lnTo>
                    <a:lnTo>
                      <a:pt x="5024" y="7842"/>
                    </a:lnTo>
                    <a:lnTo>
                      <a:pt x="4773" y="7852"/>
                    </a:lnTo>
                    <a:lnTo>
                      <a:pt x="4527" y="7859"/>
                    </a:lnTo>
                    <a:lnTo>
                      <a:pt x="4284" y="7861"/>
                    </a:lnTo>
                    <a:lnTo>
                      <a:pt x="4048" y="7858"/>
                    </a:lnTo>
                    <a:lnTo>
                      <a:pt x="3817" y="7849"/>
                    </a:lnTo>
                    <a:lnTo>
                      <a:pt x="3593" y="7834"/>
                    </a:lnTo>
                    <a:lnTo>
                      <a:pt x="3376" y="7813"/>
                    </a:lnTo>
                    <a:lnTo>
                      <a:pt x="3168" y="7785"/>
                    </a:lnTo>
                    <a:lnTo>
                      <a:pt x="2968" y="7748"/>
                    </a:lnTo>
                    <a:lnTo>
                      <a:pt x="2779" y="7704"/>
                    </a:lnTo>
                    <a:lnTo>
                      <a:pt x="2599" y="7650"/>
                    </a:lnTo>
                    <a:lnTo>
                      <a:pt x="2430" y="7587"/>
                    </a:lnTo>
                    <a:lnTo>
                      <a:pt x="2273" y="7514"/>
                    </a:lnTo>
                    <a:lnTo>
                      <a:pt x="2128" y="7431"/>
                    </a:lnTo>
                    <a:lnTo>
                      <a:pt x="1997" y="7337"/>
                    </a:lnTo>
                    <a:lnTo>
                      <a:pt x="1879" y="7232"/>
                    </a:lnTo>
                    <a:lnTo>
                      <a:pt x="1776" y="7114"/>
                    </a:lnTo>
                    <a:lnTo>
                      <a:pt x="1689" y="6984"/>
                    </a:lnTo>
                    <a:lnTo>
                      <a:pt x="1617" y="6840"/>
                    </a:lnTo>
                    <a:lnTo>
                      <a:pt x="1561" y="6684"/>
                    </a:lnTo>
                    <a:lnTo>
                      <a:pt x="1524" y="6513"/>
                    </a:lnTo>
                    <a:lnTo>
                      <a:pt x="1505" y="6327"/>
                    </a:lnTo>
                    <a:lnTo>
                      <a:pt x="1504" y="6126"/>
                    </a:lnTo>
                    <a:lnTo>
                      <a:pt x="1522" y="5909"/>
                    </a:lnTo>
                    <a:lnTo>
                      <a:pt x="1561" y="5676"/>
                    </a:lnTo>
                    <a:lnTo>
                      <a:pt x="1621" y="5426"/>
                    </a:lnTo>
                    <a:lnTo>
                      <a:pt x="1704" y="5158"/>
                    </a:lnTo>
                    <a:lnTo>
                      <a:pt x="1429" y="4957"/>
                    </a:lnTo>
                    <a:lnTo>
                      <a:pt x="1178" y="4755"/>
                    </a:lnTo>
                    <a:lnTo>
                      <a:pt x="951" y="4553"/>
                    </a:lnTo>
                    <a:lnTo>
                      <a:pt x="747" y="4352"/>
                    </a:lnTo>
                    <a:lnTo>
                      <a:pt x="568" y="4153"/>
                    </a:lnTo>
                    <a:lnTo>
                      <a:pt x="414" y="3956"/>
                    </a:lnTo>
                    <a:lnTo>
                      <a:pt x="282" y="3761"/>
                    </a:lnTo>
                    <a:lnTo>
                      <a:pt x="177" y="3570"/>
                    </a:lnTo>
                    <a:lnTo>
                      <a:pt x="95" y="3381"/>
                    </a:lnTo>
                    <a:lnTo>
                      <a:pt x="38" y="3197"/>
                    </a:lnTo>
                    <a:lnTo>
                      <a:pt x="6" y="3017"/>
                    </a:lnTo>
                    <a:lnTo>
                      <a:pt x="0" y="2842"/>
                    </a:lnTo>
                    <a:lnTo>
                      <a:pt x="18" y="2672"/>
                    </a:lnTo>
                    <a:lnTo>
                      <a:pt x="61" y="2508"/>
                    </a:lnTo>
                    <a:lnTo>
                      <a:pt x="130" y="2351"/>
                    </a:lnTo>
                    <a:lnTo>
                      <a:pt x="225" y="2201"/>
                    </a:lnTo>
                    <a:lnTo>
                      <a:pt x="346" y="2057"/>
                    </a:lnTo>
                    <a:lnTo>
                      <a:pt x="493" y="1922"/>
                    </a:lnTo>
                    <a:lnTo>
                      <a:pt x="664" y="1795"/>
                    </a:lnTo>
                    <a:lnTo>
                      <a:pt x="863" y="1677"/>
                    </a:lnTo>
                    <a:lnTo>
                      <a:pt x="1088" y="1569"/>
                    </a:lnTo>
                    <a:lnTo>
                      <a:pt x="1339" y="1470"/>
                    </a:lnTo>
                    <a:lnTo>
                      <a:pt x="1617" y="1381"/>
                    </a:lnTo>
                    <a:lnTo>
                      <a:pt x="1922" y="1304"/>
                    </a:lnTo>
                    <a:lnTo>
                      <a:pt x="2253" y="1238"/>
                    </a:lnTo>
                    <a:lnTo>
                      <a:pt x="2612" y="1183"/>
                    </a:lnTo>
                    <a:lnTo>
                      <a:pt x="2998" y="1142"/>
                    </a:lnTo>
                    <a:lnTo>
                      <a:pt x="3411" y="1113"/>
                    </a:lnTo>
                    <a:lnTo>
                      <a:pt x="3851" y="1097"/>
                    </a:lnTo>
                    <a:lnTo>
                      <a:pt x="4319" y="1095"/>
                    </a:lnTo>
                    <a:lnTo>
                      <a:pt x="4815" y="1107"/>
                    </a:lnTo>
                    <a:lnTo>
                      <a:pt x="5339" y="1135"/>
                    </a:lnTo>
                    <a:close/>
                  </a:path>
                </a:pathLst>
              </a:custGeom>
              <a:solidFill>
                <a:srgbClr val="A0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1" name="Freeform 395"/>
              <p:cNvSpPr>
                <a:spLocks/>
              </p:cNvSpPr>
              <p:nvPr/>
            </p:nvSpPr>
            <p:spPr bwMode="auto">
              <a:xfrm>
                <a:off x="1335" y="2533"/>
                <a:ext cx="786" cy="441"/>
              </a:xfrm>
              <a:custGeom>
                <a:avLst/>
                <a:gdLst>
                  <a:gd name="T0" fmla="*/ 15 w 15346"/>
                  <a:gd name="T1" fmla="*/ 2 h 8631"/>
                  <a:gd name="T2" fmla="*/ 17 w 15346"/>
                  <a:gd name="T3" fmla="*/ 1 h 8631"/>
                  <a:gd name="T4" fmla="*/ 19 w 15346"/>
                  <a:gd name="T5" fmla="*/ 1 h 8631"/>
                  <a:gd name="T6" fmla="*/ 21 w 15346"/>
                  <a:gd name="T7" fmla="*/ 0 h 8631"/>
                  <a:gd name="T8" fmla="*/ 23 w 15346"/>
                  <a:gd name="T9" fmla="*/ 0 h 8631"/>
                  <a:gd name="T10" fmla="*/ 24 w 15346"/>
                  <a:gd name="T11" fmla="*/ 0 h 8631"/>
                  <a:gd name="T12" fmla="*/ 26 w 15346"/>
                  <a:gd name="T13" fmla="*/ 1 h 8631"/>
                  <a:gd name="T14" fmla="*/ 28 w 15346"/>
                  <a:gd name="T15" fmla="*/ 1 h 8631"/>
                  <a:gd name="T16" fmla="*/ 29 w 15346"/>
                  <a:gd name="T17" fmla="*/ 2 h 8631"/>
                  <a:gd name="T18" fmla="*/ 31 w 15346"/>
                  <a:gd name="T19" fmla="*/ 3 h 8631"/>
                  <a:gd name="T20" fmla="*/ 32 w 15346"/>
                  <a:gd name="T21" fmla="*/ 4 h 8631"/>
                  <a:gd name="T22" fmla="*/ 34 w 15346"/>
                  <a:gd name="T23" fmla="*/ 5 h 8631"/>
                  <a:gd name="T24" fmla="*/ 35 w 15346"/>
                  <a:gd name="T25" fmla="*/ 6 h 8631"/>
                  <a:gd name="T26" fmla="*/ 37 w 15346"/>
                  <a:gd name="T27" fmla="*/ 6 h 8631"/>
                  <a:gd name="T28" fmla="*/ 38 w 15346"/>
                  <a:gd name="T29" fmla="*/ 7 h 8631"/>
                  <a:gd name="T30" fmla="*/ 39 w 15346"/>
                  <a:gd name="T31" fmla="*/ 8 h 8631"/>
                  <a:gd name="T32" fmla="*/ 40 w 15346"/>
                  <a:gd name="T33" fmla="*/ 9 h 8631"/>
                  <a:gd name="T34" fmla="*/ 40 w 15346"/>
                  <a:gd name="T35" fmla="*/ 10 h 8631"/>
                  <a:gd name="T36" fmla="*/ 40 w 15346"/>
                  <a:gd name="T37" fmla="*/ 11 h 8631"/>
                  <a:gd name="T38" fmla="*/ 40 w 15346"/>
                  <a:gd name="T39" fmla="*/ 12 h 8631"/>
                  <a:gd name="T40" fmla="*/ 39 w 15346"/>
                  <a:gd name="T41" fmla="*/ 14 h 8631"/>
                  <a:gd name="T42" fmla="*/ 39 w 15346"/>
                  <a:gd name="T43" fmla="*/ 16 h 8631"/>
                  <a:gd name="T44" fmla="*/ 38 w 15346"/>
                  <a:gd name="T45" fmla="*/ 18 h 8631"/>
                  <a:gd name="T46" fmla="*/ 37 w 15346"/>
                  <a:gd name="T47" fmla="*/ 20 h 8631"/>
                  <a:gd name="T48" fmla="*/ 36 w 15346"/>
                  <a:gd name="T49" fmla="*/ 21 h 8631"/>
                  <a:gd name="T50" fmla="*/ 34 w 15346"/>
                  <a:gd name="T51" fmla="*/ 22 h 8631"/>
                  <a:gd name="T52" fmla="*/ 31 w 15346"/>
                  <a:gd name="T53" fmla="*/ 22 h 8631"/>
                  <a:gd name="T54" fmla="*/ 29 w 15346"/>
                  <a:gd name="T55" fmla="*/ 23 h 8631"/>
                  <a:gd name="T56" fmla="*/ 26 w 15346"/>
                  <a:gd name="T57" fmla="*/ 22 h 8631"/>
                  <a:gd name="T58" fmla="*/ 23 w 15346"/>
                  <a:gd name="T59" fmla="*/ 22 h 8631"/>
                  <a:gd name="T60" fmla="*/ 20 w 15346"/>
                  <a:gd name="T61" fmla="*/ 21 h 8631"/>
                  <a:gd name="T62" fmla="*/ 17 w 15346"/>
                  <a:gd name="T63" fmla="*/ 20 h 8631"/>
                  <a:gd name="T64" fmla="*/ 15 w 15346"/>
                  <a:gd name="T65" fmla="*/ 20 h 8631"/>
                  <a:gd name="T66" fmla="*/ 13 w 15346"/>
                  <a:gd name="T67" fmla="*/ 20 h 8631"/>
                  <a:gd name="T68" fmla="*/ 11 w 15346"/>
                  <a:gd name="T69" fmla="*/ 20 h 8631"/>
                  <a:gd name="T70" fmla="*/ 9 w 15346"/>
                  <a:gd name="T71" fmla="*/ 20 h 8631"/>
                  <a:gd name="T72" fmla="*/ 8 w 15346"/>
                  <a:gd name="T73" fmla="*/ 20 h 8631"/>
                  <a:gd name="T74" fmla="*/ 6 w 15346"/>
                  <a:gd name="T75" fmla="*/ 20 h 8631"/>
                  <a:gd name="T76" fmla="*/ 5 w 15346"/>
                  <a:gd name="T77" fmla="*/ 19 h 8631"/>
                  <a:gd name="T78" fmla="*/ 4 w 15346"/>
                  <a:gd name="T79" fmla="*/ 18 h 8631"/>
                  <a:gd name="T80" fmla="*/ 4 w 15346"/>
                  <a:gd name="T81" fmla="*/ 17 h 8631"/>
                  <a:gd name="T82" fmla="*/ 4 w 15346"/>
                  <a:gd name="T83" fmla="*/ 15 h 8631"/>
                  <a:gd name="T84" fmla="*/ 4 w 15346"/>
                  <a:gd name="T85" fmla="*/ 13 h 8631"/>
                  <a:gd name="T86" fmla="*/ 3 w 15346"/>
                  <a:gd name="T87" fmla="*/ 12 h 8631"/>
                  <a:gd name="T88" fmla="*/ 1 w 15346"/>
                  <a:gd name="T89" fmla="*/ 10 h 8631"/>
                  <a:gd name="T90" fmla="*/ 0 w 15346"/>
                  <a:gd name="T91" fmla="*/ 9 h 8631"/>
                  <a:gd name="T92" fmla="*/ 0 w 15346"/>
                  <a:gd name="T93" fmla="*/ 7 h 8631"/>
                  <a:gd name="T94" fmla="*/ 0 w 15346"/>
                  <a:gd name="T95" fmla="*/ 6 h 8631"/>
                  <a:gd name="T96" fmla="*/ 1 w 15346"/>
                  <a:gd name="T97" fmla="*/ 5 h 8631"/>
                  <a:gd name="T98" fmla="*/ 3 w 15346"/>
                  <a:gd name="T99" fmla="*/ 4 h 8631"/>
                  <a:gd name="T100" fmla="*/ 5 w 15346"/>
                  <a:gd name="T101" fmla="*/ 3 h 8631"/>
                  <a:gd name="T102" fmla="*/ 8 w 15346"/>
                  <a:gd name="T103" fmla="*/ 3 h 8631"/>
                  <a:gd name="T104" fmla="*/ 11 w 15346"/>
                  <a:gd name="T105" fmla="*/ 3 h 86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46"/>
                  <a:gd name="T160" fmla="*/ 0 h 8631"/>
                  <a:gd name="T161" fmla="*/ 15346 w 15346"/>
                  <a:gd name="T162" fmla="*/ 8631 h 86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46" h="8631">
                    <a:moveTo>
                      <a:pt x="5325" y="1131"/>
                    </a:moveTo>
                    <a:lnTo>
                      <a:pt x="5575" y="974"/>
                    </a:lnTo>
                    <a:lnTo>
                      <a:pt x="5823" y="830"/>
                    </a:lnTo>
                    <a:lnTo>
                      <a:pt x="6068" y="697"/>
                    </a:lnTo>
                    <a:lnTo>
                      <a:pt x="6310" y="576"/>
                    </a:lnTo>
                    <a:lnTo>
                      <a:pt x="6552" y="466"/>
                    </a:lnTo>
                    <a:lnTo>
                      <a:pt x="6791" y="368"/>
                    </a:lnTo>
                    <a:lnTo>
                      <a:pt x="7026" y="282"/>
                    </a:lnTo>
                    <a:lnTo>
                      <a:pt x="7261" y="208"/>
                    </a:lnTo>
                    <a:lnTo>
                      <a:pt x="7494" y="145"/>
                    </a:lnTo>
                    <a:lnTo>
                      <a:pt x="7724" y="94"/>
                    </a:lnTo>
                    <a:lnTo>
                      <a:pt x="7952" y="54"/>
                    </a:lnTo>
                    <a:lnTo>
                      <a:pt x="8177" y="24"/>
                    </a:lnTo>
                    <a:lnTo>
                      <a:pt x="8402" y="6"/>
                    </a:lnTo>
                    <a:lnTo>
                      <a:pt x="8623" y="0"/>
                    </a:lnTo>
                    <a:lnTo>
                      <a:pt x="8843" y="4"/>
                    </a:lnTo>
                    <a:lnTo>
                      <a:pt x="9061" y="20"/>
                    </a:lnTo>
                    <a:lnTo>
                      <a:pt x="9276" y="46"/>
                    </a:lnTo>
                    <a:lnTo>
                      <a:pt x="9489" y="84"/>
                    </a:lnTo>
                    <a:lnTo>
                      <a:pt x="9701" y="133"/>
                    </a:lnTo>
                    <a:lnTo>
                      <a:pt x="9911" y="192"/>
                    </a:lnTo>
                    <a:lnTo>
                      <a:pt x="10118" y="262"/>
                    </a:lnTo>
                    <a:lnTo>
                      <a:pt x="10323" y="342"/>
                    </a:lnTo>
                    <a:lnTo>
                      <a:pt x="10528" y="434"/>
                    </a:lnTo>
                    <a:lnTo>
                      <a:pt x="10729" y="535"/>
                    </a:lnTo>
                    <a:lnTo>
                      <a:pt x="10929" y="647"/>
                    </a:lnTo>
                    <a:lnTo>
                      <a:pt x="11127" y="770"/>
                    </a:lnTo>
                    <a:lnTo>
                      <a:pt x="11323" y="902"/>
                    </a:lnTo>
                    <a:lnTo>
                      <a:pt x="11516" y="1046"/>
                    </a:lnTo>
                    <a:lnTo>
                      <a:pt x="11708" y="1198"/>
                    </a:lnTo>
                    <a:lnTo>
                      <a:pt x="11899" y="1363"/>
                    </a:lnTo>
                    <a:lnTo>
                      <a:pt x="12087" y="1535"/>
                    </a:lnTo>
                    <a:lnTo>
                      <a:pt x="12274" y="1720"/>
                    </a:lnTo>
                    <a:lnTo>
                      <a:pt x="12484" y="1785"/>
                    </a:lnTo>
                    <a:lnTo>
                      <a:pt x="12692" y="1851"/>
                    </a:lnTo>
                    <a:lnTo>
                      <a:pt x="12896" y="1921"/>
                    </a:lnTo>
                    <a:lnTo>
                      <a:pt x="13095" y="1992"/>
                    </a:lnTo>
                    <a:lnTo>
                      <a:pt x="13290" y="2064"/>
                    </a:lnTo>
                    <a:lnTo>
                      <a:pt x="13479" y="2140"/>
                    </a:lnTo>
                    <a:lnTo>
                      <a:pt x="13662" y="2218"/>
                    </a:lnTo>
                    <a:lnTo>
                      <a:pt x="13838" y="2299"/>
                    </a:lnTo>
                    <a:lnTo>
                      <a:pt x="14008" y="2383"/>
                    </a:lnTo>
                    <a:lnTo>
                      <a:pt x="14170" y="2472"/>
                    </a:lnTo>
                    <a:lnTo>
                      <a:pt x="14324" y="2563"/>
                    </a:lnTo>
                    <a:lnTo>
                      <a:pt x="14469" y="2658"/>
                    </a:lnTo>
                    <a:lnTo>
                      <a:pt x="14606" y="2758"/>
                    </a:lnTo>
                    <a:lnTo>
                      <a:pt x="14732" y="2863"/>
                    </a:lnTo>
                    <a:lnTo>
                      <a:pt x="14848" y="2971"/>
                    </a:lnTo>
                    <a:lnTo>
                      <a:pt x="14953" y="3085"/>
                    </a:lnTo>
                    <a:lnTo>
                      <a:pt x="15047" y="3203"/>
                    </a:lnTo>
                    <a:lnTo>
                      <a:pt x="15130" y="3327"/>
                    </a:lnTo>
                    <a:lnTo>
                      <a:pt x="15200" y="3457"/>
                    </a:lnTo>
                    <a:lnTo>
                      <a:pt x="15257" y="3592"/>
                    </a:lnTo>
                    <a:lnTo>
                      <a:pt x="15301" y="3734"/>
                    </a:lnTo>
                    <a:lnTo>
                      <a:pt x="15330" y="3882"/>
                    </a:lnTo>
                    <a:lnTo>
                      <a:pt x="15346" y="4036"/>
                    </a:lnTo>
                    <a:lnTo>
                      <a:pt x="15346" y="4197"/>
                    </a:lnTo>
                    <a:lnTo>
                      <a:pt x="15331" y="4366"/>
                    </a:lnTo>
                    <a:lnTo>
                      <a:pt x="15301" y="4541"/>
                    </a:lnTo>
                    <a:lnTo>
                      <a:pt x="15252" y="4725"/>
                    </a:lnTo>
                    <a:lnTo>
                      <a:pt x="15188" y="4915"/>
                    </a:lnTo>
                    <a:lnTo>
                      <a:pt x="15106" y="5114"/>
                    </a:lnTo>
                    <a:lnTo>
                      <a:pt x="15005" y="5322"/>
                    </a:lnTo>
                    <a:lnTo>
                      <a:pt x="14886" y="5538"/>
                    </a:lnTo>
                    <a:lnTo>
                      <a:pt x="14748" y="5762"/>
                    </a:lnTo>
                    <a:lnTo>
                      <a:pt x="14766" y="6109"/>
                    </a:lnTo>
                    <a:lnTo>
                      <a:pt x="14753" y="6429"/>
                    </a:lnTo>
                    <a:lnTo>
                      <a:pt x="14710" y="6724"/>
                    </a:lnTo>
                    <a:lnTo>
                      <a:pt x="14638" y="6994"/>
                    </a:lnTo>
                    <a:lnTo>
                      <a:pt x="14539" y="7241"/>
                    </a:lnTo>
                    <a:lnTo>
                      <a:pt x="14413" y="7465"/>
                    </a:lnTo>
                    <a:lnTo>
                      <a:pt x="14263" y="7666"/>
                    </a:lnTo>
                    <a:lnTo>
                      <a:pt x="14089" y="7845"/>
                    </a:lnTo>
                    <a:lnTo>
                      <a:pt x="13893" y="8004"/>
                    </a:lnTo>
                    <a:lnTo>
                      <a:pt x="13676" y="8144"/>
                    </a:lnTo>
                    <a:lnTo>
                      <a:pt x="13440" y="8264"/>
                    </a:lnTo>
                    <a:lnTo>
                      <a:pt x="13185" y="8366"/>
                    </a:lnTo>
                    <a:lnTo>
                      <a:pt x="12914" y="8449"/>
                    </a:lnTo>
                    <a:lnTo>
                      <a:pt x="12626" y="8516"/>
                    </a:lnTo>
                    <a:lnTo>
                      <a:pt x="12325" y="8567"/>
                    </a:lnTo>
                    <a:lnTo>
                      <a:pt x="12011" y="8603"/>
                    </a:lnTo>
                    <a:lnTo>
                      <a:pt x="11685" y="8624"/>
                    </a:lnTo>
                    <a:lnTo>
                      <a:pt x="11349" y="8631"/>
                    </a:lnTo>
                    <a:lnTo>
                      <a:pt x="11004" y="8626"/>
                    </a:lnTo>
                    <a:lnTo>
                      <a:pt x="10651" y="8608"/>
                    </a:lnTo>
                    <a:lnTo>
                      <a:pt x="10292" y="8579"/>
                    </a:lnTo>
                    <a:lnTo>
                      <a:pt x="9927" y="8538"/>
                    </a:lnTo>
                    <a:lnTo>
                      <a:pt x="9559" y="8489"/>
                    </a:lnTo>
                    <a:lnTo>
                      <a:pt x="9188" y="8430"/>
                    </a:lnTo>
                    <a:lnTo>
                      <a:pt x="8817" y="8364"/>
                    </a:lnTo>
                    <a:lnTo>
                      <a:pt x="8445" y="8289"/>
                    </a:lnTo>
                    <a:lnTo>
                      <a:pt x="8075" y="8208"/>
                    </a:lnTo>
                    <a:lnTo>
                      <a:pt x="7708" y="8120"/>
                    </a:lnTo>
                    <a:lnTo>
                      <a:pt x="7346" y="8028"/>
                    </a:lnTo>
                    <a:lnTo>
                      <a:pt x="6987" y="7931"/>
                    </a:lnTo>
                    <a:lnTo>
                      <a:pt x="6637" y="7831"/>
                    </a:lnTo>
                    <a:lnTo>
                      <a:pt x="6295" y="7727"/>
                    </a:lnTo>
                    <a:lnTo>
                      <a:pt x="6036" y="7750"/>
                    </a:lnTo>
                    <a:lnTo>
                      <a:pt x="5778" y="7771"/>
                    </a:lnTo>
                    <a:lnTo>
                      <a:pt x="5520" y="7791"/>
                    </a:lnTo>
                    <a:lnTo>
                      <a:pt x="5265" y="7808"/>
                    </a:lnTo>
                    <a:lnTo>
                      <a:pt x="5011" y="7821"/>
                    </a:lnTo>
                    <a:lnTo>
                      <a:pt x="4761" y="7832"/>
                    </a:lnTo>
                    <a:lnTo>
                      <a:pt x="4515" y="7839"/>
                    </a:lnTo>
                    <a:lnTo>
                      <a:pt x="4274" y="7841"/>
                    </a:lnTo>
                    <a:lnTo>
                      <a:pt x="4038" y="7838"/>
                    </a:lnTo>
                    <a:lnTo>
                      <a:pt x="3807" y="7830"/>
                    </a:lnTo>
                    <a:lnTo>
                      <a:pt x="3584" y="7815"/>
                    </a:lnTo>
                    <a:lnTo>
                      <a:pt x="3368" y="7794"/>
                    </a:lnTo>
                    <a:lnTo>
                      <a:pt x="3160" y="7764"/>
                    </a:lnTo>
                    <a:lnTo>
                      <a:pt x="2961" y="7729"/>
                    </a:lnTo>
                    <a:lnTo>
                      <a:pt x="2771" y="7684"/>
                    </a:lnTo>
                    <a:lnTo>
                      <a:pt x="2592" y="7631"/>
                    </a:lnTo>
                    <a:lnTo>
                      <a:pt x="2424" y="7568"/>
                    </a:lnTo>
                    <a:lnTo>
                      <a:pt x="2267" y="7496"/>
                    </a:lnTo>
                    <a:lnTo>
                      <a:pt x="2123" y="7413"/>
                    </a:lnTo>
                    <a:lnTo>
                      <a:pt x="1992" y="7319"/>
                    </a:lnTo>
                    <a:lnTo>
                      <a:pt x="1875" y="7214"/>
                    </a:lnTo>
                    <a:lnTo>
                      <a:pt x="1772" y="7097"/>
                    </a:lnTo>
                    <a:lnTo>
                      <a:pt x="1685" y="6966"/>
                    </a:lnTo>
                    <a:lnTo>
                      <a:pt x="1613" y="6824"/>
                    </a:lnTo>
                    <a:lnTo>
                      <a:pt x="1558" y="6667"/>
                    </a:lnTo>
                    <a:lnTo>
                      <a:pt x="1520" y="6496"/>
                    </a:lnTo>
                    <a:lnTo>
                      <a:pt x="1500" y="6311"/>
                    </a:lnTo>
                    <a:lnTo>
                      <a:pt x="1500" y="6111"/>
                    </a:lnTo>
                    <a:lnTo>
                      <a:pt x="1518" y="5894"/>
                    </a:lnTo>
                    <a:lnTo>
                      <a:pt x="1557" y="5661"/>
                    </a:lnTo>
                    <a:lnTo>
                      <a:pt x="1617" y="5412"/>
                    </a:lnTo>
                    <a:lnTo>
                      <a:pt x="1699" y="5146"/>
                    </a:lnTo>
                    <a:lnTo>
                      <a:pt x="1426" y="4944"/>
                    </a:lnTo>
                    <a:lnTo>
                      <a:pt x="1175" y="4743"/>
                    </a:lnTo>
                    <a:lnTo>
                      <a:pt x="949" y="4541"/>
                    </a:lnTo>
                    <a:lnTo>
                      <a:pt x="745" y="4341"/>
                    </a:lnTo>
                    <a:lnTo>
                      <a:pt x="566" y="4143"/>
                    </a:lnTo>
                    <a:lnTo>
                      <a:pt x="413" y="3946"/>
                    </a:lnTo>
                    <a:lnTo>
                      <a:pt x="282" y="3751"/>
                    </a:lnTo>
                    <a:lnTo>
                      <a:pt x="176" y="3561"/>
                    </a:lnTo>
                    <a:lnTo>
                      <a:pt x="95" y="3372"/>
                    </a:lnTo>
                    <a:lnTo>
                      <a:pt x="38" y="3189"/>
                    </a:lnTo>
                    <a:lnTo>
                      <a:pt x="6" y="3009"/>
                    </a:lnTo>
                    <a:lnTo>
                      <a:pt x="0" y="2834"/>
                    </a:lnTo>
                    <a:lnTo>
                      <a:pt x="18" y="2666"/>
                    </a:lnTo>
                    <a:lnTo>
                      <a:pt x="61" y="2501"/>
                    </a:lnTo>
                    <a:lnTo>
                      <a:pt x="130" y="2344"/>
                    </a:lnTo>
                    <a:lnTo>
                      <a:pt x="225" y="2195"/>
                    </a:lnTo>
                    <a:lnTo>
                      <a:pt x="345" y="2052"/>
                    </a:lnTo>
                    <a:lnTo>
                      <a:pt x="490" y="1917"/>
                    </a:lnTo>
                    <a:lnTo>
                      <a:pt x="663" y="1790"/>
                    </a:lnTo>
                    <a:lnTo>
                      <a:pt x="861" y="1672"/>
                    </a:lnTo>
                    <a:lnTo>
                      <a:pt x="1085" y="1565"/>
                    </a:lnTo>
                    <a:lnTo>
                      <a:pt x="1336" y="1466"/>
                    </a:lnTo>
                    <a:lnTo>
                      <a:pt x="1613" y="1377"/>
                    </a:lnTo>
                    <a:lnTo>
                      <a:pt x="1917" y="1301"/>
                    </a:lnTo>
                    <a:lnTo>
                      <a:pt x="2248" y="1234"/>
                    </a:lnTo>
                    <a:lnTo>
                      <a:pt x="2606" y="1181"/>
                    </a:lnTo>
                    <a:lnTo>
                      <a:pt x="2990" y="1138"/>
                    </a:lnTo>
                    <a:lnTo>
                      <a:pt x="3402" y="1110"/>
                    </a:lnTo>
                    <a:lnTo>
                      <a:pt x="3841" y="1094"/>
                    </a:lnTo>
                    <a:lnTo>
                      <a:pt x="4309" y="1092"/>
                    </a:lnTo>
                    <a:lnTo>
                      <a:pt x="4803" y="1104"/>
                    </a:lnTo>
                    <a:lnTo>
                      <a:pt x="5325" y="1131"/>
                    </a:lnTo>
                    <a:close/>
                  </a:path>
                </a:pathLst>
              </a:custGeom>
              <a:solidFill>
                <a:srgbClr val="A4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2" name="Freeform 396"/>
              <p:cNvSpPr>
                <a:spLocks/>
              </p:cNvSpPr>
              <p:nvPr/>
            </p:nvSpPr>
            <p:spPr bwMode="auto">
              <a:xfrm>
                <a:off x="1335" y="2533"/>
                <a:ext cx="786" cy="441"/>
              </a:xfrm>
              <a:custGeom>
                <a:avLst/>
                <a:gdLst>
                  <a:gd name="T0" fmla="*/ 15 w 15308"/>
                  <a:gd name="T1" fmla="*/ 2 h 8611"/>
                  <a:gd name="T2" fmla="*/ 17 w 15308"/>
                  <a:gd name="T3" fmla="*/ 1 h 8611"/>
                  <a:gd name="T4" fmla="*/ 19 w 15308"/>
                  <a:gd name="T5" fmla="*/ 1 h 8611"/>
                  <a:gd name="T6" fmla="*/ 21 w 15308"/>
                  <a:gd name="T7" fmla="*/ 0 h 8611"/>
                  <a:gd name="T8" fmla="*/ 23 w 15308"/>
                  <a:gd name="T9" fmla="*/ 0 h 8611"/>
                  <a:gd name="T10" fmla="*/ 24 w 15308"/>
                  <a:gd name="T11" fmla="*/ 0 h 8611"/>
                  <a:gd name="T12" fmla="*/ 26 w 15308"/>
                  <a:gd name="T13" fmla="*/ 1 h 8611"/>
                  <a:gd name="T14" fmla="*/ 28 w 15308"/>
                  <a:gd name="T15" fmla="*/ 1 h 8611"/>
                  <a:gd name="T16" fmla="*/ 29 w 15308"/>
                  <a:gd name="T17" fmla="*/ 2 h 8611"/>
                  <a:gd name="T18" fmla="*/ 31 w 15308"/>
                  <a:gd name="T19" fmla="*/ 3 h 8611"/>
                  <a:gd name="T20" fmla="*/ 32 w 15308"/>
                  <a:gd name="T21" fmla="*/ 5 h 8611"/>
                  <a:gd name="T22" fmla="*/ 34 w 15308"/>
                  <a:gd name="T23" fmla="*/ 5 h 8611"/>
                  <a:gd name="T24" fmla="*/ 35 w 15308"/>
                  <a:gd name="T25" fmla="*/ 6 h 8611"/>
                  <a:gd name="T26" fmla="*/ 37 w 15308"/>
                  <a:gd name="T27" fmla="*/ 6 h 8611"/>
                  <a:gd name="T28" fmla="*/ 38 w 15308"/>
                  <a:gd name="T29" fmla="*/ 7 h 8611"/>
                  <a:gd name="T30" fmla="*/ 39 w 15308"/>
                  <a:gd name="T31" fmla="*/ 8 h 8611"/>
                  <a:gd name="T32" fmla="*/ 40 w 15308"/>
                  <a:gd name="T33" fmla="*/ 9 h 8611"/>
                  <a:gd name="T34" fmla="*/ 40 w 15308"/>
                  <a:gd name="T35" fmla="*/ 10 h 8611"/>
                  <a:gd name="T36" fmla="*/ 40 w 15308"/>
                  <a:gd name="T37" fmla="*/ 11 h 8611"/>
                  <a:gd name="T38" fmla="*/ 40 w 15308"/>
                  <a:gd name="T39" fmla="*/ 12 h 8611"/>
                  <a:gd name="T40" fmla="*/ 39 w 15308"/>
                  <a:gd name="T41" fmla="*/ 14 h 8611"/>
                  <a:gd name="T42" fmla="*/ 39 w 15308"/>
                  <a:gd name="T43" fmla="*/ 16 h 8611"/>
                  <a:gd name="T44" fmla="*/ 39 w 15308"/>
                  <a:gd name="T45" fmla="*/ 18 h 8611"/>
                  <a:gd name="T46" fmla="*/ 38 w 15308"/>
                  <a:gd name="T47" fmla="*/ 20 h 8611"/>
                  <a:gd name="T48" fmla="*/ 36 w 15308"/>
                  <a:gd name="T49" fmla="*/ 21 h 8611"/>
                  <a:gd name="T50" fmla="*/ 34 w 15308"/>
                  <a:gd name="T51" fmla="*/ 22 h 8611"/>
                  <a:gd name="T52" fmla="*/ 32 w 15308"/>
                  <a:gd name="T53" fmla="*/ 23 h 8611"/>
                  <a:gd name="T54" fmla="*/ 29 w 15308"/>
                  <a:gd name="T55" fmla="*/ 23 h 8611"/>
                  <a:gd name="T56" fmla="*/ 26 w 15308"/>
                  <a:gd name="T57" fmla="*/ 22 h 8611"/>
                  <a:gd name="T58" fmla="*/ 23 w 15308"/>
                  <a:gd name="T59" fmla="*/ 22 h 8611"/>
                  <a:gd name="T60" fmla="*/ 20 w 15308"/>
                  <a:gd name="T61" fmla="*/ 21 h 8611"/>
                  <a:gd name="T62" fmla="*/ 17 w 15308"/>
                  <a:gd name="T63" fmla="*/ 20 h 8611"/>
                  <a:gd name="T64" fmla="*/ 15 w 15308"/>
                  <a:gd name="T65" fmla="*/ 20 h 8611"/>
                  <a:gd name="T66" fmla="*/ 13 w 15308"/>
                  <a:gd name="T67" fmla="*/ 20 h 8611"/>
                  <a:gd name="T68" fmla="*/ 11 w 15308"/>
                  <a:gd name="T69" fmla="*/ 21 h 8611"/>
                  <a:gd name="T70" fmla="*/ 9 w 15308"/>
                  <a:gd name="T71" fmla="*/ 20 h 8611"/>
                  <a:gd name="T72" fmla="*/ 8 w 15308"/>
                  <a:gd name="T73" fmla="*/ 20 h 8611"/>
                  <a:gd name="T74" fmla="*/ 6 w 15308"/>
                  <a:gd name="T75" fmla="*/ 20 h 8611"/>
                  <a:gd name="T76" fmla="*/ 5 w 15308"/>
                  <a:gd name="T77" fmla="*/ 19 h 8611"/>
                  <a:gd name="T78" fmla="*/ 4 w 15308"/>
                  <a:gd name="T79" fmla="*/ 18 h 8611"/>
                  <a:gd name="T80" fmla="*/ 4 w 15308"/>
                  <a:gd name="T81" fmla="*/ 17 h 8611"/>
                  <a:gd name="T82" fmla="*/ 4 w 15308"/>
                  <a:gd name="T83" fmla="*/ 15 h 8611"/>
                  <a:gd name="T84" fmla="*/ 4 w 15308"/>
                  <a:gd name="T85" fmla="*/ 13 h 8611"/>
                  <a:gd name="T86" fmla="*/ 3 w 15308"/>
                  <a:gd name="T87" fmla="*/ 12 h 8611"/>
                  <a:gd name="T88" fmla="*/ 1 w 15308"/>
                  <a:gd name="T89" fmla="*/ 10 h 8611"/>
                  <a:gd name="T90" fmla="*/ 0 w 15308"/>
                  <a:gd name="T91" fmla="*/ 9 h 8611"/>
                  <a:gd name="T92" fmla="*/ 0 w 15308"/>
                  <a:gd name="T93" fmla="*/ 7 h 8611"/>
                  <a:gd name="T94" fmla="*/ 0 w 15308"/>
                  <a:gd name="T95" fmla="*/ 6 h 8611"/>
                  <a:gd name="T96" fmla="*/ 1 w 15308"/>
                  <a:gd name="T97" fmla="*/ 5 h 8611"/>
                  <a:gd name="T98" fmla="*/ 3 w 15308"/>
                  <a:gd name="T99" fmla="*/ 4 h 8611"/>
                  <a:gd name="T100" fmla="*/ 5 w 15308"/>
                  <a:gd name="T101" fmla="*/ 3 h 8611"/>
                  <a:gd name="T102" fmla="*/ 8 w 15308"/>
                  <a:gd name="T103" fmla="*/ 3 h 8611"/>
                  <a:gd name="T104" fmla="*/ 11 w 15308"/>
                  <a:gd name="T105" fmla="*/ 3 h 86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08"/>
                  <a:gd name="T160" fmla="*/ 0 h 8611"/>
                  <a:gd name="T161" fmla="*/ 15308 w 15308"/>
                  <a:gd name="T162" fmla="*/ 8611 h 86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08" h="8611">
                    <a:moveTo>
                      <a:pt x="5312" y="1129"/>
                    </a:moveTo>
                    <a:lnTo>
                      <a:pt x="5562" y="973"/>
                    </a:lnTo>
                    <a:lnTo>
                      <a:pt x="5808" y="828"/>
                    </a:lnTo>
                    <a:lnTo>
                      <a:pt x="6052" y="696"/>
                    </a:lnTo>
                    <a:lnTo>
                      <a:pt x="6296" y="574"/>
                    </a:lnTo>
                    <a:lnTo>
                      <a:pt x="6536" y="466"/>
                    </a:lnTo>
                    <a:lnTo>
                      <a:pt x="6774" y="368"/>
                    </a:lnTo>
                    <a:lnTo>
                      <a:pt x="7010" y="283"/>
                    </a:lnTo>
                    <a:lnTo>
                      <a:pt x="7243" y="208"/>
                    </a:lnTo>
                    <a:lnTo>
                      <a:pt x="7475" y="146"/>
                    </a:lnTo>
                    <a:lnTo>
                      <a:pt x="7705" y="94"/>
                    </a:lnTo>
                    <a:lnTo>
                      <a:pt x="7932" y="54"/>
                    </a:lnTo>
                    <a:lnTo>
                      <a:pt x="8157" y="25"/>
                    </a:lnTo>
                    <a:lnTo>
                      <a:pt x="8381" y="7"/>
                    </a:lnTo>
                    <a:lnTo>
                      <a:pt x="8602" y="0"/>
                    </a:lnTo>
                    <a:lnTo>
                      <a:pt x="8821" y="6"/>
                    </a:lnTo>
                    <a:lnTo>
                      <a:pt x="9038" y="20"/>
                    </a:lnTo>
                    <a:lnTo>
                      <a:pt x="9254" y="48"/>
                    </a:lnTo>
                    <a:lnTo>
                      <a:pt x="9466" y="85"/>
                    </a:lnTo>
                    <a:lnTo>
                      <a:pt x="9677" y="133"/>
                    </a:lnTo>
                    <a:lnTo>
                      <a:pt x="9886" y="192"/>
                    </a:lnTo>
                    <a:lnTo>
                      <a:pt x="10093" y="262"/>
                    </a:lnTo>
                    <a:lnTo>
                      <a:pt x="10298" y="342"/>
                    </a:lnTo>
                    <a:lnTo>
                      <a:pt x="10501" y="433"/>
                    </a:lnTo>
                    <a:lnTo>
                      <a:pt x="10702" y="534"/>
                    </a:lnTo>
                    <a:lnTo>
                      <a:pt x="10901" y="646"/>
                    </a:lnTo>
                    <a:lnTo>
                      <a:pt x="11098" y="768"/>
                    </a:lnTo>
                    <a:lnTo>
                      <a:pt x="11294" y="901"/>
                    </a:lnTo>
                    <a:lnTo>
                      <a:pt x="11488" y="1044"/>
                    </a:lnTo>
                    <a:lnTo>
                      <a:pt x="11680" y="1197"/>
                    </a:lnTo>
                    <a:lnTo>
                      <a:pt x="11869" y="1360"/>
                    </a:lnTo>
                    <a:lnTo>
                      <a:pt x="12057" y="1533"/>
                    </a:lnTo>
                    <a:lnTo>
                      <a:pt x="12243" y="1716"/>
                    </a:lnTo>
                    <a:lnTo>
                      <a:pt x="12454" y="1781"/>
                    </a:lnTo>
                    <a:lnTo>
                      <a:pt x="12661" y="1848"/>
                    </a:lnTo>
                    <a:lnTo>
                      <a:pt x="12864" y="1916"/>
                    </a:lnTo>
                    <a:lnTo>
                      <a:pt x="13063" y="1987"/>
                    </a:lnTo>
                    <a:lnTo>
                      <a:pt x="13257" y="2061"/>
                    </a:lnTo>
                    <a:lnTo>
                      <a:pt x="13446" y="2135"/>
                    </a:lnTo>
                    <a:lnTo>
                      <a:pt x="13629" y="2213"/>
                    </a:lnTo>
                    <a:lnTo>
                      <a:pt x="13805" y="2294"/>
                    </a:lnTo>
                    <a:lnTo>
                      <a:pt x="13974" y="2379"/>
                    </a:lnTo>
                    <a:lnTo>
                      <a:pt x="14135" y="2466"/>
                    </a:lnTo>
                    <a:lnTo>
                      <a:pt x="14289" y="2558"/>
                    </a:lnTo>
                    <a:lnTo>
                      <a:pt x="14433" y="2652"/>
                    </a:lnTo>
                    <a:lnTo>
                      <a:pt x="14569" y="2752"/>
                    </a:lnTo>
                    <a:lnTo>
                      <a:pt x="14695" y="2856"/>
                    </a:lnTo>
                    <a:lnTo>
                      <a:pt x="14811" y="2964"/>
                    </a:lnTo>
                    <a:lnTo>
                      <a:pt x="14917" y="3077"/>
                    </a:lnTo>
                    <a:lnTo>
                      <a:pt x="15010" y="3196"/>
                    </a:lnTo>
                    <a:lnTo>
                      <a:pt x="15092" y="3319"/>
                    </a:lnTo>
                    <a:lnTo>
                      <a:pt x="15162" y="3449"/>
                    </a:lnTo>
                    <a:lnTo>
                      <a:pt x="15220" y="3584"/>
                    </a:lnTo>
                    <a:lnTo>
                      <a:pt x="15263" y="3726"/>
                    </a:lnTo>
                    <a:lnTo>
                      <a:pt x="15292" y="3873"/>
                    </a:lnTo>
                    <a:lnTo>
                      <a:pt x="15308" y="4027"/>
                    </a:lnTo>
                    <a:lnTo>
                      <a:pt x="15308" y="4188"/>
                    </a:lnTo>
                    <a:lnTo>
                      <a:pt x="15294" y="4356"/>
                    </a:lnTo>
                    <a:lnTo>
                      <a:pt x="15263" y="4530"/>
                    </a:lnTo>
                    <a:lnTo>
                      <a:pt x="15215" y="4714"/>
                    </a:lnTo>
                    <a:lnTo>
                      <a:pt x="15150" y="4904"/>
                    </a:lnTo>
                    <a:lnTo>
                      <a:pt x="15068" y="5102"/>
                    </a:lnTo>
                    <a:lnTo>
                      <a:pt x="14968" y="5309"/>
                    </a:lnTo>
                    <a:lnTo>
                      <a:pt x="14849" y="5525"/>
                    </a:lnTo>
                    <a:lnTo>
                      <a:pt x="14711" y="5748"/>
                    </a:lnTo>
                    <a:lnTo>
                      <a:pt x="14729" y="6094"/>
                    </a:lnTo>
                    <a:lnTo>
                      <a:pt x="14716" y="6414"/>
                    </a:lnTo>
                    <a:lnTo>
                      <a:pt x="14673" y="6708"/>
                    </a:lnTo>
                    <a:lnTo>
                      <a:pt x="14602" y="6978"/>
                    </a:lnTo>
                    <a:lnTo>
                      <a:pt x="14503" y="7225"/>
                    </a:lnTo>
                    <a:lnTo>
                      <a:pt x="14377" y="7447"/>
                    </a:lnTo>
                    <a:lnTo>
                      <a:pt x="14228" y="7648"/>
                    </a:lnTo>
                    <a:lnTo>
                      <a:pt x="14054" y="7827"/>
                    </a:lnTo>
                    <a:lnTo>
                      <a:pt x="13858" y="7986"/>
                    </a:lnTo>
                    <a:lnTo>
                      <a:pt x="13642" y="8124"/>
                    </a:lnTo>
                    <a:lnTo>
                      <a:pt x="13407" y="8244"/>
                    </a:lnTo>
                    <a:lnTo>
                      <a:pt x="13153" y="8345"/>
                    </a:lnTo>
                    <a:lnTo>
                      <a:pt x="12882" y="8428"/>
                    </a:lnTo>
                    <a:lnTo>
                      <a:pt x="12596" y="8496"/>
                    </a:lnTo>
                    <a:lnTo>
                      <a:pt x="12295" y="8546"/>
                    </a:lnTo>
                    <a:lnTo>
                      <a:pt x="11982" y="8582"/>
                    </a:lnTo>
                    <a:lnTo>
                      <a:pt x="11656" y="8603"/>
                    </a:lnTo>
                    <a:lnTo>
                      <a:pt x="11321" y="8611"/>
                    </a:lnTo>
                    <a:lnTo>
                      <a:pt x="10976" y="8604"/>
                    </a:lnTo>
                    <a:lnTo>
                      <a:pt x="10625" y="8587"/>
                    </a:lnTo>
                    <a:lnTo>
                      <a:pt x="10266" y="8558"/>
                    </a:lnTo>
                    <a:lnTo>
                      <a:pt x="9902" y="8518"/>
                    </a:lnTo>
                    <a:lnTo>
                      <a:pt x="9536" y="8468"/>
                    </a:lnTo>
                    <a:lnTo>
                      <a:pt x="9166" y="8411"/>
                    </a:lnTo>
                    <a:lnTo>
                      <a:pt x="8794" y="8343"/>
                    </a:lnTo>
                    <a:lnTo>
                      <a:pt x="8425" y="8268"/>
                    </a:lnTo>
                    <a:lnTo>
                      <a:pt x="8055" y="8187"/>
                    </a:lnTo>
                    <a:lnTo>
                      <a:pt x="7689" y="8101"/>
                    </a:lnTo>
                    <a:lnTo>
                      <a:pt x="7327" y="8008"/>
                    </a:lnTo>
                    <a:lnTo>
                      <a:pt x="6971" y="7912"/>
                    </a:lnTo>
                    <a:lnTo>
                      <a:pt x="6621" y="7812"/>
                    </a:lnTo>
                    <a:lnTo>
                      <a:pt x="6279" y="7709"/>
                    </a:lnTo>
                    <a:lnTo>
                      <a:pt x="6021" y="7731"/>
                    </a:lnTo>
                    <a:lnTo>
                      <a:pt x="5763" y="7752"/>
                    </a:lnTo>
                    <a:lnTo>
                      <a:pt x="5506" y="7772"/>
                    </a:lnTo>
                    <a:lnTo>
                      <a:pt x="5251" y="7789"/>
                    </a:lnTo>
                    <a:lnTo>
                      <a:pt x="4999" y="7803"/>
                    </a:lnTo>
                    <a:lnTo>
                      <a:pt x="4750" y="7813"/>
                    </a:lnTo>
                    <a:lnTo>
                      <a:pt x="4504" y="7820"/>
                    </a:lnTo>
                    <a:lnTo>
                      <a:pt x="4263" y="7822"/>
                    </a:lnTo>
                    <a:lnTo>
                      <a:pt x="4027" y="7820"/>
                    </a:lnTo>
                    <a:lnTo>
                      <a:pt x="3798" y="7810"/>
                    </a:lnTo>
                    <a:lnTo>
                      <a:pt x="3575" y="7796"/>
                    </a:lnTo>
                    <a:lnTo>
                      <a:pt x="3360" y="7774"/>
                    </a:lnTo>
                    <a:lnTo>
                      <a:pt x="3152" y="7746"/>
                    </a:lnTo>
                    <a:lnTo>
                      <a:pt x="2953" y="7710"/>
                    </a:lnTo>
                    <a:lnTo>
                      <a:pt x="2765" y="7666"/>
                    </a:lnTo>
                    <a:lnTo>
                      <a:pt x="2586" y="7612"/>
                    </a:lnTo>
                    <a:lnTo>
                      <a:pt x="2417" y="7550"/>
                    </a:lnTo>
                    <a:lnTo>
                      <a:pt x="2262" y="7477"/>
                    </a:lnTo>
                    <a:lnTo>
                      <a:pt x="2118" y="7395"/>
                    </a:lnTo>
                    <a:lnTo>
                      <a:pt x="1987" y="7301"/>
                    </a:lnTo>
                    <a:lnTo>
                      <a:pt x="1870" y="7196"/>
                    </a:lnTo>
                    <a:lnTo>
                      <a:pt x="1768" y="7079"/>
                    </a:lnTo>
                    <a:lnTo>
                      <a:pt x="1680" y="6950"/>
                    </a:lnTo>
                    <a:lnTo>
                      <a:pt x="1609" y="6807"/>
                    </a:lnTo>
                    <a:lnTo>
                      <a:pt x="1554" y="6651"/>
                    </a:lnTo>
                    <a:lnTo>
                      <a:pt x="1516" y="6481"/>
                    </a:lnTo>
                    <a:lnTo>
                      <a:pt x="1497" y="6296"/>
                    </a:lnTo>
                    <a:lnTo>
                      <a:pt x="1496" y="6095"/>
                    </a:lnTo>
                    <a:lnTo>
                      <a:pt x="1515" y="5881"/>
                    </a:lnTo>
                    <a:lnTo>
                      <a:pt x="1554" y="5648"/>
                    </a:lnTo>
                    <a:lnTo>
                      <a:pt x="1614" y="5399"/>
                    </a:lnTo>
                    <a:lnTo>
                      <a:pt x="1695" y="5134"/>
                    </a:lnTo>
                    <a:lnTo>
                      <a:pt x="1421" y="4933"/>
                    </a:lnTo>
                    <a:lnTo>
                      <a:pt x="1172" y="4732"/>
                    </a:lnTo>
                    <a:lnTo>
                      <a:pt x="946" y="4531"/>
                    </a:lnTo>
                    <a:lnTo>
                      <a:pt x="744" y="4331"/>
                    </a:lnTo>
                    <a:lnTo>
                      <a:pt x="565" y="4133"/>
                    </a:lnTo>
                    <a:lnTo>
                      <a:pt x="411" y="3937"/>
                    </a:lnTo>
                    <a:lnTo>
                      <a:pt x="281" y="3744"/>
                    </a:lnTo>
                    <a:lnTo>
                      <a:pt x="176" y="3552"/>
                    </a:lnTo>
                    <a:lnTo>
                      <a:pt x="95" y="3365"/>
                    </a:lnTo>
                    <a:lnTo>
                      <a:pt x="38" y="3181"/>
                    </a:lnTo>
                    <a:lnTo>
                      <a:pt x="6" y="3002"/>
                    </a:lnTo>
                    <a:lnTo>
                      <a:pt x="0" y="2828"/>
                    </a:lnTo>
                    <a:lnTo>
                      <a:pt x="18" y="2659"/>
                    </a:lnTo>
                    <a:lnTo>
                      <a:pt x="61" y="2497"/>
                    </a:lnTo>
                    <a:lnTo>
                      <a:pt x="130" y="2340"/>
                    </a:lnTo>
                    <a:lnTo>
                      <a:pt x="224" y="2190"/>
                    </a:lnTo>
                    <a:lnTo>
                      <a:pt x="344" y="2048"/>
                    </a:lnTo>
                    <a:lnTo>
                      <a:pt x="489" y="1913"/>
                    </a:lnTo>
                    <a:lnTo>
                      <a:pt x="661" y="1787"/>
                    </a:lnTo>
                    <a:lnTo>
                      <a:pt x="859" y="1670"/>
                    </a:lnTo>
                    <a:lnTo>
                      <a:pt x="1082" y="1561"/>
                    </a:lnTo>
                    <a:lnTo>
                      <a:pt x="1333" y="1463"/>
                    </a:lnTo>
                    <a:lnTo>
                      <a:pt x="1610" y="1375"/>
                    </a:lnTo>
                    <a:lnTo>
                      <a:pt x="1912" y="1298"/>
                    </a:lnTo>
                    <a:lnTo>
                      <a:pt x="2243" y="1233"/>
                    </a:lnTo>
                    <a:lnTo>
                      <a:pt x="2600" y="1178"/>
                    </a:lnTo>
                    <a:lnTo>
                      <a:pt x="2983" y="1137"/>
                    </a:lnTo>
                    <a:lnTo>
                      <a:pt x="3394" y="1107"/>
                    </a:lnTo>
                    <a:lnTo>
                      <a:pt x="3833" y="1092"/>
                    </a:lnTo>
                    <a:lnTo>
                      <a:pt x="4298" y="1089"/>
                    </a:lnTo>
                    <a:lnTo>
                      <a:pt x="4791" y="1102"/>
                    </a:lnTo>
                    <a:lnTo>
                      <a:pt x="5312" y="1129"/>
                    </a:lnTo>
                    <a:close/>
                  </a:path>
                </a:pathLst>
              </a:custGeom>
              <a:solidFill>
                <a:srgbClr val="A6A5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3" name="Freeform 397"/>
              <p:cNvSpPr>
                <a:spLocks/>
              </p:cNvSpPr>
              <p:nvPr/>
            </p:nvSpPr>
            <p:spPr bwMode="auto">
              <a:xfrm>
                <a:off x="1337" y="2533"/>
                <a:ext cx="782" cy="441"/>
              </a:xfrm>
              <a:custGeom>
                <a:avLst/>
                <a:gdLst>
                  <a:gd name="T0" fmla="*/ 15 w 15270"/>
                  <a:gd name="T1" fmla="*/ 2 h 8589"/>
                  <a:gd name="T2" fmla="*/ 17 w 15270"/>
                  <a:gd name="T3" fmla="*/ 1 h 8589"/>
                  <a:gd name="T4" fmla="*/ 19 w 15270"/>
                  <a:gd name="T5" fmla="*/ 1 h 8589"/>
                  <a:gd name="T6" fmla="*/ 21 w 15270"/>
                  <a:gd name="T7" fmla="*/ 0 h 8589"/>
                  <a:gd name="T8" fmla="*/ 22 w 15270"/>
                  <a:gd name="T9" fmla="*/ 0 h 8589"/>
                  <a:gd name="T10" fmla="*/ 24 w 15270"/>
                  <a:gd name="T11" fmla="*/ 0 h 8589"/>
                  <a:gd name="T12" fmla="*/ 26 w 15270"/>
                  <a:gd name="T13" fmla="*/ 1 h 8589"/>
                  <a:gd name="T14" fmla="*/ 27 w 15270"/>
                  <a:gd name="T15" fmla="*/ 1 h 8589"/>
                  <a:gd name="T16" fmla="*/ 29 w 15270"/>
                  <a:gd name="T17" fmla="*/ 2 h 8589"/>
                  <a:gd name="T18" fmla="*/ 31 w 15270"/>
                  <a:gd name="T19" fmla="*/ 3 h 8589"/>
                  <a:gd name="T20" fmla="*/ 32 w 15270"/>
                  <a:gd name="T21" fmla="*/ 5 h 8589"/>
                  <a:gd name="T22" fmla="*/ 34 w 15270"/>
                  <a:gd name="T23" fmla="*/ 5 h 8589"/>
                  <a:gd name="T24" fmla="*/ 35 w 15270"/>
                  <a:gd name="T25" fmla="*/ 6 h 8589"/>
                  <a:gd name="T26" fmla="*/ 37 w 15270"/>
                  <a:gd name="T27" fmla="*/ 6 h 8589"/>
                  <a:gd name="T28" fmla="*/ 38 w 15270"/>
                  <a:gd name="T29" fmla="*/ 7 h 8589"/>
                  <a:gd name="T30" fmla="*/ 39 w 15270"/>
                  <a:gd name="T31" fmla="*/ 8 h 8589"/>
                  <a:gd name="T32" fmla="*/ 39 w 15270"/>
                  <a:gd name="T33" fmla="*/ 9 h 8589"/>
                  <a:gd name="T34" fmla="*/ 40 w 15270"/>
                  <a:gd name="T35" fmla="*/ 10 h 8589"/>
                  <a:gd name="T36" fmla="*/ 40 w 15270"/>
                  <a:gd name="T37" fmla="*/ 11 h 8589"/>
                  <a:gd name="T38" fmla="*/ 40 w 15270"/>
                  <a:gd name="T39" fmla="*/ 12 h 8589"/>
                  <a:gd name="T40" fmla="*/ 39 w 15270"/>
                  <a:gd name="T41" fmla="*/ 14 h 8589"/>
                  <a:gd name="T42" fmla="*/ 39 w 15270"/>
                  <a:gd name="T43" fmla="*/ 16 h 8589"/>
                  <a:gd name="T44" fmla="*/ 38 w 15270"/>
                  <a:gd name="T45" fmla="*/ 18 h 8589"/>
                  <a:gd name="T46" fmla="*/ 37 w 15270"/>
                  <a:gd name="T47" fmla="*/ 20 h 8589"/>
                  <a:gd name="T48" fmla="*/ 36 w 15270"/>
                  <a:gd name="T49" fmla="*/ 21 h 8589"/>
                  <a:gd name="T50" fmla="*/ 34 w 15270"/>
                  <a:gd name="T51" fmla="*/ 22 h 8589"/>
                  <a:gd name="T52" fmla="*/ 31 w 15270"/>
                  <a:gd name="T53" fmla="*/ 23 h 8589"/>
                  <a:gd name="T54" fmla="*/ 29 w 15270"/>
                  <a:gd name="T55" fmla="*/ 23 h 8589"/>
                  <a:gd name="T56" fmla="*/ 26 w 15270"/>
                  <a:gd name="T57" fmla="*/ 22 h 8589"/>
                  <a:gd name="T58" fmla="*/ 23 w 15270"/>
                  <a:gd name="T59" fmla="*/ 22 h 8589"/>
                  <a:gd name="T60" fmla="*/ 20 w 15270"/>
                  <a:gd name="T61" fmla="*/ 21 h 8589"/>
                  <a:gd name="T62" fmla="*/ 17 w 15270"/>
                  <a:gd name="T63" fmla="*/ 21 h 8589"/>
                  <a:gd name="T64" fmla="*/ 15 w 15270"/>
                  <a:gd name="T65" fmla="*/ 20 h 8589"/>
                  <a:gd name="T66" fmla="*/ 13 w 15270"/>
                  <a:gd name="T67" fmla="*/ 21 h 8589"/>
                  <a:gd name="T68" fmla="*/ 11 w 15270"/>
                  <a:gd name="T69" fmla="*/ 21 h 8589"/>
                  <a:gd name="T70" fmla="*/ 9 w 15270"/>
                  <a:gd name="T71" fmla="*/ 20 h 8589"/>
                  <a:gd name="T72" fmla="*/ 8 w 15270"/>
                  <a:gd name="T73" fmla="*/ 20 h 8589"/>
                  <a:gd name="T74" fmla="*/ 6 w 15270"/>
                  <a:gd name="T75" fmla="*/ 20 h 8589"/>
                  <a:gd name="T76" fmla="*/ 5 w 15270"/>
                  <a:gd name="T77" fmla="*/ 19 h 8589"/>
                  <a:gd name="T78" fmla="*/ 4 w 15270"/>
                  <a:gd name="T79" fmla="*/ 18 h 8589"/>
                  <a:gd name="T80" fmla="*/ 4 w 15270"/>
                  <a:gd name="T81" fmla="*/ 17 h 8589"/>
                  <a:gd name="T82" fmla="*/ 4 w 15270"/>
                  <a:gd name="T83" fmla="*/ 15 h 8589"/>
                  <a:gd name="T84" fmla="*/ 4 w 15270"/>
                  <a:gd name="T85" fmla="*/ 14 h 8589"/>
                  <a:gd name="T86" fmla="*/ 2 w 15270"/>
                  <a:gd name="T87" fmla="*/ 12 h 8589"/>
                  <a:gd name="T88" fmla="*/ 1 w 15270"/>
                  <a:gd name="T89" fmla="*/ 10 h 8589"/>
                  <a:gd name="T90" fmla="*/ 0 w 15270"/>
                  <a:gd name="T91" fmla="*/ 9 h 8589"/>
                  <a:gd name="T92" fmla="*/ 0 w 15270"/>
                  <a:gd name="T93" fmla="*/ 7 h 8589"/>
                  <a:gd name="T94" fmla="*/ 0 w 15270"/>
                  <a:gd name="T95" fmla="*/ 6 h 8589"/>
                  <a:gd name="T96" fmla="*/ 1 w 15270"/>
                  <a:gd name="T97" fmla="*/ 5 h 8589"/>
                  <a:gd name="T98" fmla="*/ 3 w 15270"/>
                  <a:gd name="T99" fmla="*/ 4 h 8589"/>
                  <a:gd name="T100" fmla="*/ 5 w 15270"/>
                  <a:gd name="T101" fmla="*/ 3 h 8589"/>
                  <a:gd name="T102" fmla="*/ 8 w 15270"/>
                  <a:gd name="T103" fmla="*/ 3 h 8589"/>
                  <a:gd name="T104" fmla="*/ 11 w 15270"/>
                  <a:gd name="T105" fmla="*/ 3 h 85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70"/>
                  <a:gd name="T160" fmla="*/ 0 h 8589"/>
                  <a:gd name="T161" fmla="*/ 15270 w 15270"/>
                  <a:gd name="T162" fmla="*/ 8589 h 858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70" h="8589">
                    <a:moveTo>
                      <a:pt x="5299" y="1126"/>
                    </a:moveTo>
                    <a:lnTo>
                      <a:pt x="5547" y="970"/>
                    </a:lnTo>
                    <a:lnTo>
                      <a:pt x="5793" y="826"/>
                    </a:lnTo>
                    <a:lnTo>
                      <a:pt x="6038" y="694"/>
                    </a:lnTo>
                    <a:lnTo>
                      <a:pt x="6280" y="573"/>
                    </a:lnTo>
                    <a:lnTo>
                      <a:pt x="6519" y="464"/>
                    </a:lnTo>
                    <a:lnTo>
                      <a:pt x="6757" y="367"/>
                    </a:lnTo>
                    <a:lnTo>
                      <a:pt x="6992" y="281"/>
                    </a:lnTo>
                    <a:lnTo>
                      <a:pt x="7225" y="207"/>
                    </a:lnTo>
                    <a:lnTo>
                      <a:pt x="7456" y="144"/>
                    </a:lnTo>
                    <a:lnTo>
                      <a:pt x="7686" y="94"/>
                    </a:lnTo>
                    <a:lnTo>
                      <a:pt x="7912" y="54"/>
                    </a:lnTo>
                    <a:lnTo>
                      <a:pt x="8137" y="24"/>
                    </a:lnTo>
                    <a:lnTo>
                      <a:pt x="8359" y="7"/>
                    </a:lnTo>
                    <a:lnTo>
                      <a:pt x="8581" y="0"/>
                    </a:lnTo>
                    <a:lnTo>
                      <a:pt x="8799" y="5"/>
                    </a:lnTo>
                    <a:lnTo>
                      <a:pt x="9015" y="20"/>
                    </a:lnTo>
                    <a:lnTo>
                      <a:pt x="9230" y="47"/>
                    </a:lnTo>
                    <a:lnTo>
                      <a:pt x="9443" y="84"/>
                    </a:lnTo>
                    <a:lnTo>
                      <a:pt x="9653" y="133"/>
                    </a:lnTo>
                    <a:lnTo>
                      <a:pt x="9862" y="192"/>
                    </a:lnTo>
                    <a:lnTo>
                      <a:pt x="10068" y="261"/>
                    </a:lnTo>
                    <a:lnTo>
                      <a:pt x="10273" y="341"/>
                    </a:lnTo>
                    <a:lnTo>
                      <a:pt x="10475" y="432"/>
                    </a:lnTo>
                    <a:lnTo>
                      <a:pt x="10676" y="533"/>
                    </a:lnTo>
                    <a:lnTo>
                      <a:pt x="10874" y="644"/>
                    </a:lnTo>
                    <a:lnTo>
                      <a:pt x="11071" y="766"/>
                    </a:lnTo>
                    <a:lnTo>
                      <a:pt x="11266" y="898"/>
                    </a:lnTo>
                    <a:lnTo>
                      <a:pt x="11459" y="1041"/>
                    </a:lnTo>
                    <a:lnTo>
                      <a:pt x="11650" y="1193"/>
                    </a:lnTo>
                    <a:lnTo>
                      <a:pt x="11840" y="1356"/>
                    </a:lnTo>
                    <a:lnTo>
                      <a:pt x="12027" y="1528"/>
                    </a:lnTo>
                    <a:lnTo>
                      <a:pt x="12212" y="1711"/>
                    </a:lnTo>
                    <a:lnTo>
                      <a:pt x="12422" y="1777"/>
                    </a:lnTo>
                    <a:lnTo>
                      <a:pt x="12629" y="1843"/>
                    </a:lnTo>
                    <a:lnTo>
                      <a:pt x="12832" y="1912"/>
                    </a:lnTo>
                    <a:lnTo>
                      <a:pt x="13031" y="1982"/>
                    </a:lnTo>
                    <a:lnTo>
                      <a:pt x="13224" y="2055"/>
                    </a:lnTo>
                    <a:lnTo>
                      <a:pt x="13412" y="2130"/>
                    </a:lnTo>
                    <a:lnTo>
                      <a:pt x="13595" y="2207"/>
                    </a:lnTo>
                    <a:lnTo>
                      <a:pt x="13770" y="2289"/>
                    </a:lnTo>
                    <a:lnTo>
                      <a:pt x="13939" y="2372"/>
                    </a:lnTo>
                    <a:lnTo>
                      <a:pt x="14100" y="2459"/>
                    </a:lnTo>
                    <a:lnTo>
                      <a:pt x="14253" y="2551"/>
                    </a:lnTo>
                    <a:lnTo>
                      <a:pt x="14397" y="2646"/>
                    </a:lnTo>
                    <a:lnTo>
                      <a:pt x="14533" y="2745"/>
                    </a:lnTo>
                    <a:lnTo>
                      <a:pt x="14659" y="2848"/>
                    </a:lnTo>
                    <a:lnTo>
                      <a:pt x="14774" y="2956"/>
                    </a:lnTo>
                    <a:lnTo>
                      <a:pt x="14880" y="3069"/>
                    </a:lnTo>
                    <a:lnTo>
                      <a:pt x="14973" y="3187"/>
                    </a:lnTo>
                    <a:lnTo>
                      <a:pt x="15054" y="3311"/>
                    </a:lnTo>
                    <a:lnTo>
                      <a:pt x="15125" y="3440"/>
                    </a:lnTo>
                    <a:lnTo>
                      <a:pt x="15182" y="3575"/>
                    </a:lnTo>
                    <a:lnTo>
                      <a:pt x="15225" y="3716"/>
                    </a:lnTo>
                    <a:lnTo>
                      <a:pt x="15255" y="3863"/>
                    </a:lnTo>
                    <a:lnTo>
                      <a:pt x="15270" y="4017"/>
                    </a:lnTo>
                    <a:lnTo>
                      <a:pt x="15270" y="4177"/>
                    </a:lnTo>
                    <a:lnTo>
                      <a:pt x="15256" y="4345"/>
                    </a:lnTo>
                    <a:lnTo>
                      <a:pt x="15225" y="4519"/>
                    </a:lnTo>
                    <a:lnTo>
                      <a:pt x="15178" y="4702"/>
                    </a:lnTo>
                    <a:lnTo>
                      <a:pt x="15112" y="4891"/>
                    </a:lnTo>
                    <a:lnTo>
                      <a:pt x="15031" y="5089"/>
                    </a:lnTo>
                    <a:lnTo>
                      <a:pt x="14931" y="5296"/>
                    </a:lnTo>
                    <a:lnTo>
                      <a:pt x="14812" y="5510"/>
                    </a:lnTo>
                    <a:lnTo>
                      <a:pt x="14674" y="5734"/>
                    </a:lnTo>
                    <a:lnTo>
                      <a:pt x="14693" y="6078"/>
                    </a:lnTo>
                    <a:lnTo>
                      <a:pt x="14680" y="6397"/>
                    </a:lnTo>
                    <a:lnTo>
                      <a:pt x="14636" y="6691"/>
                    </a:lnTo>
                    <a:lnTo>
                      <a:pt x="14565" y="6961"/>
                    </a:lnTo>
                    <a:lnTo>
                      <a:pt x="14467" y="7206"/>
                    </a:lnTo>
                    <a:lnTo>
                      <a:pt x="14342" y="7428"/>
                    </a:lnTo>
                    <a:lnTo>
                      <a:pt x="14192" y="7629"/>
                    </a:lnTo>
                    <a:lnTo>
                      <a:pt x="14019" y="7808"/>
                    </a:lnTo>
                    <a:lnTo>
                      <a:pt x="13825" y="7966"/>
                    </a:lnTo>
                    <a:lnTo>
                      <a:pt x="13609" y="8104"/>
                    </a:lnTo>
                    <a:lnTo>
                      <a:pt x="13373" y="8224"/>
                    </a:lnTo>
                    <a:lnTo>
                      <a:pt x="13120" y="8324"/>
                    </a:lnTo>
                    <a:lnTo>
                      <a:pt x="12849" y="8408"/>
                    </a:lnTo>
                    <a:lnTo>
                      <a:pt x="12564" y="8474"/>
                    </a:lnTo>
                    <a:lnTo>
                      <a:pt x="12264" y="8525"/>
                    </a:lnTo>
                    <a:lnTo>
                      <a:pt x="11951" y="8561"/>
                    </a:lnTo>
                    <a:lnTo>
                      <a:pt x="11627" y="8582"/>
                    </a:lnTo>
                    <a:lnTo>
                      <a:pt x="11293" y="8589"/>
                    </a:lnTo>
                    <a:lnTo>
                      <a:pt x="10949" y="8583"/>
                    </a:lnTo>
                    <a:lnTo>
                      <a:pt x="10598" y="8565"/>
                    </a:lnTo>
                    <a:lnTo>
                      <a:pt x="10240" y="8536"/>
                    </a:lnTo>
                    <a:lnTo>
                      <a:pt x="9878" y="8496"/>
                    </a:lnTo>
                    <a:lnTo>
                      <a:pt x="9511" y="8447"/>
                    </a:lnTo>
                    <a:lnTo>
                      <a:pt x="9143" y="8389"/>
                    </a:lnTo>
                    <a:lnTo>
                      <a:pt x="8773" y="8323"/>
                    </a:lnTo>
                    <a:lnTo>
                      <a:pt x="8404" y="8248"/>
                    </a:lnTo>
                    <a:lnTo>
                      <a:pt x="8035" y="8167"/>
                    </a:lnTo>
                    <a:lnTo>
                      <a:pt x="7670" y="8080"/>
                    </a:lnTo>
                    <a:lnTo>
                      <a:pt x="7309" y="7989"/>
                    </a:lnTo>
                    <a:lnTo>
                      <a:pt x="6953" y="7892"/>
                    </a:lnTo>
                    <a:lnTo>
                      <a:pt x="6604" y="7792"/>
                    </a:lnTo>
                    <a:lnTo>
                      <a:pt x="6263" y="7690"/>
                    </a:lnTo>
                    <a:lnTo>
                      <a:pt x="6006" y="7712"/>
                    </a:lnTo>
                    <a:lnTo>
                      <a:pt x="5749" y="7733"/>
                    </a:lnTo>
                    <a:lnTo>
                      <a:pt x="5492" y="7752"/>
                    </a:lnTo>
                    <a:lnTo>
                      <a:pt x="5238" y="7769"/>
                    </a:lnTo>
                    <a:lnTo>
                      <a:pt x="4987" y="7783"/>
                    </a:lnTo>
                    <a:lnTo>
                      <a:pt x="4738" y="7794"/>
                    </a:lnTo>
                    <a:lnTo>
                      <a:pt x="4493" y="7800"/>
                    </a:lnTo>
                    <a:lnTo>
                      <a:pt x="4253" y="7802"/>
                    </a:lnTo>
                    <a:lnTo>
                      <a:pt x="4018" y="7799"/>
                    </a:lnTo>
                    <a:lnTo>
                      <a:pt x="3788" y="7791"/>
                    </a:lnTo>
                    <a:lnTo>
                      <a:pt x="3566" y="7776"/>
                    </a:lnTo>
                    <a:lnTo>
                      <a:pt x="3351" y="7755"/>
                    </a:lnTo>
                    <a:lnTo>
                      <a:pt x="3144" y="7726"/>
                    </a:lnTo>
                    <a:lnTo>
                      <a:pt x="2946" y="7691"/>
                    </a:lnTo>
                    <a:lnTo>
                      <a:pt x="2758" y="7646"/>
                    </a:lnTo>
                    <a:lnTo>
                      <a:pt x="2580" y="7593"/>
                    </a:lnTo>
                    <a:lnTo>
                      <a:pt x="2412" y="7531"/>
                    </a:lnTo>
                    <a:lnTo>
                      <a:pt x="2256" y="7459"/>
                    </a:lnTo>
                    <a:lnTo>
                      <a:pt x="2113" y="7376"/>
                    </a:lnTo>
                    <a:lnTo>
                      <a:pt x="1982" y="7283"/>
                    </a:lnTo>
                    <a:lnTo>
                      <a:pt x="1866" y="7178"/>
                    </a:lnTo>
                    <a:lnTo>
                      <a:pt x="1763" y="7061"/>
                    </a:lnTo>
                    <a:lnTo>
                      <a:pt x="1676" y="6932"/>
                    </a:lnTo>
                    <a:lnTo>
                      <a:pt x="1604" y="6790"/>
                    </a:lnTo>
                    <a:lnTo>
                      <a:pt x="1550" y="6634"/>
                    </a:lnTo>
                    <a:lnTo>
                      <a:pt x="1513" y="6465"/>
                    </a:lnTo>
                    <a:lnTo>
                      <a:pt x="1493" y="6280"/>
                    </a:lnTo>
                    <a:lnTo>
                      <a:pt x="1493" y="6080"/>
                    </a:lnTo>
                    <a:lnTo>
                      <a:pt x="1512" y="5865"/>
                    </a:lnTo>
                    <a:lnTo>
                      <a:pt x="1550" y="5634"/>
                    </a:lnTo>
                    <a:lnTo>
                      <a:pt x="1610" y="5386"/>
                    </a:lnTo>
                    <a:lnTo>
                      <a:pt x="1691" y="5121"/>
                    </a:lnTo>
                    <a:lnTo>
                      <a:pt x="1418" y="4920"/>
                    </a:lnTo>
                    <a:lnTo>
                      <a:pt x="1170" y="4719"/>
                    </a:lnTo>
                    <a:lnTo>
                      <a:pt x="943" y="4519"/>
                    </a:lnTo>
                    <a:lnTo>
                      <a:pt x="742" y="4320"/>
                    </a:lnTo>
                    <a:lnTo>
                      <a:pt x="564" y="4122"/>
                    </a:lnTo>
                    <a:lnTo>
                      <a:pt x="410" y="3927"/>
                    </a:lnTo>
                    <a:lnTo>
                      <a:pt x="281" y="3734"/>
                    </a:lnTo>
                    <a:lnTo>
                      <a:pt x="176" y="3543"/>
                    </a:lnTo>
                    <a:lnTo>
                      <a:pt x="94" y="3357"/>
                    </a:lnTo>
                    <a:lnTo>
                      <a:pt x="38" y="3173"/>
                    </a:lnTo>
                    <a:lnTo>
                      <a:pt x="6" y="2994"/>
                    </a:lnTo>
                    <a:lnTo>
                      <a:pt x="0" y="2820"/>
                    </a:lnTo>
                    <a:lnTo>
                      <a:pt x="18" y="2652"/>
                    </a:lnTo>
                    <a:lnTo>
                      <a:pt x="61" y="2490"/>
                    </a:lnTo>
                    <a:lnTo>
                      <a:pt x="129" y="2334"/>
                    </a:lnTo>
                    <a:lnTo>
                      <a:pt x="224" y="2184"/>
                    </a:lnTo>
                    <a:lnTo>
                      <a:pt x="343" y="2042"/>
                    </a:lnTo>
                    <a:lnTo>
                      <a:pt x="488" y="1908"/>
                    </a:lnTo>
                    <a:lnTo>
                      <a:pt x="660" y="1782"/>
                    </a:lnTo>
                    <a:lnTo>
                      <a:pt x="857" y="1665"/>
                    </a:lnTo>
                    <a:lnTo>
                      <a:pt x="1080" y="1557"/>
                    </a:lnTo>
                    <a:lnTo>
                      <a:pt x="1330" y="1459"/>
                    </a:lnTo>
                    <a:lnTo>
                      <a:pt x="1606" y="1371"/>
                    </a:lnTo>
                    <a:lnTo>
                      <a:pt x="1908" y="1294"/>
                    </a:lnTo>
                    <a:lnTo>
                      <a:pt x="2237" y="1229"/>
                    </a:lnTo>
                    <a:lnTo>
                      <a:pt x="2592" y="1175"/>
                    </a:lnTo>
                    <a:lnTo>
                      <a:pt x="2975" y="1133"/>
                    </a:lnTo>
                    <a:lnTo>
                      <a:pt x="3385" y="1105"/>
                    </a:lnTo>
                    <a:lnTo>
                      <a:pt x="3823" y="1089"/>
                    </a:lnTo>
                    <a:lnTo>
                      <a:pt x="4288" y="1087"/>
                    </a:lnTo>
                    <a:lnTo>
                      <a:pt x="4779" y="1099"/>
                    </a:lnTo>
                    <a:lnTo>
                      <a:pt x="5299" y="1126"/>
                    </a:lnTo>
                    <a:close/>
                  </a:path>
                </a:pathLst>
              </a:custGeom>
              <a:solidFill>
                <a:srgbClr val="AA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4" name="Freeform 398"/>
              <p:cNvSpPr>
                <a:spLocks/>
              </p:cNvSpPr>
              <p:nvPr/>
            </p:nvSpPr>
            <p:spPr bwMode="auto">
              <a:xfrm>
                <a:off x="1337" y="2534"/>
                <a:ext cx="782" cy="439"/>
              </a:xfrm>
              <a:custGeom>
                <a:avLst/>
                <a:gdLst>
                  <a:gd name="T0" fmla="*/ 15 w 15232"/>
                  <a:gd name="T1" fmla="*/ 2 h 8567"/>
                  <a:gd name="T2" fmla="*/ 17 w 15232"/>
                  <a:gd name="T3" fmla="*/ 1 h 8567"/>
                  <a:gd name="T4" fmla="*/ 19 w 15232"/>
                  <a:gd name="T5" fmla="*/ 1 h 8567"/>
                  <a:gd name="T6" fmla="*/ 21 w 15232"/>
                  <a:gd name="T7" fmla="*/ 0 h 8567"/>
                  <a:gd name="T8" fmla="*/ 23 w 15232"/>
                  <a:gd name="T9" fmla="*/ 0 h 8567"/>
                  <a:gd name="T10" fmla="*/ 24 w 15232"/>
                  <a:gd name="T11" fmla="*/ 0 h 8567"/>
                  <a:gd name="T12" fmla="*/ 26 w 15232"/>
                  <a:gd name="T13" fmla="*/ 1 h 8567"/>
                  <a:gd name="T14" fmla="*/ 28 w 15232"/>
                  <a:gd name="T15" fmla="*/ 1 h 8567"/>
                  <a:gd name="T16" fmla="*/ 29 w 15232"/>
                  <a:gd name="T17" fmla="*/ 2 h 8567"/>
                  <a:gd name="T18" fmla="*/ 31 w 15232"/>
                  <a:gd name="T19" fmla="*/ 3 h 8567"/>
                  <a:gd name="T20" fmla="*/ 32 w 15232"/>
                  <a:gd name="T21" fmla="*/ 4 h 8567"/>
                  <a:gd name="T22" fmla="*/ 34 w 15232"/>
                  <a:gd name="T23" fmla="*/ 5 h 8567"/>
                  <a:gd name="T24" fmla="*/ 35 w 15232"/>
                  <a:gd name="T25" fmla="*/ 6 h 8567"/>
                  <a:gd name="T26" fmla="*/ 37 w 15232"/>
                  <a:gd name="T27" fmla="*/ 6 h 8567"/>
                  <a:gd name="T28" fmla="*/ 38 w 15232"/>
                  <a:gd name="T29" fmla="*/ 7 h 8567"/>
                  <a:gd name="T30" fmla="*/ 39 w 15232"/>
                  <a:gd name="T31" fmla="*/ 8 h 8567"/>
                  <a:gd name="T32" fmla="*/ 40 w 15232"/>
                  <a:gd name="T33" fmla="*/ 9 h 8567"/>
                  <a:gd name="T34" fmla="*/ 40 w 15232"/>
                  <a:gd name="T35" fmla="*/ 10 h 8567"/>
                  <a:gd name="T36" fmla="*/ 40 w 15232"/>
                  <a:gd name="T37" fmla="*/ 11 h 8567"/>
                  <a:gd name="T38" fmla="*/ 40 w 15232"/>
                  <a:gd name="T39" fmla="*/ 12 h 8567"/>
                  <a:gd name="T40" fmla="*/ 39 w 15232"/>
                  <a:gd name="T41" fmla="*/ 14 h 8567"/>
                  <a:gd name="T42" fmla="*/ 39 w 15232"/>
                  <a:gd name="T43" fmla="*/ 16 h 8567"/>
                  <a:gd name="T44" fmla="*/ 38 w 15232"/>
                  <a:gd name="T45" fmla="*/ 18 h 8567"/>
                  <a:gd name="T46" fmla="*/ 37 w 15232"/>
                  <a:gd name="T47" fmla="*/ 20 h 8567"/>
                  <a:gd name="T48" fmla="*/ 36 w 15232"/>
                  <a:gd name="T49" fmla="*/ 21 h 8567"/>
                  <a:gd name="T50" fmla="*/ 34 w 15232"/>
                  <a:gd name="T51" fmla="*/ 22 h 8567"/>
                  <a:gd name="T52" fmla="*/ 31 w 15232"/>
                  <a:gd name="T53" fmla="*/ 22 h 8567"/>
                  <a:gd name="T54" fmla="*/ 29 w 15232"/>
                  <a:gd name="T55" fmla="*/ 22 h 8567"/>
                  <a:gd name="T56" fmla="*/ 26 w 15232"/>
                  <a:gd name="T57" fmla="*/ 22 h 8567"/>
                  <a:gd name="T58" fmla="*/ 23 w 15232"/>
                  <a:gd name="T59" fmla="*/ 22 h 8567"/>
                  <a:gd name="T60" fmla="*/ 20 w 15232"/>
                  <a:gd name="T61" fmla="*/ 21 h 8567"/>
                  <a:gd name="T62" fmla="*/ 17 w 15232"/>
                  <a:gd name="T63" fmla="*/ 20 h 8567"/>
                  <a:gd name="T64" fmla="*/ 15 w 15232"/>
                  <a:gd name="T65" fmla="*/ 20 h 8567"/>
                  <a:gd name="T66" fmla="*/ 13 w 15232"/>
                  <a:gd name="T67" fmla="*/ 20 h 8567"/>
                  <a:gd name="T68" fmla="*/ 11 w 15232"/>
                  <a:gd name="T69" fmla="*/ 20 h 8567"/>
                  <a:gd name="T70" fmla="*/ 9 w 15232"/>
                  <a:gd name="T71" fmla="*/ 20 h 8567"/>
                  <a:gd name="T72" fmla="*/ 8 w 15232"/>
                  <a:gd name="T73" fmla="*/ 20 h 8567"/>
                  <a:gd name="T74" fmla="*/ 6 w 15232"/>
                  <a:gd name="T75" fmla="*/ 20 h 8567"/>
                  <a:gd name="T76" fmla="*/ 5 w 15232"/>
                  <a:gd name="T77" fmla="*/ 19 h 8567"/>
                  <a:gd name="T78" fmla="*/ 4 w 15232"/>
                  <a:gd name="T79" fmla="*/ 18 h 8567"/>
                  <a:gd name="T80" fmla="*/ 4 w 15232"/>
                  <a:gd name="T81" fmla="*/ 17 h 8567"/>
                  <a:gd name="T82" fmla="*/ 4 w 15232"/>
                  <a:gd name="T83" fmla="*/ 15 h 8567"/>
                  <a:gd name="T84" fmla="*/ 4 w 15232"/>
                  <a:gd name="T85" fmla="*/ 13 h 8567"/>
                  <a:gd name="T86" fmla="*/ 2 w 15232"/>
                  <a:gd name="T87" fmla="*/ 12 h 8567"/>
                  <a:gd name="T88" fmla="*/ 1 w 15232"/>
                  <a:gd name="T89" fmla="*/ 10 h 8567"/>
                  <a:gd name="T90" fmla="*/ 0 w 15232"/>
                  <a:gd name="T91" fmla="*/ 9 h 8567"/>
                  <a:gd name="T92" fmla="*/ 0 w 15232"/>
                  <a:gd name="T93" fmla="*/ 7 h 8567"/>
                  <a:gd name="T94" fmla="*/ 0 w 15232"/>
                  <a:gd name="T95" fmla="*/ 6 h 8567"/>
                  <a:gd name="T96" fmla="*/ 1 w 15232"/>
                  <a:gd name="T97" fmla="*/ 5 h 8567"/>
                  <a:gd name="T98" fmla="*/ 3 w 15232"/>
                  <a:gd name="T99" fmla="*/ 4 h 8567"/>
                  <a:gd name="T100" fmla="*/ 5 w 15232"/>
                  <a:gd name="T101" fmla="*/ 3 h 8567"/>
                  <a:gd name="T102" fmla="*/ 8 w 15232"/>
                  <a:gd name="T103" fmla="*/ 3 h 8567"/>
                  <a:gd name="T104" fmla="*/ 11 w 15232"/>
                  <a:gd name="T105" fmla="*/ 3 h 856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32"/>
                  <a:gd name="T160" fmla="*/ 0 h 8567"/>
                  <a:gd name="T161" fmla="*/ 15232 w 15232"/>
                  <a:gd name="T162" fmla="*/ 8567 h 856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32" h="8567">
                    <a:moveTo>
                      <a:pt x="5286" y="1123"/>
                    </a:moveTo>
                    <a:lnTo>
                      <a:pt x="5533" y="967"/>
                    </a:lnTo>
                    <a:lnTo>
                      <a:pt x="5780" y="823"/>
                    </a:lnTo>
                    <a:lnTo>
                      <a:pt x="6023" y="691"/>
                    </a:lnTo>
                    <a:lnTo>
                      <a:pt x="6264" y="571"/>
                    </a:lnTo>
                    <a:lnTo>
                      <a:pt x="6503" y="463"/>
                    </a:lnTo>
                    <a:lnTo>
                      <a:pt x="6740" y="366"/>
                    </a:lnTo>
                    <a:lnTo>
                      <a:pt x="6975" y="281"/>
                    </a:lnTo>
                    <a:lnTo>
                      <a:pt x="7207" y="207"/>
                    </a:lnTo>
                    <a:lnTo>
                      <a:pt x="7438" y="144"/>
                    </a:lnTo>
                    <a:lnTo>
                      <a:pt x="7667" y="93"/>
                    </a:lnTo>
                    <a:lnTo>
                      <a:pt x="7893" y="53"/>
                    </a:lnTo>
                    <a:lnTo>
                      <a:pt x="8117" y="24"/>
                    </a:lnTo>
                    <a:lnTo>
                      <a:pt x="8339" y="7"/>
                    </a:lnTo>
                    <a:lnTo>
                      <a:pt x="8559" y="0"/>
                    </a:lnTo>
                    <a:lnTo>
                      <a:pt x="8777" y="5"/>
                    </a:lnTo>
                    <a:lnTo>
                      <a:pt x="8993" y="20"/>
                    </a:lnTo>
                    <a:lnTo>
                      <a:pt x="9207" y="47"/>
                    </a:lnTo>
                    <a:lnTo>
                      <a:pt x="9419" y="84"/>
                    </a:lnTo>
                    <a:lnTo>
                      <a:pt x="9629" y="132"/>
                    </a:lnTo>
                    <a:lnTo>
                      <a:pt x="9837" y="190"/>
                    </a:lnTo>
                    <a:lnTo>
                      <a:pt x="10043" y="260"/>
                    </a:lnTo>
                    <a:lnTo>
                      <a:pt x="10247" y="340"/>
                    </a:lnTo>
                    <a:lnTo>
                      <a:pt x="10450" y="430"/>
                    </a:lnTo>
                    <a:lnTo>
                      <a:pt x="10650" y="531"/>
                    </a:lnTo>
                    <a:lnTo>
                      <a:pt x="10848" y="642"/>
                    </a:lnTo>
                    <a:lnTo>
                      <a:pt x="11044" y="764"/>
                    </a:lnTo>
                    <a:lnTo>
                      <a:pt x="11238" y="896"/>
                    </a:lnTo>
                    <a:lnTo>
                      <a:pt x="11431" y="1038"/>
                    </a:lnTo>
                    <a:lnTo>
                      <a:pt x="11622" y="1190"/>
                    </a:lnTo>
                    <a:lnTo>
                      <a:pt x="11810" y="1352"/>
                    </a:lnTo>
                    <a:lnTo>
                      <a:pt x="11996" y="1525"/>
                    </a:lnTo>
                    <a:lnTo>
                      <a:pt x="12182" y="1707"/>
                    </a:lnTo>
                    <a:lnTo>
                      <a:pt x="12391" y="1772"/>
                    </a:lnTo>
                    <a:lnTo>
                      <a:pt x="12598" y="1838"/>
                    </a:lnTo>
                    <a:lnTo>
                      <a:pt x="12800" y="1907"/>
                    </a:lnTo>
                    <a:lnTo>
                      <a:pt x="12998" y="1976"/>
                    </a:lnTo>
                    <a:lnTo>
                      <a:pt x="13192" y="2049"/>
                    </a:lnTo>
                    <a:lnTo>
                      <a:pt x="13379" y="2124"/>
                    </a:lnTo>
                    <a:lnTo>
                      <a:pt x="13560" y="2202"/>
                    </a:lnTo>
                    <a:lnTo>
                      <a:pt x="13736" y="2282"/>
                    </a:lnTo>
                    <a:lnTo>
                      <a:pt x="13905" y="2366"/>
                    </a:lnTo>
                    <a:lnTo>
                      <a:pt x="14065" y="2453"/>
                    </a:lnTo>
                    <a:lnTo>
                      <a:pt x="14217" y="2544"/>
                    </a:lnTo>
                    <a:lnTo>
                      <a:pt x="14362" y="2639"/>
                    </a:lnTo>
                    <a:lnTo>
                      <a:pt x="14497" y="2738"/>
                    </a:lnTo>
                    <a:lnTo>
                      <a:pt x="14623" y="2841"/>
                    </a:lnTo>
                    <a:lnTo>
                      <a:pt x="14737" y="2949"/>
                    </a:lnTo>
                    <a:lnTo>
                      <a:pt x="14843" y="3061"/>
                    </a:lnTo>
                    <a:lnTo>
                      <a:pt x="14935" y="3179"/>
                    </a:lnTo>
                    <a:lnTo>
                      <a:pt x="15018" y="3302"/>
                    </a:lnTo>
                    <a:lnTo>
                      <a:pt x="15087" y="3431"/>
                    </a:lnTo>
                    <a:lnTo>
                      <a:pt x="15144" y="3566"/>
                    </a:lnTo>
                    <a:lnTo>
                      <a:pt x="15187" y="3706"/>
                    </a:lnTo>
                    <a:lnTo>
                      <a:pt x="15217" y="3853"/>
                    </a:lnTo>
                    <a:lnTo>
                      <a:pt x="15232" y="4006"/>
                    </a:lnTo>
                    <a:lnTo>
                      <a:pt x="15232" y="4166"/>
                    </a:lnTo>
                    <a:lnTo>
                      <a:pt x="15218" y="4334"/>
                    </a:lnTo>
                    <a:lnTo>
                      <a:pt x="15187" y="4507"/>
                    </a:lnTo>
                    <a:lnTo>
                      <a:pt x="15140" y="4690"/>
                    </a:lnTo>
                    <a:lnTo>
                      <a:pt x="15075" y="4879"/>
                    </a:lnTo>
                    <a:lnTo>
                      <a:pt x="14993" y="5076"/>
                    </a:lnTo>
                    <a:lnTo>
                      <a:pt x="14893" y="5283"/>
                    </a:lnTo>
                    <a:lnTo>
                      <a:pt x="14775" y="5496"/>
                    </a:lnTo>
                    <a:lnTo>
                      <a:pt x="14638" y="5719"/>
                    </a:lnTo>
                    <a:lnTo>
                      <a:pt x="14656" y="6063"/>
                    </a:lnTo>
                    <a:lnTo>
                      <a:pt x="14644" y="6381"/>
                    </a:lnTo>
                    <a:lnTo>
                      <a:pt x="14601" y="6674"/>
                    </a:lnTo>
                    <a:lnTo>
                      <a:pt x="14529" y="6942"/>
                    </a:lnTo>
                    <a:lnTo>
                      <a:pt x="14430" y="7188"/>
                    </a:lnTo>
                    <a:lnTo>
                      <a:pt x="14306" y="7409"/>
                    </a:lnTo>
                    <a:lnTo>
                      <a:pt x="14156" y="7609"/>
                    </a:lnTo>
                    <a:lnTo>
                      <a:pt x="13985" y="7787"/>
                    </a:lnTo>
                    <a:lnTo>
                      <a:pt x="13790" y="7945"/>
                    </a:lnTo>
                    <a:lnTo>
                      <a:pt x="13575" y="8083"/>
                    </a:lnTo>
                    <a:lnTo>
                      <a:pt x="13340" y="8202"/>
                    </a:lnTo>
                    <a:lnTo>
                      <a:pt x="13087" y="8303"/>
                    </a:lnTo>
                    <a:lnTo>
                      <a:pt x="12818" y="8386"/>
                    </a:lnTo>
                    <a:lnTo>
                      <a:pt x="12532" y="8453"/>
                    </a:lnTo>
                    <a:lnTo>
                      <a:pt x="12233" y="8503"/>
                    </a:lnTo>
                    <a:lnTo>
                      <a:pt x="11922" y="8539"/>
                    </a:lnTo>
                    <a:lnTo>
                      <a:pt x="11598" y="8559"/>
                    </a:lnTo>
                    <a:lnTo>
                      <a:pt x="11265" y="8567"/>
                    </a:lnTo>
                    <a:lnTo>
                      <a:pt x="10922" y="8561"/>
                    </a:lnTo>
                    <a:lnTo>
                      <a:pt x="10572" y="8543"/>
                    </a:lnTo>
                    <a:lnTo>
                      <a:pt x="10215" y="8515"/>
                    </a:lnTo>
                    <a:lnTo>
                      <a:pt x="9854" y="8475"/>
                    </a:lnTo>
                    <a:lnTo>
                      <a:pt x="9488" y="8426"/>
                    </a:lnTo>
                    <a:lnTo>
                      <a:pt x="9120" y="8367"/>
                    </a:lnTo>
                    <a:lnTo>
                      <a:pt x="8751" y="8301"/>
                    </a:lnTo>
                    <a:lnTo>
                      <a:pt x="8383" y="8227"/>
                    </a:lnTo>
                    <a:lnTo>
                      <a:pt x="8015" y="8146"/>
                    </a:lnTo>
                    <a:lnTo>
                      <a:pt x="7651" y="8060"/>
                    </a:lnTo>
                    <a:lnTo>
                      <a:pt x="7291" y="7968"/>
                    </a:lnTo>
                    <a:lnTo>
                      <a:pt x="6936" y="7872"/>
                    </a:lnTo>
                    <a:lnTo>
                      <a:pt x="6587" y="7772"/>
                    </a:lnTo>
                    <a:lnTo>
                      <a:pt x="6247" y="7670"/>
                    </a:lnTo>
                    <a:lnTo>
                      <a:pt x="5991" y="7692"/>
                    </a:lnTo>
                    <a:lnTo>
                      <a:pt x="5734" y="7713"/>
                    </a:lnTo>
                    <a:lnTo>
                      <a:pt x="5479" y="7732"/>
                    </a:lnTo>
                    <a:lnTo>
                      <a:pt x="5226" y="7749"/>
                    </a:lnTo>
                    <a:lnTo>
                      <a:pt x="4974" y="7763"/>
                    </a:lnTo>
                    <a:lnTo>
                      <a:pt x="4726" y="7773"/>
                    </a:lnTo>
                    <a:lnTo>
                      <a:pt x="4482" y="7781"/>
                    </a:lnTo>
                    <a:lnTo>
                      <a:pt x="4242" y="7783"/>
                    </a:lnTo>
                    <a:lnTo>
                      <a:pt x="4007" y="7780"/>
                    </a:lnTo>
                    <a:lnTo>
                      <a:pt x="3779" y="7771"/>
                    </a:lnTo>
                    <a:lnTo>
                      <a:pt x="3558" y="7757"/>
                    </a:lnTo>
                    <a:lnTo>
                      <a:pt x="3343" y="7736"/>
                    </a:lnTo>
                    <a:lnTo>
                      <a:pt x="3137" y="7707"/>
                    </a:lnTo>
                    <a:lnTo>
                      <a:pt x="2939" y="7671"/>
                    </a:lnTo>
                    <a:lnTo>
                      <a:pt x="2751" y="7627"/>
                    </a:lnTo>
                    <a:lnTo>
                      <a:pt x="2573" y="7574"/>
                    </a:lnTo>
                    <a:lnTo>
                      <a:pt x="2406" y="7512"/>
                    </a:lnTo>
                    <a:lnTo>
                      <a:pt x="2251" y="7440"/>
                    </a:lnTo>
                    <a:lnTo>
                      <a:pt x="2108" y="7357"/>
                    </a:lnTo>
                    <a:lnTo>
                      <a:pt x="1977" y="7265"/>
                    </a:lnTo>
                    <a:lnTo>
                      <a:pt x="1861" y="7159"/>
                    </a:lnTo>
                    <a:lnTo>
                      <a:pt x="1759" y="7044"/>
                    </a:lnTo>
                    <a:lnTo>
                      <a:pt x="1672" y="6915"/>
                    </a:lnTo>
                    <a:lnTo>
                      <a:pt x="1601" y="6773"/>
                    </a:lnTo>
                    <a:lnTo>
                      <a:pt x="1547" y="6617"/>
                    </a:lnTo>
                    <a:lnTo>
                      <a:pt x="1509" y="6448"/>
                    </a:lnTo>
                    <a:lnTo>
                      <a:pt x="1490" y="6264"/>
                    </a:lnTo>
                    <a:lnTo>
                      <a:pt x="1489" y="6065"/>
                    </a:lnTo>
                    <a:lnTo>
                      <a:pt x="1508" y="5850"/>
                    </a:lnTo>
                    <a:lnTo>
                      <a:pt x="1547" y="5620"/>
                    </a:lnTo>
                    <a:lnTo>
                      <a:pt x="1605" y="5372"/>
                    </a:lnTo>
                    <a:lnTo>
                      <a:pt x="1687" y="5108"/>
                    </a:lnTo>
                    <a:lnTo>
                      <a:pt x="1415" y="4908"/>
                    </a:lnTo>
                    <a:lnTo>
                      <a:pt x="1166" y="4707"/>
                    </a:lnTo>
                    <a:lnTo>
                      <a:pt x="941" y="4508"/>
                    </a:lnTo>
                    <a:lnTo>
                      <a:pt x="740" y="4309"/>
                    </a:lnTo>
                    <a:lnTo>
                      <a:pt x="563" y="4112"/>
                    </a:lnTo>
                    <a:lnTo>
                      <a:pt x="409" y="3916"/>
                    </a:lnTo>
                    <a:lnTo>
                      <a:pt x="280" y="3724"/>
                    </a:lnTo>
                    <a:lnTo>
                      <a:pt x="174" y="3534"/>
                    </a:lnTo>
                    <a:lnTo>
                      <a:pt x="94" y="3348"/>
                    </a:lnTo>
                    <a:lnTo>
                      <a:pt x="38" y="3165"/>
                    </a:lnTo>
                    <a:lnTo>
                      <a:pt x="6" y="2986"/>
                    </a:lnTo>
                    <a:lnTo>
                      <a:pt x="0" y="2814"/>
                    </a:lnTo>
                    <a:lnTo>
                      <a:pt x="18" y="2645"/>
                    </a:lnTo>
                    <a:lnTo>
                      <a:pt x="61" y="2483"/>
                    </a:lnTo>
                    <a:lnTo>
                      <a:pt x="129" y="2327"/>
                    </a:lnTo>
                    <a:lnTo>
                      <a:pt x="223" y="2179"/>
                    </a:lnTo>
                    <a:lnTo>
                      <a:pt x="343" y="2036"/>
                    </a:lnTo>
                    <a:lnTo>
                      <a:pt x="487" y="1903"/>
                    </a:lnTo>
                    <a:lnTo>
                      <a:pt x="658" y="1777"/>
                    </a:lnTo>
                    <a:lnTo>
                      <a:pt x="855" y="1660"/>
                    </a:lnTo>
                    <a:lnTo>
                      <a:pt x="1077" y="1553"/>
                    </a:lnTo>
                    <a:lnTo>
                      <a:pt x="1326" y="1455"/>
                    </a:lnTo>
                    <a:lnTo>
                      <a:pt x="1601" y="1368"/>
                    </a:lnTo>
                    <a:lnTo>
                      <a:pt x="1903" y="1291"/>
                    </a:lnTo>
                    <a:lnTo>
                      <a:pt x="2231" y="1225"/>
                    </a:lnTo>
                    <a:lnTo>
                      <a:pt x="2586" y="1172"/>
                    </a:lnTo>
                    <a:lnTo>
                      <a:pt x="2968" y="1131"/>
                    </a:lnTo>
                    <a:lnTo>
                      <a:pt x="3377" y="1101"/>
                    </a:lnTo>
                    <a:lnTo>
                      <a:pt x="3814" y="1085"/>
                    </a:lnTo>
                    <a:lnTo>
                      <a:pt x="4277" y="1083"/>
                    </a:lnTo>
                    <a:lnTo>
                      <a:pt x="4768" y="1096"/>
                    </a:lnTo>
                    <a:lnTo>
                      <a:pt x="5286" y="1123"/>
                    </a:lnTo>
                    <a:close/>
                  </a:path>
                </a:pathLst>
              </a:custGeom>
              <a:solidFill>
                <a:srgbClr val="ADAC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5" name="Freeform 399"/>
              <p:cNvSpPr>
                <a:spLocks/>
              </p:cNvSpPr>
              <p:nvPr/>
            </p:nvSpPr>
            <p:spPr bwMode="auto">
              <a:xfrm>
                <a:off x="1339" y="2535"/>
                <a:ext cx="778" cy="437"/>
              </a:xfrm>
              <a:custGeom>
                <a:avLst/>
                <a:gdLst>
                  <a:gd name="T0" fmla="*/ 15 w 15194"/>
                  <a:gd name="T1" fmla="*/ 2 h 8545"/>
                  <a:gd name="T2" fmla="*/ 17 w 15194"/>
                  <a:gd name="T3" fmla="*/ 1 h 8545"/>
                  <a:gd name="T4" fmla="*/ 19 w 15194"/>
                  <a:gd name="T5" fmla="*/ 1 h 8545"/>
                  <a:gd name="T6" fmla="*/ 21 w 15194"/>
                  <a:gd name="T7" fmla="*/ 0 h 8545"/>
                  <a:gd name="T8" fmla="*/ 22 w 15194"/>
                  <a:gd name="T9" fmla="*/ 0 h 8545"/>
                  <a:gd name="T10" fmla="*/ 24 w 15194"/>
                  <a:gd name="T11" fmla="*/ 0 h 8545"/>
                  <a:gd name="T12" fmla="*/ 26 w 15194"/>
                  <a:gd name="T13" fmla="*/ 1 h 8545"/>
                  <a:gd name="T14" fmla="*/ 27 w 15194"/>
                  <a:gd name="T15" fmla="*/ 1 h 8545"/>
                  <a:gd name="T16" fmla="*/ 29 w 15194"/>
                  <a:gd name="T17" fmla="*/ 2 h 8545"/>
                  <a:gd name="T18" fmla="*/ 30 w 15194"/>
                  <a:gd name="T19" fmla="*/ 3 h 8545"/>
                  <a:gd name="T20" fmla="*/ 32 w 15194"/>
                  <a:gd name="T21" fmla="*/ 4 h 8545"/>
                  <a:gd name="T22" fmla="*/ 33 w 15194"/>
                  <a:gd name="T23" fmla="*/ 5 h 8545"/>
                  <a:gd name="T24" fmla="*/ 35 w 15194"/>
                  <a:gd name="T25" fmla="*/ 6 h 8545"/>
                  <a:gd name="T26" fmla="*/ 36 w 15194"/>
                  <a:gd name="T27" fmla="*/ 6 h 8545"/>
                  <a:gd name="T28" fmla="*/ 38 w 15194"/>
                  <a:gd name="T29" fmla="*/ 7 h 8545"/>
                  <a:gd name="T30" fmla="*/ 39 w 15194"/>
                  <a:gd name="T31" fmla="*/ 8 h 8545"/>
                  <a:gd name="T32" fmla="*/ 39 w 15194"/>
                  <a:gd name="T33" fmla="*/ 9 h 8545"/>
                  <a:gd name="T34" fmla="*/ 40 w 15194"/>
                  <a:gd name="T35" fmla="*/ 10 h 8545"/>
                  <a:gd name="T36" fmla="*/ 40 w 15194"/>
                  <a:gd name="T37" fmla="*/ 11 h 8545"/>
                  <a:gd name="T38" fmla="*/ 40 w 15194"/>
                  <a:gd name="T39" fmla="*/ 12 h 8545"/>
                  <a:gd name="T40" fmla="*/ 39 w 15194"/>
                  <a:gd name="T41" fmla="*/ 14 h 8545"/>
                  <a:gd name="T42" fmla="*/ 38 w 15194"/>
                  <a:gd name="T43" fmla="*/ 16 h 8545"/>
                  <a:gd name="T44" fmla="*/ 38 w 15194"/>
                  <a:gd name="T45" fmla="*/ 18 h 8545"/>
                  <a:gd name="T46" fmla="*/ 37 w 15194"/>
                  <a:gd name="T47" fmla="*/ 20 h 8545"/>
                  <a:gd name="T48" fmla="*/ 35 w 15194"/>
                  <a:gd name="T49" fmla="*/ 21 h 8545"/>
                  <a:gd name="T50" fmla="*/ 34 w 15194"/>
                  <a:gd name="T51" fmla="*/ 22 h 8545"/>
                  <a:gd name="T52" fmla="*/ 31 w 15194"/>
                  <a:gd name="T53" fmla="*/ 22 h 8545"/>
                  <a:gd name="T54" fmla="*/ 29 w 15194"/>
                  <a:gd name="T55" fmla="*/ 22 h 8545"/>
                  <a:gd name="T56" fmla="*/ 26 w 15194"/>
                  <a:gd name="T57" fmla="*/ 22 h 8545"/>
                  <a:gd name="T58" fmla="*/ 23 w 15194"/>
                  <a:gd name="T59" fmla="*/ 22 h 8545"/>
                  <a:gd name="T60" fmla="*/ 20 w 15194"/>
                  <a:gd name="T61" fmla="*/ 21 h 8545"/>
                  <a:gd name="T62" fmla="*/ 17 w 15194"/>
                  <a:gd name="T63" fmla="*/ 20 h 8545"/>
                  <a:gd name="T64" fmla="*/ 15 w 15194"/>
                  <a:gd name="T65" fmla="*/ 20 h 8545"/>
                  <a:gd name="T66" fmla="*/ 13 w 15194"/>
                  <a:gd name="T67" fmla="*/ 20 h 8545"/>
                  <a:gd name="T68" fmla="*/ 11 w 15194"/>
                  <a:gd name="T69" fmla="*/ 20 h 8545"/>
                  <a:gd name="T70" fmla="*/ 9 w 15194"/>
                  <a:gd name="T71" fmla="*/ 20 h 8545"/>
                  <a:gd name="T72" fmla="*/ 8 w 15194"/>
                  <a:gd name="T73" fmla="*/ 20 h 8545"/>
                  <a:gd name="T74" fmla="*/ 6 w 15194"/>
                  <a:gd name="T75" fmla="*/ 20 h 8545"/>
                  <a:gd name="T76" fmla="*/ 5 w 15194"/>
                  <a:gd name="T77" fmla="*/ 19 h 8545"/>
                  <a:gd name="T78" fmla="*/ 4 w 15194"/>
                  <a:gd name="T79" fmla="*/ 18 h 8545"/>
                  <a:gd name="T80" fmla="*/ 4 w 15194"/>
                  <a:gd name="T81" fmla="*/ 17 h 8545"/>
                  <a:gd name="T82" fmla="*/ 4 w 15194"/>
                  <a:gd name="T83" fmla="*/ 15 h 8545"/>
                  <a:gd name="T84" fmla="*/ 4 w 15194"/>
                  <a:gd name="T85" fmla="*/ 13 h 8545"/>
                  <a:gd name="T86" fmla="*/ 2 w 15194"/>
                  <a:gd name="T87" fmla="*/ 12 h 8545"/>
                  <a:gd name="T88" fmla="*/ 1 w 15194"/>
                  <a:gd name="T89" fmla="*/ 10 h 8545"/>
                  <a:gd name="T90" fmla="*/ 0 w 15194"/>
                  <a:gd name="T91" fmla="*/ 9 h 8545"/>
                  <a:gd name="T92" fmla="*/ 0 w 15194"/>
                  <a:gd name="T93" fmla="*/ 7 h 8545"/>
                  <a:gd name="T94" fmla="*/ 0 w 15194"/>
                  <a:gd name="T95" fmla="*/ 6 h 8545"/>
                  <a:gd name="T96" fmla="*/ 1 w 15194"/>
                  <a:gd name="T97" fmla="*/ 5 h 8545"/>
                  <a:gd name="T98" fmla="*/ 3 w 15194"/>
                  <a:gd name="T99" fmla="*/ 4 h 8545"/>
                  <a:gd name="T100" fmla="*/ 5 w 15194"/>
                  <a:gd name="T101" fmla="*/ 3 h 8545"/>
                  <a:gd name="T102" fmla="*/ 8 w 15194"/>
                  <a:gd name="T103" fmla="*/ 3 h 8545"/>
                  <a:gd name="T104" fmla="*/ 11 w 15194"/>
                  <a:gd name="T105" fmla="*/ 3 h 85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94"/>
                  <a:gd name="T160" fmla="*/ 0 h 8545"/>
                  <a:gd name="T161" fmla="*/ 15194 w 15194"/>
                  <a:gd name="T162" fmla="*/ 8545 h 854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94" h="8545">
                    <a:moveTo>
                      <a:pt x="5273" y="1120"/>
                    </a:moveTo>
                    <a:lnTo>
                      <a:pt x="5519" y="965"/>
                    </a:lnTo>
                    <a:lnTo>
                      <a:pt x="5765" y="822"/>
                    </a:lnTo>
                    <a:lnTo>
                      <a:pt x="6008" y="690"/>
                    </a:lnTo>
                    <a:lnTo>
                      <a:pt x="6248" y="570"/>
                    </a:lnTo>
                    <a:lnTo>
                      <a:pt x="6487" y="461"/>
                    </a:lnTo>
                    <a:lnTo>
                      <a:pt x="6723" y="364"/>
                    </a:lnTo>
                    <a:lnTo>
                      <a:pt x="6957" y="279"/>
                    </a:lnTo>
                    <a:lnTo>
                      <a:pt x="7189" y="205"/>
                    </a:lnTo>
                    <a:lnTo>
                      <a:pt x="7419" y="143"/>
                    </a:lnTo>
                    <a:lnTo>
                      <a:pt x="7648" y="92"/>
                    </a:lnTo>
                    <a:lnTo>
                      <a:pt x="7873" y="53"/>
                    </a:lnTo>
                    <a:lnTo>
                      <a:pt x="8096" y="23"/>
                    </a:lnTo>
                    <a:lnTo>
                      <a:pt x="8318" y="6"/>
                    </a:lnTo>
                    <a:lnTo>
                      <a:pt x="8537" y="0"/>
                    </a:lnTo>
                    <a:lnTo>
                      <a:pt x="8755" y="4"/>
                    </a:lnTo>
                    <a:lnTo>
                      <a:pt x="8971" y="20"/>
                    </a:lnTo>
                    <a:lnTo>
                      <a:pt x="9184" y="46"/>
                    </a:lnTo>
                    <a:lnTo>
                      <a:pt x="9396" y="83"/>
                    </a:lnTo>
                    <a:lnTo>
                      <a:pt x="9605" y="131"/>
                    </a:lnTo>
                    <a:lnTo>
                      <a:pt x="9813" y="190"/>
                    </a:lnTo>
                    <a:lnTo>
                      <a:pt x="10018" y="259"/>
                    </a:lnTo>
                    <a:lnTo>
                      <a:pt x="10221" y="338"/>
                    </a:lnTo>
                    <a:lnTo>
                      <a:pt x="10423" y="429"/>
                    </a:lnTo>
                    <a:lnTo>
                      <a:pt x="10622" y="530"/>
                    </a:lnTo>
                    <a:lnTo>
                      <a:pt x="10820" y="640"/>
                    </a:lnTo>
                    <a:lnTo>
                      <a:pt x="11016" y="762"/>
                    </a:lnTo>
                    <a:lnTo>
                      <a:pt x="11210" y="893"/>
                    </a:lnTo>
                    <a:lnTo>
                      <a:pt x="11403" y="1035"/>
                    </a:lnTo>
                    <a:lnTo>
                      <a:pt x="11592" y="1187"/>
                    </a:lnTo>
                    <a:lnTo>
                      <a:pt x="11781" y="1348"/>
                    </a:lnTo>
                    <a:lnTo>
                      <a:pt x="11967" y="1521"/>
                    </a:lnTo>
                    <a:lnTo>
                      <a:pt x="12151" y="1702"/>
                    </a:lnTo>
                    <a:lnTo>
                      <a:pt x="12361" y="1767"/>
                    </a:lnTo>
                    <a:lnTo>
                      <a:pt x="12566" y="1834"/>
                    </a:lnTo>
                    <a:lnTo>
                      <a:pt x="12768" y="1901"/>
                    </a:lnTo>
                    <a:lnTo>
                      <a:pt x="12965" y="1972"/>
                    </a:lnTo>
                    <a:lnTo>
                      <a:pt x="13158" y="2043"/>
                    </a:lnTo>
                    <a:lnTo>
                      <a:pt x="13345" y="2118"/>
                    </a:lnTo>
                    <a:lnTo>
                      <a:pt x="13526" y="2196"/>
                    </a:lnTo>
                    <a:lnTo>
                      <a:pt x="13701" y="2276"/>
                    </a:lnTo>
                    <a:lnTo>
                      <a:pt x="13870" y="2360"/>
                    </a:lnTo>
                    <a:lnTo>
                      <a:pt x="14030" y="2447"/>
                    </a:lnTo>
                    <a:lnTo>
                      <a:pt x="14182" y="2537"/>
                    </a:lnTo>
                    <a:lnTo>
                      <a:pt x="14326" y="2632"/>
                    </a:lnTo>
                    <a:lnTo>
                      <a:pt x="14460" y="2731"/>
                    </a:lnTo>
                    <a:lnTo>
                      <a:pt x="14586" y="2833"/>
                    </a:lnTo>
                    <a:lnTo>
                      <a:pt x="14701" y="2941"/>
                    </a:lnTo>
                    <a:lnTo>
                      <a:pt x="14805" y="3053"/>
                    </a:lnTo>
                    <a:lnTo>
                      <a:pt x="14899" y="3171"/>
                    </a:lnTo>
                    <a:lnTo>
                      <a:pt x="14980" y="3294"/>
                    </a:lnTo>
                    <a:lnTo>
                      <a:pt x="15049" y="3422"/>
                    </a:lnTo>
                    <a:lnTo>
                      <a:pt x="15106" y="3557"/>
                    </a:lnTo>
                    <a:lnTo>
                      <a:pt x="15149" y="3697"/>
                    </a:lnTo>
                    <a:lnTo>
                      <a:pt x="15179" y="3843"/>
                    </a:lnTo>
                    <a:lnTo>
                      <a:pt x="15194" y="3996"/>
                    </a:lnTo>
                    <a:lnTo>
                      <a:pt x="15194" y="4156"/>
                    </a:lnTo>
                    <a:lnTo>
                      <a:pt x="15180" y="4323"/>
                    </a:lnTo>
                    <a:lnTo>
                      <a:pt x="15149" y="4496"/>
                    </a:lnTo>
                    <a:lnTo>
                      <a:pt x="15102" y="4677"/>
                    </a:lnTo>
                    <a:lnTo>
                      <a:pt x="15037" y="4867"/>
                    </a:lnTo>
                    <a:lnTo>
                      <a:pt x="14956" y="5064"/>
                    </a:lnTo>
                    <a:lnTo>
                      <a:pt x="14856" y="5268"/>
                    </a:lnTo>
                    <a:lnTo>
                      <a:pt x="14738" y="5482"/>
                    </a:lnTo>
                    <a:lnTo>
                      <a:pt x="14602" y="5704"/>
                    </a:lnTo>
                    <a:lnTo>
                      <a:pt x="14619" y="6048"/>
                    </a:lnTo>
                    <a:lnTo>
                      <a:pt x="14607" y="6365"/>
                    </a:lnTo>
                    <a:lnTo>
                      <a:pt x="14564" y="6658"/>
                    </a:lnTo>
                    <a:lnTo>
                      <a:pt x="14493" y="6925"/>
                    </a:lnTo>
                    <a:lnTo>
                      <a:pt x="14394" y="7169"/>
                    </a:lnTo>
                    <a:lnTo>
                      <a:pt x="14270" y="7391"/>
                    </a:lnTo>
                    <a:lnTo>
                      <a:pt x="14121" y="7590"/>
                    </a:lnTo>
                    <a:lnTo>
                      <a:pt x="13950" y="7768"/>
                    </a:lnTo>
                    <a:lnTo>
                      <a:pt x="13755" y="7926"/>
                    </a:lnTo>
                    <a:lnTo>
                      <a:pt x="13540" y="8063"/>
                    </a:lnTo>
                    <a:lnTo>
                      <a:pt x="13306" y="8182"/>
                    </a:lnTo>
                    <a:lnTo>
                      <a:pt x="13055" y="8282"/>
                    </a:lnTo>
                    <a:lnTo>
                      <a:pt x="12786" y="8365"/>
                    </a:lnTo>
                    <a:lnTo>
                      <a:pt x="12502" y="8431"/>
                    </a:lnTo>
                    <a:lnTo>
                      <a:pt x="12203" y="8482"/>
                    </a:lnTo>
                    <a:lnTo>
                      <a:pt x="11892" y="8518"/>
                    </a:lnTo>
                    <a:lnTo>
                      <a:pt x="11570" y="8538"/>
                    </a:lnTo>
                    <a:lnTo>
                      <a:pt x="11236" y="8545"/>
                    </a:lnTo>
                    <a:lnTo>
                      <a:pt x="10895" y="8540"/>
                    </a:lnTo>
                    <a:lnTo>
                      <a:pt x="10545" y="8522"/>
                    </a:lnTo>
                    <a:lnTo>
                      <a:pt x="10189" y="8493"/>
                    </a:lnTo>
                    <a:lnTo>
                      <a:pt x="9828" y="8453"/>
                    </a:lnTo>
                    <a:lnTo>
                      <a:pt x="9464" y="8405"/>
                    </a:lnTo>
                    <a:lnTo>
                      <a:pt x="9098" y="8346"/>
                    </a:lnTo>
                    <a:lnTo>
                      <a:pt x="8729" y="8280"/>
                    </a:lnTo>
                    <a:lnTo>
                      <a:pt x="8361" y="8206"/>
                    </a:lnTo>
                    <a:lnTo>
                      <a:pt x="7995" y="8126"/>
                    </a:lnTo>
                    <a:lnTo>
                      <a:pt x="7632" y="8039"/>
                    </a:lnTo>
                    <a:lnTo>
                      <a:pt x="7273" y="7948"/>
                    </a:lnTo>
                    <a:lnTo>
                      <a:pt x="6919" y="7852"/>
                    </a:lnTo>
                    <a:lnTo>
                      <a:pt x="6571" y="7753"/>
                    </a:lnTo>
                    <a:lnTo>
                      <a:pt x="6232" y="7651"/>
                    </a:lnTo>
                    <a:lnTo>
                      <a:pt x="5976" y="7673"/>
                    </a:lnTo>
                    <a:lnTo>
                      <a:pt x="5721" y="7694"/>
                    </a:lnTo>
                    <a:lnTo>
                      <a:pt x="5466" y="7713"/>
                    </a:lnTo>
                    <a:lnTo>
                      <a:pt x="5212" y="7730"/>
                    </a:lnTo>
                    <a:lnTo>
                      <a:pt x="4961" y="7743"/>
                    </a:lnTo>
                    <a:lnTo>
                      <a:pt x="4714" y="7754"/>
                    </a:lnTo>
                    <a:lnTo>
                      <a:pt x="4471" y="7760"/>
                    </a:lnTo>
                    <a:lnTo>
                      <a:pt x="4232" y="7762"/>
                    </a:lnTo>
                    <a:lnTo>
                      <a:pt x="3998" y="7760"/>
                    </a:lnTo>
                    <a:lnTo>
                      <a:pt x="3769" y="7752"/>
                    </a:lnTo>
                    <a:lnTo>
                      <a:pt x="3548" y="7737"/>
                    </a:lnTo>
                    <a:lnTo>
                      <a:pt x="3334" y="7716"/>
                    </a:lnTo>
                    <a:lnTo>
                      <a:pt x="3129" y="7688"/>
                    </a:lnTo>
                    <a:lnTo>
                      <a:pt x="2932" y="7652"/>
                    </a:lnTo>
                    <a:lnTo>
                      <a:pt x="2744" y="7608"/>
                    </a:lnTo>
                    <a:lnTo>
                      <a:pt x="2567" y="7555"/>
                    </a:lnTo>
                    <a:lnTo>
                      <a:pt x="2400" y="7493"/>
                    </a:lnTo>
                    <a:lnTo>
                      <a:pt x="2245" y="7421"/>
                    </a:lnTo>
                    <a:lnTo>
                      <a:pt x="2102" y="7339"/>
                    </a:lnTo>
                    <a:lnTo>
                      <a:pt x="1972" y="7246"/>
                    </a:lnTo>
                    <a:lnTo>
                      <a:pt x="1856" y="7142"/>
                    </a:lnTo>
                    <a:lnTo>
                      <a:pt x="1755" y="7025"/>
                    </a:lnTo>
                    <a:lnTo>
                      <a:pt x="1668" y="6897"/>
                    </a:lnTo>
                    <a:lnTo>
                      <a:pt x="1597" y="6756"/>
                    </a:lnTo>
                    <a:lnTo>
                      <a:pt x="1542" y="6601"/>
                    </a:lnTo>
                    <a:lnTo>
                      <a:pt x="1505" y="6431"/>
                    </a:lnTo>
                    <a:lnTo>
                      <a:pt x="1486" y="6248"/>
                    </a:lnTo>
                    <a:lnTo>
                      <a:pt x="1485" y="6050"/>
                    </a:lnTo>
                    <a:lnTo>
                      <a:pt x="1503" y="5835"/>
                    </a:lnTo>
                    <a:lnTo>
                      <a:pt x="1542" y="5605"/>
                    </a:lnTo>
                    <a:lnTo>
                      <a:pt x="1601" y="5358"/>
                    </a:lnTo>
                    <a:lnTo>
                      <a:pt x="1682" y="5095"/>
                    </a:lnTo>
                    <a:lnTo>
                      <a:pt x="1411" y="4894"/>
                    </a:lnTo>
                    <a:lnTo>
                      <a:pt x="1163" y="4695"/>
                    </a:lnTo>
                    <a:lnTo>
                      <a:pt x="939" y="4496"/>
                    </a:lnTo>
                    <a:lnTo>
                      <a:pt x="738" y="4298"/>
                    </a:lnTo>
                    <a:lnTo>
                      <a:pt x="561" y="4101"/>
                    </a:lnTo>
                    <a:lnTo>
                      <a:pt x="408" y="3906"/>
                    </a:lnTo>
                    <a:lnTo>
                      <a:pt x="280" y="3715"/>
                    </a:lnTo>
                    <a:lnTo>
                      <a:pt x="174" y="3525"/>
                    </a:lnTo>
                    <a:lnTo>
                      <a:pt x="94" y="3339"/>
                    </a:lnTo>
                    <a:lnTo>
                      <a:pt x="38" y="3157"/>
                    </a:lnTo>
                    <a:lnTo>
                      <a:pt x="6" y="2979"/>
                    </a:lnTo>
                    <a:lnTo>
                      <a:pt x="0" y="2806"/>
                    </a:lnTo>
                    <a:lnTo>
                      <a:pt x="18" y="2638"/>
                    </a:lnTo>
                    <a:lnTo>
                      <a:pt x="61" y="2476"/>
                    </a:lnTo>
                    <a:lnTo>
                      <a:pt x="129" y="2321"/>
                    </a:lnTo>
                    <a:lnTo>
                      <a:pt x="223" y="2173"/>
                    </a:lnTo>
                    <a:lnTo>
                      <a:pt x="342" y="2032"/>
                    </a:lnTo>
                    <a:lnTo>
                      <a:pt x="486" y="1898"/>
                    </a:lnTo>
                    <a:lnTo>
                      <a:pt x="657" y="1773"/>
                    </a:lnTo>
                    <a:lnTo>
                      <a:pt x="853" y="1656"/>
                    </a:lnTo>
                    <a:lnTo>
                      <a:pt x="1075" y="1548"/>
                    </a:lnTo>
                    <a:lnTo>
                      <a:pt x="1323" y="1451"/>
                    </a:lnTo>
                    <a:lnTo>
                      <a:pt x="1597" y="1364"/>
                    </a:lnTo>
                    <a:lnTo>
                      <a:pt x="1898" y="1287"/>
                    </a:lnTo>
                    <a:lnTo>
                      <a:pt x="2226" y="1222"/>
                    </a:lnTo>
                    <a:lnTo>
                      <a:pt x="2579" y="1168"/>
                    </a:lnTo>
                    <a:lnTo>
                      <a:pt x="2961" y="1127"/>
                    </a:lnTo>
                    <a:lnTo>
                      <a:pt x="3369" y="1099"/>
                    </a:lnTo>
                    <a:lnTo>
                      <a:pt x="3804" y="1083"/>
                    </a:lnTo>
                    <a:lnTo>
                      <a:pt x="4266" y="1081"/>
                    </a:lnTo>
                    <a:lnTo>
                      <a:pt x="4755" y="1093"/>
                    </a:lnTo>
                    <a:lnTo>
                      <a:pt x="5273" y="1120"/>
                    </a:lnTo>
                    <a:close/>
                  </a:path>
                </a:pathLst>
              </a:custGeom>
              <a:solidFill>
                <a:srgbClr val="B1B0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6" name="Freeform 400"/>
              <p:cNvSpPr>
                <a:spLocks/>
              </p:cNvSpPr>
              <p:nvPr/>
            </p:nvSpPr>
            <p:spPr bwMode="auto">
              <a:xfrm>
                <a:off x="1339" y="2535"/>
                <a:ext cx="778" cy="437"/>
              </a:xfrm>
              <a:custGeom>
                <a:avLst/>
                <a:gdLst>
                  <a:gd name="T0" fmla="*/ 15 w 15156"/>
                  <a:gd name="T1" fmla="*/ 2 h 8523"/>
                  <a:gd name="T2" fmla="*/ 17 w 15156"/>
                  <a:gd name="T3" fmla="*/ 1 h 8523"/>
                  <a:gd name="T4" fmla="*/ 19 w 15156"/>
                  <a:gd name="T5" fmla="*/ 1 h 8523"/>
                  <a:gd name="T6" fmla="*/ 21 w 15156"/>
                  <a:gd name="T7" fmla="*/ 0 h 8523"/>
                  <a:gd name="T8" fmla="*/ 22 w 15156"/>
                  <a:gd name="T9" fmla="*/ 0 h 8523"/>
                  <a:gd name="T10" fmla="*/ 24 w 15156"/>
                  <a:gd name="T11" fmla="*/ 0 h 8523"/>
                  <a:gd name="T12" fmla="*/ 26 w 15156"/>
                  <a:gd name="T13" fmla="*/ 1 h 8523"/>
                  <a:gd name="T14" fmla="*/ 27 w 15156"/>
                  <a:gd name="T15" fmla="*/ 1 h 8523"/>
                  <a:gd name="T16" fmla="*/ 29 w 15156"/>
                  <a:gd name="T17" fmla="*/ 2 h 8523"/>
                  <a:gd name="T18" fmla="*/ 30 w 15156"/>
                  <a:gd name="T19" fmla="*/ 3 h 8523"/>
                  <a:gd name="T20" fmla="*/ 32 w 15156"/>
                  <a:gd name="T21" fmla="*/ 4 h 8523"/>
                  <a:gd name="T22" fmla="*/ 34 w 15156"/>
                  <a:gd name="T23" fmla="*/ 5 h 8523"/>
                  <a:gd name="T24" fmla="*/ 35 w 15156"/>
                  <a:gd name="T25" fmla="*/ 6 h 8523"/>
                  <a:gd name="T26" fmla="*/ 36 w 15156"/>
                  <a:gd name="T27" fmla="*/ 6 h 8523"/>
                  <a:gd name="T28" fmla="*/ 38 w 15156"/>
                  <a:gd name="T29" fmla="*/ 7 h 8523"/>
                  <a:gd name="T30" fmla="*/ 39 w 15156"/>
                  <a:gd name="T31" fmla="*/ 8 h 8523"/>
                  <a:gd name="T32" fmla="*/ 39 w 15156"/>
                  <a:gd name="T33" fmla="*/ 9 h 8523"/>
                  <a:gd name="T34" fmla="*/ 40 w 15156"/>
                  <a:gd name="T35" fmla="*/ 10 h 8523"/>
                  <a:gd name="T36" fmla="*/ 40 w 15156"/>
                  <a:gd name="T37" fmla="*/ 11 h 8523"/>
                  <a:gd name="T38" fmla="*/ 40 w 15156"/>
                  <a:gd name="T39" fmla="*/ 12 h 8523"/>
                  <a:gd name="T40" fmla="*/ 39 w 15156"/>
                  <a:gd name="T41" fmla="*/ 14 h 8523"/>
                  <a:gd name="T42" fmla="*/ 38 w 15156"/>
                  <a:gd name="T43" fmla="*/ 16 h 8523"/>
                  <a:gd name="T44" fmla="*/ 38 w 15156"/>
                  <a:gd name="T45" fmla="*/ 18 h 8523"/>
                  <a:gd name="T46" fmla="*/ 37 w 15156"/>
                  <a:gd name="T47" fmla="*/ 20 h 8523"/>
                  <a:gd name="T48" fmla="*/ 36 w 15156"/>
                  <a:gd name="T49" fmla="*/ 21 h 8523"/>
                  <a:gd name="T50" fmla="*/ 34 w 15156"/>
                  <a:gd name="T51" fmla="*/ 22 h 8523"/>
                  <a:gd name="T52" fmla="*/ 31 w 15156"/>
                  <a:gd name="T53" fmla="*/ 22 h 8523"/>
                  <a:gd name="T54" fmla="*/ 29 w 15156"/>
                  <a:gd name="T55" fmla="*/ 22 h 8523"/>
                  <a:gd name="T56" fmla="*/ 26 w 15156"/>
                  <a:gd name="T57" fmla="*/ 22 h 8523"/>
                  <a:gd name="T58" fmla="*/ 23 w 15156"/>
                  <a:gd name="T59" fmla="*/ 22 h 8523"/>
                  <a:gd name="T60" fmla="*/ 20 w 15156"/>
                  <a:gd name="T61" fmla="*/ 21 h 8523"/>
                  <a:gd name="T62" fmla="*/ 17 w 15156"/>
                  <a:gd name="T63" fmla="*/ 20 h 8523"/>
                  <a:gd name="T64" fmla="*/ 15 w 15156"/>
                  <a:gd name="T65" fmla="*/ 20 h 8523"/>
                  <a:gd name="T66" fmla="*/ 13 w 15156"/>
                  <a:gd name="T67" fmla="*/ 20 h 8523"/>
                  <a:gd name="T68" fmla="*/ 11 w 15156"/>
                  <a:gd name="T69" fmla="*/ 20 h 8523"/>
                  <a:gd name="T70" fmla="*/ 9 w 15156"/>
                  <a:gd name="T71" fmla="*/ 20 h 8523"/>
                  <a:gd name="T72" fmla="*/ 8 w 15156"/>
                  <a:gd name="T73" fmla="*/ 20 h 8523"/>
                  <a:gd name="T74" fmla="*/ 6 w 15156"/>
                  <a:gd name="T75" fmla="*/ 20 h 8523"/>
                  <a:gd name="T76" fmla="*/ 5 w 15156"/>
                  <a:gd name="T77" fmla="*/ 19 h 8523"/>
                  <a:gd name="T78" fmla="*/ 4 w 15156"/>
                  <a:gd name="T79" fmla="*/ 18 h 8523"/>
                  <a:gd name="T80" fmla="*/ 4 w 15156"/>
                  <a:gd name="T81" fmla="*/ 17 h 8523"/>
                  <a:gd name="T82" fmla="*/ 4 w 15156"/>
                  <a:gd name="T83" fmla="*/ 15 h 8523"/>
                  <a:gd name="T84" fmla="*/ 4 w 15156"/>
                  <a:gd name="T85" fmla="*/ 13 h 8523"/>
                  <a:gd name="T86" fmla="*/ 2 w 15156"/>
                  <a:gd name="T87" fmla="*/ 12 h 8523"/>
                  <a:gd name="T88" fmla="*/ 1 w 15156"/>
                  <a:gd name="T89" fmla="*/ 10 h 8523"/>
                  <a:gd name="T90" fmla="*/ 0 w 15156"/>
                  <a:gd name="T91" fmla="*/ 9 h 8523"/>
                  <a:gd name="T92" fmla="*/ 0 w 15156"/>
                  <a:gd name="T93" fmla="*/ 7 h 8523"/>
                  <a:gd name="T94" fmla="*/ 0 w 15156"/>
                  <a:gd name="T95" fmla="*/ 6 h 8523"/>
                  <a:gd name="T96" fmla="*/ 1 w 15156"/>
                  <a:gd name="T97" fmla="*/ 5 h 8523"/>
                  <a:gd name="T98" fmla="*/ 3 w 15156"/>
                  <a:gd name="T99" fmla="*/ 4 h 8523"/>
                  <a:gd name="T100" fmla="*/ 5 w 15156"/>
                  <a:gd name="T101" fmla="*/ 3 h 8523"/>
                  <a:gd name="T102" fmla="*/ 8 w 15156"/>
                  <a:gd name="T103" fmla="*/ 3 h 8523"/>
                  <a:gd name="T104" fmla="*/ 11 w 15156"/>
                  <a:gd name="T105" fmla="*/ 3 h 85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56"/>
                  <a:gd name="T160" fmla="*/ 0 h 8523"/>
                  <a:gd name="T161" fmla="*/ 15156 w 15156"/>
                  <a:gd name="T162" fmla="*/ 8523 h 85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56" h="8523">
                    <a:moveTo>
                      <a:pt x="5259" y="1117"/>
                    </a:moveTo>
                    <a:lnTo>
                      <a:pt x="5506" y="962"/>
                    </a:lnTo>
                    <a:lnTo>
                      <a:pt x="5750" y="819"/>
                    </a:lnTo>
                    <a:lnTo>
                      <a:pt x="5992" y="687"/>
                    </a:lnTo>
                    <a:lnTo>
                      <a:pt x="6232" y="568"/>
                    </a:lnTo>
                    <a:lnTo>
                      <a:pt x="6470" y="460"/>
                    </a:lnTo>
                    <a:lnTo>
                      <a:pt x="6706" y="363"/>
                    </a:lnTo>
                    <a:lnTo>
                      <a:pt x="6940" y="279"/>
                    </a:lnTo>
                    <a:lnTo>
                      <a:pt x="7172" y="205"/>
                    </a:lnTo>
                    <a:lnTo>
                      <a:pt x="7401" y="143"/>
                    </a:lnTo>
                    <a:lnTo>
                      <a:pt x="7629" y="91"/>
                    </a:lnTo>
                    <a:lnTo>
                      <a:pt x="7853" y="52"/>
                    </a:lnTo>
                    <a:lnTo>
                      <a:pt x="8076" y="24"/>
                    </a:lnTo>
                    <a:lnTo>
                      <a:pt x="8297" y="6"/>
                    </a:lnTo>
                    <a:lnTo>
                      <a:pt x="8516" y="0"/>
                    </a:lnTo>
                    <a:lnTo>
                      <a:pt x="8733" y="4"/>
                    </a:lnTo>
                    <a:lnTo>
                      <a:pt x="8948" y="20"/>
                    </a:lnTo>
                    <a:lnTo>
                      <a:pt x="9161" y="46"/>
                    </a:lnTo>
                    <a:lnTo>
                      <a:pt x="9372" y="83"/>
                    </a:lnTo>
                    <a:lnTo>
                      <a:pt x="9581" y="130"/>
                    </a:lnTo>
                    <a:lnTo>
                      <a:pt x="9788" y="189"/>
                    </a:lnTo>
                    <a:lnTo>
                      <a:pt x="9993" y="258"/>
                    </a:lnTo>
                    <a:lnTo>
                      <a:pt x="10196" y="338"/>
                    </a:lnTo>
                    <a:lnTo>
                      <a:pt x="10397" y="427"/>
                    </a:lnTo>
                    <a:lnTo>
                      <a:pt x="10596" y="528"/>
                    </a:lnTo>
                    <a:lnTo>
                      <a:pt x="10793" y="639"/>
                    </a:lnTo>
                    <a:lnTo>
                      <a:pt x="10989" y="760"/>
                    </a:lnTo>
                    <a:lnTo>
                      <a:pt x="11182" y="891"/>
                    </a:lnTo>
                    <a:lnTo>
                      <a:pt x="11374" y="1032"/>
                    </a:lnTo>
                    <a:lnTo>
                      <a:pt x="11564" y="1183"/>
                    </a:lnTo>
                    <a:lnTo>
                      <a:pt x="11751" y="1345"/>
                    </a:lnTo>
                    <a:lnTo>
                      <a:pt x="11937" y="1516"/>
                    </a:lnTo>
                    <a:lnTo>
                      <a:pt x="12121" y="1697"/>
                    </a:lnTo>
                    <a:lnTo>
                      <a:pt x="12329" y="1763"/>
                    </a:lnTo>
                    <a:lnTo>
                      <a:pt x="12534" y="1828"/>
                    </a:lnTo>
                    <a:lnTo>
                      <a:pt x="12736" y="1896"/>
                    </a:lnTo>
                    <a:lnTo>
                      <a:pt x="12934" y="1966"/>
                    </a:lnTo>
                    <a:lnTo>
                      <a:pt x="13125" y="2039"/>
                    </a:lnTo>
                    <a:lnTo>
                      <a:pt x="13312" y="2113"/>
                    </a:lnTo>
                    <a:lnTo>
                      <a:pt x="13493" y="2190"/>
                    </a:lnTo>
                    <a:lnTo>
                      <a:pt x="13667" y="2270"/>
                    </a:lnTo>
                    <a:lnTo>
                      <a:pt x="13835" y="2354"/>
                    </a:lnTo>
                    <a:lnTo>
                      <a:pt x="13995" y="2440"/>
                    </a:lnTo>
                    <a:lnTo>
                      <a:pt x="14147" y="2530"/>
                    </a:lnTo>
                    <a:lnTo>
                      <a:pt x="14290" y="2625"/>
                    </a:lnTo>
                    <a:lnTo>
                      <a:pt x="14425" y="2723"/>
                    </a:lnTo>
                    <a:lnTo>
                      <a:pt x="14549" y="2826"/>
                    </a:lnTo>
                    <a:lnTo>
                      <a:pt x="14664" y="2934"/>
                    </a:lnTo>
                    <a:lnTo>
                      <a:pt x="14768" y="3046"/>
                    </a:lnTo>
                    <a:lnTo>
                      <a:pt x="14862" y="3162"/>
                    </a:lnTo>
                    <a:lnTo>
                      <a:pt x="14943" y="3286"/>
                    </a:lnTo>
                    <a:lnTo>
                      <a:pt x="15011" y="3413"/>
                    </a:lnTo>
                    <a:lnTo>
                      <a:pt x="15068" y="3547"/>
                    </a:lnTo>
                    <a:lnTo>
                      <a:pt x="15111" y="3687"/>
                    </a:lnTo>
                    <a:lnTo>
                      <a:pt x="15141" y="3833"/>
                    </a:lnTo>
                    <a:lnTo>
                      <a:pt x="15156" y="3986"/>
                    </a:lnTo>
                    <a:lnTo>
                      <a:pt x="15156" y="4145"/>
                    </a:lnTo>
                    <a:lnTo>
                      <a:pt x="15142" y="4312"/>
                    </a:lnTo>
                    <a:lnTo>
                      <a:pt x="15111" y="4484"/>
                    </a:lnTo>
                    <a:lnTo>
                      <a:pt x="15064" y="4665"/>
                    </a:lnTo>
                    <a:lnTo>
                      <a:pt x="15000" y="4854"/>
                    </a:lnTo>
                    <a:lnTo>
                      <a:pt x="14918" y="5051"/>
                    </a:lnTo>
                    <a:lnTo>
                      <a:pt x="14819" y="5255"/>
                    </a:lnTo>
                    <a:lnTo>
                      <a:pt x="14702" y="5468"/>
                    </a:lnTo>
                    <a:lnTo>
                      <a:pt x="14565" y="5690"/>
                    </a:lnTo>
                    <a:lnTo>
                      <a:pt x="14583" y="6033"/>
                    </a:lnTo>
                    <a:lnTo>
                      <a:pt x="14570" y="6349"/>
                    </a:lnTo>
                    <a:lnTo>
                      <a:pt x="14528" y="6640"/>
                    </a:lnTo>
                    <a:lnTo>
                      <a:pt x="14456" y="6908"/>
                    </a:lnTo>
                    <a:lnTo>
                      <a:pt x="14358" y="7151"/>
                    </a:lnTo>
                    <a:lnTo>
                      <a:pt x="14234" y="7372"/>
                    </a:lnTo>
                    <a:lnTo>
                      <a:pt x="14086" y="7570"/>
                    </a:lnTo>
                    <a:lnTo>
                      <a:pt x="13914" y="7748"/>
                    </a:lnTo>
                    <a:lnTo>
                      <a:pt x="13721" y="7905"/>
                    </a:lnTo>
                    <a:lnTo>
                      <a:pt x="13506" y="8042"/>
                    </a:lnTo>
                    <a:lnTo>
                      <a:pt x="13274" y="8161"/>
                    </a:lnTo>
                    <a:lnTo>
                      <a:pt x="13022" y="8261"/>
                    </a:lnTo>
                    <a:lnTo>
                      <a:pt x="12753" y="8343"/>
                    </a:lnTo>
                    <a:lnTo>
                      <a:pt x="12470" y="8410"/>
                    </a:lnTo>
                    <a:lnTo>
                      <a:pt x="12172" y="8460"/>
                    </a:lnTo>
                    <a:lnTo>
                      <a:pt x="11863" y="8495"/>
                    </a:lnTo>
                    <a:lnTo>
                      <a:pt x="11540" y="8516"/>
                    </a:lnTo>
                    <a:lnTo>
                      <a:pt x="11209" y="8523"/>
                    </a:lnTo>
                    <a:lnTo>
                      <a:pt x="10868" y="8518"/>
                    </a:lnTo>
                    <a:lnTo>
                      <a:pt x="10519" y="8500"/>
                    </a:lnTo>
                    <a:lnTo>
                      <a:pt x="10164" y="8472"/>
                    </a:lnTo>
                    <a:lnTo>
                      <a:pt x="9804" y="8432"/>
                    </a:lnTo>
                    <a:lnTo>
                      <a:pt x="9441" y="8383"/>
                    </a:lnTo>
                    <a:lnTo>
                      <a:pt x="9074" y="8325"/>
                    </a:lnTo>
                    <a:lnTo>
                      <a:pt x="8708" y="8259"/>
                    </a:lnTo>
                    <a:lnTo>
                      <a:pt x="8340" y="8185"/>
                    </a:lnTo>
                    <a:lnTo>
                      <a:pt x="7975" y="8105"/>
                    </a:lnTo>
                    <a:lnTo>
                      <a:pt x="7613" y="8019"/>
                    </a:lnTo>
                    <a:lnTo>
                      <a:pt x="7255" y="7927"/>
                    </a:lnTo>
                    <a:lnTo>
                      <a:pt x="6901" y="7833"/>
                    </a:lnTo>
                    <a:lnTo>
                      <a:pt x="6554" y="7732"/>
                    </a:lnTo>
                    <a:lnTo>
                      <a:pt x="6216" y="7631"/>
                    </a:lnTo>
                    <a:lnTo>
                      <a:pt x="5961" y="7653"/>
                    </a:lnTo>
                    <a:lnTo>
                      <a:pt x="5706" y="7675"/>
                    </a:lnTo>
                    <a:lnTo>
                      <a:pt x="5452" y="7693"/>
                    </a:lnTo>
                    <a:lnTo>
                      <a:pt x="5199" y="7710"/>
                    </a:lnTo>
                    <a:lnTo>
                      <a:pt x="4950" y="7724"/>
                    </a:lnTo>
                    <a:lnTo>
                      <a:pt x="4702" y="7735"/>
                    </a:lnTo>
                    <a:lnTo>
                      <a:pt x="4459" y="7741"/>
                    </a:lnTo>
                    <a:lnTo>
                      <a:pt x="4221" y="7743"/>
                    </a:lnTo>
                    <a:lnTo>
                      <a:pt x="3987" y="7740"/>
                    </a:lnTo>
                    <a:lnTo>
                      <a:pt x="3761" y="7731"/>
                    </a:lnTo>
                    <a:lnTo>
                      <a:pt x="3540" y="7718"/>
                    </a:lnTo>
                    <a:lnTo>
                      <a:pt x="3326" y="7697"/>
                    </a:lnTo>
                    <a:lnTo>
                      <a:pt x="3121" y="7668"/>
                    </a:lnTo>
                    <a:lnTo>
                      <a:pt x="2925" y="7632"/>
                    </a:lnTo>
                    <a:lnTo>
                      <a:pt x="2737" y="7588"/>
                    </a:lnTo>
                    <a:lnTo>
                      <a:pt x="2560" y="7536"/>
                    </a:lnTo>
                    <a:lnTo>
                      <a:pt x="2394" y="7473"/>
                    </a:lnTo>
                    <a:lnTo>
                      <a:pt x="2239" y="7402"/>
                    </a:lnTo>
                    <a:lnTo>
                      <a:pt x="2097" y="7321"/>
                    </a:lnTo>
                    <a:lnTo>
                      <a:pt x="1968" y="7228"/>
                    </a:lnTo>
                    <a:lnTo>
                      <a:pt x="1852" y="7124"/>
                    </a:lnTo>
                    <a:lnTo>
                      <a:pt x="1750" y="7008"/>
                    </a:lnTo>
                    <a:lnTo>
                      <a:pt x="1663" y="6879"/>
                    </a:lnTo>
                    <a:lnTo>
                      <a:pt x="1593" y="6738"/>
                    </a:lnTo>
                    <a:lnTo>
                      <a:pt x="1539" y="6583"/>
                    </a:lnTo>
                    <a:lnTo>
                      <a:pt x="1501" y="6415"/>
                    </a:lnTo>
                    <a:lnTo>
                      <a:pt x="1482" y="6232"/>
                    </a:lnTo>
                    <a:lnTo>
                      <a:pt x="1481" y="6034"/>
                    </a:lnTo>
                    <a:lnTo>
                      <a:pt x="1500" y="5821"/>
                    </a:lnTo>
                    <a:lnTo>
                      <a:pt x="1539" y="5591"/>
                    </a:lnTo>
                    <a:lnTo>
                      <a:pt x="1598" y="5345"/>
                    </a:lnTo>
                    <a:lnTo>
                      <a:pt x="1678" y="5081"/>
                    </a:lnTo>
                    <a:lnTo>
                      <a:pt x="1407" y="4882"/>
                    </a:lnTo>
                    <a:lnTo>
                      <a:pt x="1160" y="4683"/>
                    </a:lnTo>
                    <a:lnTo>
                      <a:pt x="937" y="4484"/>
                    </a:lnTo>
                    <a:lnTo>
                      <a:pt x="737" y="4287"/>
                    </a:lnTo>
                    <a:lnTo>
                      <a:pt x="560" y="4091"/>
                    </a:lnTo>
                    <a:lnTo>
                      <a:pt x="407" y="3897"/>
                    </a:lnTo>
                    <a:lnTo>
                      <a:pt x="279" y="3705"/>
                    </a:lnTo>
                    <a:lnTo>
                      <a:pt x="174" y="3516"/>
                    </a:lnTo>
                    <a:lnTo>
                      <a:pt x="93" y="3330"/>
                    </a:lnTo>
                    <a:lnTo>
                      <a:pt x="37" y="3149"/>
                    </a:lnTo>
                    <a:lnTo>
                      <a:pt x="6" y="2971"/>
                    </a:lnTo>
                    <a:lnTo>
                      <a:pt x="0" y="2799"/>
                    </a:lnTo>
                    <a:lnTo>
                      <a:pt x="17" y="2632"/>
                    </a:lnTo>
                    <a:lnTo>
                      <a:pt x="61" y="2470"/>
                    </a:lnTo>
                    <a:lnTo>
                      <a:pt x="129" y="2316"/>
                    </a:lnTo>
                    <a:lnTo>
                      <a:pt x="222" y="2167"/>
                    </a:lnTo>
                    <a:lnTo>
                      <a:pt x="341" y="2026"/>
                    </a:lnTo>
                    <a:lnTo>
                      <a:pt x="485" y="1892"/>
                    </a:lnTo>
                    <a:lnTo>
                      <a:pt x="655" y="1768"/>
                    </a:lnTo>
                    <a:lnTo>
                      <a:pt x="850" y="1652"/>
                    </a:lnTo>
                    <a:lnTo>
                      <a:pt x="1073" y="1545"/>
                    </a:lnTo>
                    <a:lnTo>
                      <a:pt x="1320" y="1448"/>
                    </a:lnTo>
                    <a:lnTo>
                      <a:pt x="1594" y="1360"/>
                    </a:lnTo>
                    <a:lnTo>
                      <a:pt x="1894" y="1283"/>
                    </a:lnTo>
                    <a:lnTo>
                      <a:pt x="2220" y="1219"/>
                    </a:lnTo>
                    <a:lnTo>
                      <a:pt x="2573" y="1165"/>
                    </a:lnTo>
                    <a:lnTo>
                      <a:pt x="2953" y="1124"/>
                    </a:lnTo>
                    <a:lnTo>
                      <a:pt x="3361" y="1095"/>
                    </a:lnTo>
                    <a:lnTo>
                      <a:pt x="3795" y="1080"/>
                    </a:lnTo>
                    <a:lnTo>
                      <a:pt x="4255" y="1078"/>
                    </a:lnTo>
                    <a:lnTo>
                      <a:pt x="4743" y="1090"/>
                    </a:lnTo>
                    <a:lnTo>
                      <a:pt x="5259" y="1117"/>
                    </a:lnTo>
                    <a:close/>
                  </a:path>
                </a:pathLst>
              </a:custGeom>
              <a:solidFill>
                <a:srgbClr val="B4B3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7" name="Freeform 401"/>
              <p:cNvSpPr>
                <a:spLocks/>
              </p:cNvSpPr>
              <p:nvPr/>
            </p:nvSpPr>
            <p:spPr bwMode="auto">
              <a:xfrm>
                <a:off x="1341" y="2535"/>
                <a:ext cx="774" cy="437"/>
              </a:xfrm>
              <a:custGeom>
                <a:avLst/>
                <a:gdLst>
                  <a:gd name="T0" fmla="*/ 15 w 15118"/>
                  <a:gd name="T1" fmla="*/ 2 h 8503"/>
                  <a:gd name="T2" fmla="*/ 17 w 15118"/>
                  <a:gd name="T3" fmla="*/ 1 h 8503"/>
                  <a:gd name="T4" fmla="*/ 19 w 15118"/>
                  <a:gd name="T5" fmla="*/ 1 h 8503"/>
                  <a:gd name="T6" fmla="*/ 21 w 15118"/>
                  <a:gd name="T7" fmla="*/ 0 h 8503"/>
                  <a:gd name="T8" fmla="*/ 22 w 15118"/>
                  <a:gd name="T9" fmla="*/ 0 h 8503"/>
                  <a:gd name="T10" fmla="*/ 24 w 15118"/>
                  <a:gd name="T11" fmla="*/ 0 h 8503"/>
                  <a:gd name="T12" fmla="*/ 26 w 15118"/>
                  <a:gd name="T13" fmla="*/ 1 h 8503"/>
                  <a:gd name="T14" fmla="*/ 27 w 15118"/>
                  <a:gd name="T15" fmla="*/ 1 h 8503"/>
                  <a:gd name="T16" fmla="*/ 29 w 15118"/>
                  <a:gd name="T17" fmla="*/ 2 h 8503"/>
                  <a:gd name="T18" fmla="*/ 30 w 15118"/>
                  <a:gd name="T19" fmla="*/ 3 h 8503"/>
                  <a:gd name="T20" fmla="*/ 32 w 15118"/>
                  <a:gd name="T21" fmla="*/ 4 h 8503"/>
                  <a:gd name="T22" fmla="*/ 33 w 15118"/>
                  <a:gd name="T23" fmla="*/ 5 h 8503"/>
                  <a:gd name="T24" fmla="*/ 35 w 15118"/>
                  <a:gd name="T25" fmla="*/ 6 h 8503"/>
                  <a:gd name="T26" fmla="*/ 36 w 15118"/>
                  <a:gd name="T27" fmla="*/ 6 h 8503"/>
                  <a:gd name="T28" fmla="*/ 37 w 15118"/>
                  <a:gd name="T29" fmla="*/ 7 h 8503"/>
                  <a:gd name="T30" fmla="*/ 38 w 15118"/>
                  <a:gd name="T31" fmla="*/ 8 h 8503"/>
                  <a:gd name="T32" fmla="*/ 39 w 15118"/>
                  <a:gd name="T33" fmla="*/ 9 h 8503"/>
                  <a:gd name="T34" fmla="*/ 40 w 15118"/>
                  <a:gd name="T35" fmla="*/ 10 h 8503"/>
                  <a:gd name="T36" fmla="*/ 40 w 15118"/>
                  <a:gd name="T37" fmla="*/ 11 h 8503"/>
                  <a:gd name="T38" fmla="*/ 39 w 15118"/>
                  <a:gd name="T39" fmla="*/ 12 h 8503"/>
                  <a:gd name="T40" fmla="*/ 39 w 15118"/>
                  <a:gd name="T41" fmla="*/ 14 h 8503"/>
                  <a:gd name="T42" fmla="*/ 38 w 15118"/>
                  <a:gd name="T43" fmla="*/ 16 h 8503"/>
                  <a:gd name="T44" fmla="*/ 38 w 15118"/>
                  <a:gd name="T45" fmla="*/ 18 h 8503"/>
                  <a:gd name="T46" fmla="*/ 37 w 15118"/>
                  <a:gd name="T47" fmla="*/ 20 h 8503"/>
                  <a:gd name="T48" fmla="*/ 35 w 15118"/>
                  <a:gd name="T49" fmla="*/ 21 h 8503"/>
                  <a:gd name="T50" fmla="*/ 33 w 15118"/>
                  <a:gd name="T51" fmla="*/ 22 h 8503"/>
                  <a:gd name="T52" fmla="*/ 31 w 15118"/>
                  <a:gd name="T53" fmla="*/ 22 h 8503"/>
                  <a:gd name="T54" fmla="*/ 28 w 15118"/>
                  <a:gd name="T55" fmla="*/ 22 h 8503"/>
                  <a:gd name="T56" fmla="*/ 26 w 15118"/>
                  <a:gd name="T57" fmla="*/ 22 h 8503"/>
                  <a:gd name="T58" fmla="*/ 23 w 15118"/>
                  <a:gd name="T59" fmla="*/ 22 h 8503"/>
                  <a:gd name="T60" fmla="*/ 20 w 15118"/>
                  <a:gd name="T61" fmla="*/ 21 h 8503"/>
                  <a:gd name="T62" fmla="*/ 17 w 15118"/>
                  <a:gd name="T63" fmla="*/ 20 h 8503"/>
                  <a:gd name="T64" fmla="*/ 15 w 15118"/>
                  <a:gd name="T65" fmla="*/ 20 h 8503"/>
                  <a:gd name="T66" fmla="*/ 13 w 15118"/>
                  <a:gd name="T67" fmla="*/ 20 h 8503"/>
                  <a:gd name="T68" fmla="*/ 11 w 15118"/>
                  <a:gd name="T69" fmla="*/ 20 h 8503"/>
                  <a:gd name="T70" fmla="*/ 9 w 15118"/>
                  <a:gd name="T71" fmla="*/ 20 h 8503"/>
                  <a:gd name="T72" fmla="*/ 8 w 15118"/>
                  <a:gd name="T73" fmla="*/ 20 h 8503"/>
                  <a:gd name="T74" fmla="*/ 6 w 15118"/>
                  <a:gd name="T75" fmla="*/ 20 h 8503"/>
                  <a:gd name="T76" fmla="*/ 5 w 15118"/>
                  <a:gd name="T77" fmla="*/ 19 h 8503"/>
                  <a:gd name="T78" fmla="*/ 4 w 15118"/>
                  <a:gd name="T79" fmla="*/ 18 h 8503"/>
                  <a:gd name="T80" fmla="*/ 4 w 15118"/>
                  <a:gd name="T81" fmla="*/ 17 h 8503"/>
                  <a:gd name="T82" fmla="*/ 4 w 15118"/>
                  <a:gd name="T83" fmla="*/ 15 h 8503"/>
                  <a:gd name="T84" fmla="*/ 4 w 15118"/>
                  <a:gd name="T85" fmla="*/ 13 h 8503"/>
                  <a:gd name="T86" fmla="*/ 2 w 15118"/>
                  <a:gd name="T87" fmla="*/ 12 h 8503"/>
                  <a:gd name="T88" fmla="*/ 1 w 15118"/>
                  <a:gd name="T89" fmla="*/ 10 h 8503"/>
                  <a:gd name="T90" fmla="*/ 0 w 15118"/>
                  <a:gd name="T91" fmla="*/ 9 h 8503"/>
                  <a:gd name="T92" fmla="*/ 0 w 15118"/>
                  <a:gd name="T93" fmla="*/ 7 h 8503"/>
                  <a:gd name="T94" fmla="*/ 0 w 15118"/>
                  <a:gd name="T95" fmla="*/ 6 h 8503"/>
                  <a:gd name="T96" fmla="*/ 1 w 15118"/>
                  <a:gd name="T97" fmla="*/ 5 h 8503"/>
                  <a:gd name="T98" fmla="*/ 3 w 15118"/>
                  <a:gd name="T99" fmla="*/ 4 h 8503"/>
                  <a:gd name="T100" fmla="*/ 5 w 15118"/>
                  <a:gd name="T101" fmla="*/ 3 h 8503"/>
                  <a:gd name="T102" fmla="*/ 8 w 15118"/>
                  <a:gd name="T103" fmla="*/ 3 h 8503"/>
                  <a:gd name="T104" fmla="*/ 11 w 15118"/>
                  <a:gd name="T105" fmla="*/ 3 h 8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18"/>
                  <a:gd name="T160" fmla="*/ 0 h 8503"/>
                  <a:gd name="T161" fmla="*/ 15118 w 15118"/>
                  <a:gd name="T162" fmla="*/ 8503 h 8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18" h="8503">
                    <a:moveTo>
                      <a:pt x="5247" y="1114"/>
                    </a:moveTo>
                    <a:lnTo>
                      <a:pt x="5492" y="961"/>
                    </a:lnTo>
                    <a:lnTo>
                      <a:pt x="5736" y="817"/>
                    </a:lnTo>
                    <a:lnTo>
                      <a:pt x="5977" y="687"/>
                    </a:lnTo>
                    <a:lnTo>
                      <a:pt x="6217" y="567"/>
                    </a:lnTo>
                    <a:lnTo>
                      <a:pt x="6454" y="459"/>
                    </a:lnTo>
                    <a:lnTo>
                      <a:pt x="6689" y="363"/>
                    </a:lnTo>
                    <a:lnTo>
                      <a:pt x="6923" y="278"/>
                    </a:lnTo>
                    <a:lnTo>
                      <a:pt x="7154" y="205"/>
                    </a:lnTo>
                    <a:lnTo>
                      <a:pt x="7382" y="143"/>
                    </a:lnTo>
                    <a:lnTo>
                      <a:pt x="7608" y="92"/>
                    </a:lnTo>
                    <a:lnTo>
                      <a:pt x="7834" y="53"/>
                    </a:lnTo>
                    <a:lnTo>
                      <a:pt x="8056" y="24"/>
                    </a:lnTo>
                    <a:lnTo>
                      <a:pt x="8276" y="6"/>
                    </a:lnTo>
                    <a:lnTo>
                      <a:pt x="8495" y="0"/>
                    </a:lnTo>
                    <a:lnTo>
                      <a:pt x="8711" y="4"/>
                    </a:lnTo>
                    <a:lnTo>
                      <a:pt x="8926" y="20"/>
                    </a:lnTo>
                    <a:lnTo>
                      <a:pt x="9139" y="46"/>
                    </a:lnTo>
                    <a:lnTo>
                      <a:pt x="9348" y="83"/>
                    </a:lnTo>
                    <a:lnTo>
                      <a:pt x="9557" y="131"/>
                    </a:lnTo>
                    <a:lnTo>
                      <a:pt x="9763" y="189"/>
                    </a:lnTo>
                    <a:lnTo>
                      <a:pt x="9968" y="258"/>
                    </a:lnTo>
                    <a:lnTo>
                      <a:pt x="10170" y="337"/>
                    </a:lnTo>
                    <a:lnTo>
                      <a:pt x="10371" y="427"/>
                    </a:lnTo>
                    <a:lnTo>
                      <a:pt x="10570" y="527"/>
                    </a:lnTo>
                    <a:lnTo>
                      <a:pt x="10766" y="637"/>
                    </a:lnTo>
                    <a:lnTo>
                      <a:pt x="10961" y="758"/>
                    </a:lnTo>
                    <a:lnTo>
                      <a:pt x="11154" y="889"/>
                    </a:lnTo>
                    <a:lnTo>
                      <a:pt x="11345" y="1030"/>
                    </a:lnTo>
                    <a:lnTo>
                      <a:pt x="11534" y="1181"/>
                    </a:lnTo>
                    <a:lnTo>
                      <a:pt x="11722" y="1342"/>
                    </a:lnTo>
                    <a:lnTo>
                      <a:pt x="11907" y="1514"/>
                    </a:lnTo>
                    <a:lnTo>
                      <a:pt x="12091" y="1694"/>
                    </a:lnTo>
                    <a:lnTo>
                      <a:pt x="12299" y="1759"/>
                    </a:lnTo>
                    <a:lnTo>
                      <a:pt x="12503" y="1824"/>
                    </a:lnTo>
                    <a:lnTo>
                      <a:pt x="12704" y="1893"/>
                    </a:lnTo>
                    <a:lnTo>
                      <a:pt x="12901" y="1962"/>
                    </a:lnTo>
                    <a:lnTo>
                      <a:pt x="13093" y="2034"/>
                    </a:lnTo>
                    <a:lnTo>
                      <a:pt x="13279" y="2109"/>
                    </a:lnTo>
                    <a:lnTo>
                      <a:pt x="13459" y="2186"/>
                    </a:lnTo>
                    <a:lnTo>
                      <a:pt x="13633" y="2266"/>
                    </a:lnTo>
                    <a:lnTo>
                      <a:pt x="13800" y="2349"/>
                    </a:lnTo>
                    <a:lnTo>
                      <a:pt x="13959" y="2435"/>
                    </a:lnTo>
                    <a:lnTo>
                      <a:pt x="14111" y="2525"/>
                    </a:lnTo>
                    <a:lnTo>
                      <a:pt x="14254" y="2619"/>
                    </a:lnTo>
                    <a:lnTo>
                      <a:pt x="14389" y="2717"/>
                    </a:lnTo>
                    <a:lnTo>
                      <a:pt x="14513" y="2820"/>
                    </a:lnTo>
                    <a:lnTo>
                      <a:pt x="14627" y="2927"/>
                    </a:lnTo>
                    <a:lnTo>
                      <a:pt x="14731" y="3039"/>
                    </a:lnTo>
                    <a:lnTo>
                      <a:pt x="14824" y="3156"/>
                    </a:lnTo>
                    <a:lnTo>
                      <a:pt x="14905" y="3278"/>
                    </a:lnTo>
                    <a:lnTo>
                      <a:pt x="14974" y="3405"/>
                    </a:lnTo>
                    <a:lnTo>
                      <a:pt x="15030" y="3539"/>
                    </a:lnTo>
                    <a:lnTo>
                      <a:pt x="15073" y="3678"/>
                    </a:lnTo>
                    <a:lnTo>
                      <a:pt x="15103" y="3824"/>
                    </a:lnTo>
                    <a:lnTo>
                      <a:pt x="15117" y="3976"/>
                    </a:lnTo>
                    <a:lnTo>
                      <a:pt x="15118" y="4135"/>
                    </a:lnTo>
                    <a:lnTo>
                      <a:pt x="15104" y="4302"/>
                    </a:lnTo>
                    <a:lnTo>
                      <a:pt x="15073" y="4474"/>
                    </a:lnTo>
                    <a:lnTo>
                      <a:pt x="15026" y="4654"/>
                    </a:lnTo>
                    <a:lnTo>
                      <a:pt x="14963" y="4843"/>
                    </a:lnTo>
                    <a:lnTo>
                      <a:pt x="14882" y="5039"/>
                    </a:lnTo>
                    <a:lnTo>
                      <a:pt x="14783" y="5243"/>
                    </a:lnTo>
                    <a:lnTo>
                      <a:pt x="14665" y="5455"/>
                    </a:lnTo>
                    <a:lnTo>
                      <a:pt x="14529" y="5676"/>
                    </a:lnTo>
                    <a:lnTo>
                      <a:pt x="14547" y="6017"/>
                    </a:lnTo>
                    <a:lnTo>
                      <a:pt x="14533" y="6333"/>
                    </a:lnTo>
                    <a:lnTo>
                      <a:pt x="14491" y="6624"/>
                    </a:lnTo>
                    <a:lnTo>
                      <a:pt x="14420" y="6890"/>
                    </a:lnTo>
                    <a:lnTo>
                      <a:pt x="14322" y="7134"/>
                    </a:lnTo>
                    <a:lnTo>
                      <a:pt x="14198" y="7354"/>
                    </a:lnTo>
                    <a:lnTo>
                      <a:pt x="14051" y="7552"/>
                    </a:lnTo>
                    <a:lnTo>
                      <a:pt x="13879" y="7730"/>
                    </a:lnTo>
                    <a:lnTo>
                      <a:pt x="13686" y="7886"/>
                    </a:lnTo>
                    <a:lnTo>
                      <a:pt x="13473" y="8023"/>
                    </a:lnTo>
                    <a:lnTo>
                      <a:pt x="13240" y="8141"/>
                    </a:lnTo>
                    <a:lnTo>
                      <a:pt x="12989" y="8241"/>
                    </a:lnTo>
                    <a:lnTo>
                      <a:pt x="12722" y="8324"/>
                    </a:lnTo>
                    <a:lnTo>
                      <a:pt x="12439" y="8389"/>
                    </a:lnTo>
                    <a:lnTo>
                      <a:pt x="12143" y="8440"/>
                    </a:lnTo>
                    <a:lnTo>
                      <a:pt x="11833" y="8474"/>
                    </a:lnTo>
                    <a:lnTo>
                      <a:pt x="11512" y="8496"/>
                    </a:lnTo>
                    <a:lnTo>
                      <a:pt x="11180" y="8503"/>
                    </a:lnTo>
                    <a:lnTo>
                      <a:pt x="10840" y="8498"/>
                    </a:lnTo>
                    <a:lnTo>
                      <a:pt x="10493" y="8480"/>
                    </a:lnTo>
                    <a:lnTo>
                      <a:pt x="10139" y="8451"/>
                    </a:lnTo>
                    <a:lnTo>
                      <a:pt x="9780" y="8411"/>
                    </a:lnTo>
                    <a:lnTo>
                      <a:pt x="9416" y="8363"/>
                    </a:lnTo>
                    <a:lnTo>
                      <a:pt x="9052" y="8305"/>
                    </a:lnTo>
                    <a:lnTo>
                      <a:pt x="8686" y="8239"/>
                    </a:lnTo>
                    <a:lnTo>
                      <a:pt x="8319" y="8166"/>
                    </a:lnTo>
                    <a:lnTo>
                      <a:pt x="7955" y="8086"/>
                    </a:lnTo>
                    <a:lnTo>
                      <a:pt x="7594" y="7999"/>
                    </a:lnTo>
                    <a:lnTo>
                      <a:pt x="7236" y="7909"/>
                    </a:lnTo>
                    <a:lnTo>
                      <a:pt x="6884" y="7813"/>
                    </a:lnTo>
                    <a:lnTo>
                      <a:pt x="6539" y="7714"/>
                    </a:lnTo>
                    <a:lnTo>
                      <a:pt x="6201" y="7613"/>
                    </a:lnTo>
                    <a:lnTo>
                      <a:pt x="5946" y="7635"/>
                    </a:lnTo>
                    <a:lnTo>
                      <a:pt x="5692" y="7655"/>
                    </a:lnTo>
                    <a:lnTo>
                      <a:pt x="5438" y="7675"/>
                    </a:lnTo>
                    <a:lnTo>
                      <a:pt x="5187" y="7692"/>
                    </a:lnTo>
                    <a:lnTo>
                      <a:pt x="4937" y="7706"/>
                    </a:lnTo>
                    <a:lnTo>
                      <a:pt x="4691" y="7716"/>
                    </a:lnTo>
                    <a:lnTo>
                      <a:pt x="4448" y="7722"/>
                    </a:lnTo>
                    <a:lnTo>
                      <a:pt x="4210" y="7725"/>
                    </a:lnTo>
                    <a:lnTo>
                      <a:pt x="3978" y="7721"/>
                    </a:lnTo>
                    <a:lnTo>
                      <a:pt x="3751" y="7713"/>
                    </a:lnTo>
                    <a:lnTo>
                      <a:pt x="3531" y="7698"/>
                    </a:lnTo>
                    <a:lnTo>
                      <a:pt x="3318" y="7677"/>
                    </a:lnTo>
                    <a:lnTo>
                      <a:pt x="3113" y="7650"/>
                    </a:lnTo>
                    <a:lnTo>
                      <a:pt x="2917" y="7614"/>
                    </a:lnTo>
                    <a:lnTo>
                      <a:pt x="2730" y="7570"/>
                    </a:lnTo>
                    <a:lnTo>
                      <a:pt x="2554" y="7517"/>
                    </a:lnTo>
                    <a:lnTo>
                      <a:pt x="2388" y="7456"/>
                    </a:lnTo>
                    <a:lnTo>
                      <a:pt x="2234" y="7384"/>
                    </a:lnTo>
                    <a:lnTo>
                      <a:pt x="2092" y="7302"/>
                    </a:lnTo>
                    <a:lnTo>
                      <a:pt x="1962" y="7210"/>
                    </a:lnTo>
                    <a:lnTo>
                      <a:pt x="1848" y="7106"/>
                    </a:lnTo>
                    <a:lnTo>
                      <a:pt x="1745" y="6990"/>
                    </a:lnTo>
                    <a:lnTo>
                      <a:pt x="1659" y="6863"/>
                    </a:lnTo>
                    <a:lnTo>
                      <a:pt x="1590" y="6722"/>
                    </a:lnTo>
                    <a:lnTo>
                      <a:pt x="1535" y="6568"/>
                    </a:lnTo>
                    <a:lnTo>
                      <a:pt x="1498" y="6400"/>
                    </a:lnTo>
                    <a:lnTo>
                      <a:pt x="1479" y="6217"/>
                    </a:lnTo>
                    <a:lnTo>
                      <a:pt x="1478" y="6019"/>
                    </a:lnTo>
                    <a:lnTo>
                      <a:pt x="1497" y="5807"/>
                    </a:lnTo>
                    <a:lnTo>
                      <a:pt x="1535" y="5577"/>
                    </a:lnTo>
                    <a:lnTo>
                      <a:pt x="1594" y="5332"/>
                    </a:lnTo>
                    <a:lnTo>
                      <a:pt x="1674" y="5069"/>
                    </a:lnTo>
                    <a:lnTo>
                      <a:pt x="1404" y="4870"/>
                    </a:lnTo>
                    <a:lnTo>
                      <a:pt x="1158" y="4672"/>
                    </a:lnTo>
                    <a:lnTo>
                      <a:pt x="935" y="4474"/>
                    </a:lnTo>
                    <a:lnTo>
                      <a:pt x="735" y="4277"/>
                    </a:lnTo>
                    <a:lnTo>
                      <a:pt x="559" y="4081"/>
                    </a:lnTo>
                    <a:lnTo>
                      <a:pt x="406" y="3888"/>
                    </a:lnTo>
                    <a:lnTo>
                      <a:pt x="278" y="3696"/>
                    </a:lnTo>
                    <a:lnTo>
                      <a:pt x="173" y="3507"/>
                    </a:lnTo>
                    <a:lnTo>
                      <a:pt x="93" y="3323"/>
                    </a:lnTo>
                    <a:lnTo>
                      <a:pt x="37" y="3142"/>
                    </a:lnTo>
                    <a:lnTo>
                      <a:pt x="7" y="2965"/>
                    </a:lnTo>
                    <a:lnTo>
                      <a:pt x="0" y="2792"/>
                    </a:lnTo>
                    <a:lnTo>
                      <a:pt x="17" y="2626"/>
                    </a:lnTo>
                    <a:lnTo>
                      <a:pt x="61" y="2465"/>
                    </a:lnTo>
                    <a:lnTo>
                      <a:pt x="129" y="2310"/>
                    </a:lnTo>
                    <a:lnTo>
                      <a:pt x="222" y="2162"/>
                    </a:lnTo>
                    <a:lnTo>
                      <a:pt x="340" y="2021"/>
                    </a:lnTo>
                    <a:lnTo>
                      <a:pt x="484" y="1889"/>
                    </a:lnTo>
                    <a:lnTo>
                      <a:pt x="653" y="1764"/>
                    </a:lnTo>
                    <a:lnTo>
                      <a:pt x="848" y="1648"/>
                    </a:lnTo>
                    <a:lnTo>
                      <a:pt x="1069" y="1541"/>
                    </a:lnTo>
                    <a:lnTo>
                      <a:pt x="1317" y="1444"/>
                    </a:lnTo>
                    <a:lnTo>
                      <a:pt x="1590" y="1358"/>
                    </a:lnTo>
                    <a:lnTo>
                      <a:pt x="1889" y="1282"/>
                    </a:lnTo>
                    <a:lnTo>
                      <a:pt x="2215" y="1217"/>
                    </a:lnTo>
                    <a:lnTo>
                      <a:pt x="2567" y="1163"/>
                    </a:lnTo>
                    <a:lnTo>
                      <a:pt x="2946" y="1122"/>
                    </a:lnTo>
                    <a:lnTo>
                      <a:pt x="3352" y="1093"/>
                    </a:lnTo>
                    <a:lnTo>
                      <a:pt x="3785" y="1078"/>
                    </a:lnTo>
                    <a:lnTo>
                      <a:pt x="4244" y="1075"/>
                    </a:lnTo>
                    <a:lnTo>
                      <a:pt x="4732" y="1088"/>
                    </a:lnTo>
                    <a:lnTo>
                      <a:pt x="5247" y="1114"/>
                    </a:lnTo>
                    <a:close/>
                  </a:path>
                </a:pathLst>
              </a:custGeom>
              <a:solidFill>
                <a:srgbClr val="B6B5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8" name="Freeform 402"/>
              <p:cNvSpPr>
                <a:spLocks/>
              </p:cNvSpPr>
              <p:nvPr/>
            </p:nvSpPr>
            <p:spPr bwMode="auto">
              <a:xfrm>
                <a:off x="1341" y="2536"/>
                <a:ext cx="774" cy="435"/>
              </a:xfrm>
              <a:custGeom>
                <a:avLst/>
                <a:gdLst>
                  <a:gd name="T0" fmla="*/ 15 w 15082"/>
                  <a:gd name="T1" fmla="*/ 2 h 8481"/>
                  <a:gd name="T2" fmla="*/ 17 w 15082"/>
                  <a:gd name="T3" fmla="*/ 1 h 8481"/>
                  <a:gd name="T4" fmla="*/ 19 w 15082"/>
                  <a:gd name="T5" fmla="*/ 1 h 8481"/>
                  <a:gd name="T6" fmla="*/ 21 w 15082"/>
                  <a:gd name="T7" fmla="*/ 0 h 8481"/>
                  <a:gd name="T8" fmla="*/ 22 w 15082"/>
                  <a:gd name="T9" fmla="*/ 0 h 8481"/>
                  <a:gd name="T10" fmla="*/ 24 w 15082"/>
                  <a:gd name="T11" fmla="*/ 0 h 8481"/>
                  <a:gd name="T12" fmla="*/ 26 w 15082"/>
                  <a:gd name="T13" fmla="*/ 1 h 8481"/>
                  <a:gd name="T14" fmla="*/ 27 w 15082"/>
                  <a:gd name="T15" fmla="*/ 1 h 8481"/>
                  <a:gd name="T16" fmla="*/ 29 w 15082"/>
                  <a:gd name="T17" fmla="*/ 2 h 8481"/>
                  <a:gd name="T18" fmla="*/ 30 w 15082"/>
                  <a:gd name="T19" fmla="*/ 3 h 8481"/>
                  <a:gd name="T20" fmla="*/ 32 w 15082"/>
                  <a:gd name="T21" fmla="*/ 4 h 8481"/>
                  <a:gd name="T22" fmla="*/ 33 w 15082"/>
                  <a:gd name="T23" fmla="*/ 5 h 8481"/>
                  <a:gd name="T24" fmla="*/ 35 w 15082"/>
                  <a:gd name="T25" fmla="*/ 6 h 8481"/>
                  <a:gd name="T26" fmla="*/ 36 w 15082"/>
                  <a:gd name="T27" fmla="*/ 6 h 8481"/>
                  <a:gd name="T28" fmla="*/ 37 w 15082"/>
                  <a:gd name="T29" fmla="*/ 7 h 8481"/>
                  <a:gd name="T30" fmla="*/ 38 w 15082"/>
                  <a:gd name="T31" fmla="*/ 8 h 8481"/>
                  <a:gd name="T32" fmla="*/ 39 w 15082"/>
                  <a:gd name="T33" fmla="*/ 9 h 8481"/>
                  <a:gd name="T34" fmla="*/ 40 w 15082"/>
                  <a:gd name="T35" fmla="*/ 10 h 8481"/>
                  <a:gd name="T36" fmla="*/ 40 w 15082"/>
                  <a:gd name="T37" fmla="*/ 11 h 8481"/>
                  <a:gd name="T38" fmla="*/ 39 w 15082"/>
                  <a:gd name="T39" fmla="*/ 12 h 8481"/>
                  <a:gd name="T40" fmla="*/ 39 w 15082"/>
                  <a:gd name="T41" fmla="*/ 14 h 8481"/>
                  <a:gd name="T42" fmla="*/ 38 w 15082"/>
                  <a:gd name="T43" fmla="*/ 16 h 8481"/>
                  <a:gd name="T44" fmla="*/ 38 w 15082"/>
                  <a:gd name="T45" fmla="*/ 18 h 8481"/>
                  <a:gd name="T46" fmla="*/ 37 w 15082"/>
                  <a:gd name="T47" fmla="*/ 20 h 8481"/>
                  <a:gd name="T48" fmla="*/ 35 w 15082"/>
                  <a:gd name="T49" fmla="*/ 21 h 8481"/>
                  <a:gd name="T50" fmla="*/ 33 w 15082"/>
                  <a:gd name="T51" fmla="*/ 22 h 8481"/>
                  <a:gd name="T52" fmla="*/ 31 w 15082"/>
                  <a:gd name="T53" fmla="*/ 22 h 8481"/>
                  <a:gd name="T54" fmla="*/ 28 w 15082"/>
                  <a:gd name="T55" fmla="*/ 22 h 8481"/>
                  <a:gd name="T56" fmla="*/ 26 w 15082"/>
                  <a:gd name="T57" fmla="*/ 22 h 8481"/>
                  <a:gd name="T58" fmla="*/ 23 w 15082"/>
                  <a:gd name="T59" fmla="*/ 22 h 8481"/>
                  <a:gd name="T60" fmla="*/ 20 w 15082"/>
                  <a:gd name="T61" fmla="*/ 21 h 8481"/>
                  <a:gd name="T62" fmla="*/ 17 w 15082"/>
                  <a:gd name="T63" fmla="*/ 20 h 8481"/>
                  <a:gd name="T64" fmla="*/ 15 w 15082"/>
                  <a:gd name="T65" fmla="*/ 20 h 8481"/>
                  <a:gd name="T66" fmla="*/ 13 w 15082"/>
                  <a:gd name="T67" fmla="*/ 20 h 8481"/>
                  <a:gd name="T68" fmla="*/ 11 w 15082"/>
                  <a:gd name="T69" fmla="*/ 20 h 8481"/>
                  <a:gd name="T70" fmla="*/ 9 w 15082"/>
                  <a:gd name="T71" fmla="*/ 20 h 8481"/>
                  <a:gd name="T72" fmla="*/ 8 w 15082"/>
                  <a:gd name="T73" fmla="*/ 20 h 8481"/>
                  <a:gd name="T74" fmla="*/ 6 w 15082"/>
                  <a:gd name="T75" fmla="*/ 20 h 8481"/>
                  <a:gd name="T76" fmla="*/ 5 w 15082"/>
                  <a:gd name="T77" fmla="*/ 19 h 8481"/>
                  <a:gd name="T78" fmla="*/ 4 w 15082"/>
                  <a:gd name="T79" fmla="*/ 18 h 8481"/>
                  <a:gd name="T80" fmla="*/ 4 w 15082"/>
                  <a:gd name="T81" fmla="*/ 17 h 8481"/>
                  <a:gd name="T82" fmla="*/ 4 w 15082"/>
                  <a:gd name="T83" fmla="*/ 15 h 8481"/>
                  <a:gd name="T84" fmla="*/ 4 w 15082"/>
                  <a:gd name="T85" fmla="*/ 13 h 8481"/>
                  <a:gd name="T86" fmla="*/ 2 w 15082"/>
                  <a:gd name="T87" fmla="*/ 12 h 8481"/>
                  <a:gd name="T88" fmla="*/ 1 w 15082"/>
                  <a:gd name="T89" fmla="*/ 10 h 8481"/>
                  <a:gd name="T90" fmla="*/ 0 w 15082"/>
                  <a:gd name="T91" fmla="*/ 9 h 8481"/>
                  <a:gd name="T92" fmla="*/ 0 w 15082"/>
                  <a:gd name="T93" fmla="*/ 7 h 8481"/>
                  <a:gd name="T94" fmla="*/ 0 w 15082"/>
                  <a:gd name="T95" fmla="*/ 6 h 8481"/>
                  <a:gd name="T96" fmla="*/ 1 w 15082"/>
                  <a:gd name="T97" fmla="*/ 5 h 8481"/>
                  <a:gd name="T98" fmla="*/ 3 w 15082"/>
                  <a:gd name="T99" fmla="*/ 4 h 8481"/>
                  <a:gd name="T100" fmla="*/ 5 w 15082"/>
                  <a:gd name="T101" fmla="*/ 3 h 8481"/>
                  <a:gd name="T102" fmla="*/ 8 w 15082"/>
                  <a:gd name="T103" fmla="*/ 3 h 8481"/>
                  <a:gd name="T104" fmla="*/ 11 w 15082"/>
                  <a:gd name="T105" fmla="*/ 3 h 84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82"/>
                  <a:gd name="T160" fmla="*/ 0 h 8481"/>
                  <a:gd name="T161" fmla="*/ 15082 w 15082"/>
                  <a:gd name="T162" fmla="*/ 8481 h 84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82" h="8481">
                    <a:moveTo>
                      <a:pt x="5234" y="1112"/>
                    </a:moveTo>
                    <a:lnTo>
                      <a:pt x="5479" y="957"/>
                    </a:lnTo>
                    <a:lnTo>
                      <a:pt x="5722" y="815"/>
                    </a:lnTo>
                    <a:lnTo>
                      <a:pt x="5964" y="684"/>
                    </a:lnTo>
                    <a:lnTo>
                      <a:pt x="6203" y="565"/>
                    </a:lnTo>
                    <a:lnTo>
                      <a:pt x="6440" y="458"/>
                    </a:lnTo>
                    <a:lnTo>
                      <a:pt x="6673" y="362"/>
                    </a:lnTo>
                    <a:lnTo>
                      <a:pt x="6906" y="278"/>
                    </a:lnTo>
                    <a:lnTo>
                      <a:pt x="7137" y="204"/>
                    </a:lnTo>
                    <a:lnTo>
                      <a:pt x="7365" y="142"/>
                    </a:lnTo>
                    <a:lnTo>
                      <a:pt x="7590" y="91"/>
                    </a:lnTo>
                    <a:lnTo>
                      <a:pt x="7815" y="52"/>
                    </a:lnTo>
                    <a:lnTo>
                      <a:pt x="8037" y="24"/>
                    </a:lnTo>
                    <a:lnTo>
                      <a:pt x="8257" y="6"/>
                    </a:lnTo>
                    <a:lnTo>
                      <a:pt x="8475" y="0"/>
                    </a:lnTo>
                    <a:lnTo>
                      <a:pt x="8691" y="4"/>
                    </a:lnTo>
                    <a:lnTo>
                      <a:pt x="8905" y="20"/>
                    </a:lnTo>
                    <a:lnTo>
                      <a:pt x="9116" y="46"/>
                    </a:lnTo>
                    <a:lnTo>
                      <a:pt x="9326" y="83"/>
                    </a:lnTo>
                    <a:lnTo>
                      <a:pt x="9534" y="130"/>
                    </a:lnTo>
                    <a:lnTo>
                      <a:pt x="9740" y="188"/>
                    </a:lnTo>
                    <a:lnTo>
                      <a:pt x="9944" y="257"/>
                    </a:lnTo>
                    <a:lnTo>
                      <a:pt x="10146" y="337"/>
                    </a:lnTo>
                    <a:lnTo>
                      <a:pt x="10346" y="426"/>
                    </a:lnTo>
                    <a:lnTo>
                      <a:pt x="10544" y="525"/>
                    </a:lnTo>
                    <a:lnTo>
                      <a:pt x="10740" y="636"/>
                    </a:lnTo>
                    <a:lnTo>
                      <a:pt x="10935" y="756"/>
                    </a:lnTo>
                    <a:lnTo>
                      <a:pt x="11126" y="886"/>
                    </a:lnTo>
                    <a:lnTo>
                      <a:pt x="11317" y="1028"/>
                    </a:lnTo>
                    <a:lnTo>
                      <a:pt x="11507" y="1178"/>
                    </a:lnTo>
                    <a:lnTo>
                      <a:pt x="11693" y="1338"/>
                    </a:lnTo>
                    <a:lnTo>
                      <a:pt x="11878" y="1509"/>
                    </a:lnTo>
                    <a:lnTo>
                      <a:pt x="12062" y="1689"/>
                    </a:lnTo>
                    <a:lnTo>
                      <a:pt x="12269" y="1754"/>
                    </a:lnTo>
                    <a:lnTo>
                      <a:pt x="12473" y="1820"/>
                    </a:lnTo>
                    <a:lnTo>
                      <a:pt x="12673" y="1887"/>
                    </a:lnTo>
                    <a:lnTo>
                      <a:pt x="12869" y="1957"/>
                    </a:lnTo>
                    <a:lnTo>
                      <a:pt x="13061" y="2028"/>
                    </a:lnTo>
                    <a:lnTo>
                      <a:pt x="13246" y="2103"/>
                    </a:lnTo>
                    <a:lnTo>
                      <a:pt x="13426" y="2180"/>
                    </a:lnTo>
                    <a:lnTo>
                      <a:pt x="13600" y="2260"/>
                    </a:lnTo>
                    <a:lnTo>
                      <a:pt x="13766" y="2342"/>
                    </a:lnTo>
                    <a:lnTo>
                      <a:pt x="13925" y="2428"/>
                    </a:lnTo>
                    <a:lnTo>
                      <a:pt x="14077" y="2519"/>
                    </a:lnTo>
                    <a:lnTo>
                      <a:pt x="14219" y="2613"/>
                    </a:lnTo>
                    <a:lnTo>
                      <a:pt x="14353" y="2711"/>
                    </a:lnTo>
                    <a:lnTo>
                      <a:pt x="14477" y="2813"/>
                    </a:lnTo>
                    <a:lnTo>
                      <a:pt x="14592" y="2919"/>
                    </a:lnTo>
                    <a:lnTo>
                      <a:pt x="14695" y="3031"/>
                    </a:lnTo>
                    <a:lnTo>
                      <a:pt x="14788" y="3148"/>
                    </a:lnTo>
                    <a:lnTo>
                      <a:pt x="14869" y="3269"/>
                    </a:lnTo>
                    <a:lnTo>
                      <a:pt x="14937" y="3396"/>
                    </a:lnTo>
                    <a:lnTo>
                      <a:pt x="14993" y="3530"/>
                    </a:lnTo>
                    <a:lnTo>
                      <a:pt x="15036" y="3669"/>
                    </a:lnTo>
                    <a:lnTo>
                      <a:pt x="15066" y="3814"/>
                    </a:lnTo>
                    <a:lnTo>
                      <a:pt x="15080" y="3966"/>
                    </a:lnTo>
                    <a:lnTo>
                      <a:pt x="15082" y="4124"/>
                    </a:lnTo>
                    <a:lnTo>
                      <a:pt x="15067" y="4289"/>
                    </a:lnTo>
                    <a:lnTo>
                      <a:pt x="15036" y="4462"/>
                    </a:lnTo>
                    <a:lnTo>
                      <a:pt x="14989" y="4642"/>
                    </a:lnTo>
                    <a:lnTo>
                      <a:pt x="14926" y="4830"/>
                    </a:lnTo>
                    <a:lnTo>
                      <a:pt x="14845" y="5026"/>
                    </a:lnTo>
                    <a:lnTo>
                      <a:pt x="14746" y="5229"/>
                    </a:lnTo>
                    <a:lnTo>
                      <a:pt x="14629" y="5441"/>
                    </a:lnTo>
                    <a:lnTo>
                      <a:pt x="14493" y="5662"/>
                    </a:lnTo>
                    <a:lnTo>
                      <a:pt x="14511" y="6002"/>
                    </a:lnTo>
                    <a:lnTo>
                      <a:pt x="14498" y="6317"/>
                    </a:lnTo>
                    <a:lnTo>
                      <a:pt x="14456" y="6608"/>
                    </a:lnTo>
                    <a:lnTo>
                      <a:pt x="14384" y="6873"/>
                    </a:lnTo>
                    <a:lnTo>
                      <a:pt x="14288" y="7115"/>
                    </a:lnTo>
                    <a:lnTo>
                      <a:pt x="14164" y="7335"/>
                    </a:lnTo>
                    <a:lnTo>
                      <a:pt x="14016" y="7533"/>
                    </a:lnTo>
                    <a:lnTo>
                      <a:pt x="13845" y="7709"/>
                    </a:lnTo>
                    <a:lnTo>
                      <a:pt x="13653" y="7866"/>
                    </a:lnTo>
                    <a:lnTo>
                      <a:pt x="13440" y="8002"/>
                    </a:lnTo>
                    <a:lnTo>
                      <a:pt x="13207" y="8120"/>
                    </a:lnTo>
                    <a:lnTo>
                      <a:pt x="12958" y="8220"/>
                    </a:lnTo>
                    <a:lnTo>
                      <a:pt x="12691" y="8302"/>
                    </a:lnTo>
                    <a:lnTo>
                      <a:pt x="12409" y="8368"/>
                    </a:lnTo>
                    <a:lnTo>
                      <a:pt x="12113" y="8418"/>
                    </a:lnTo>
                    <a:lnTo>
                      <a:pt x="11804" y="8453"/>
                    </a:lnTo>
                    <a:lnTo>
                      <a:pt x="11483" y="8474"/>
                    </a:lnTo>
                    <a:lnTo>
                      <a:pt x="11153" y="8481"/>
                    </a:lnTo>
                    <a:lnTo>
                      <a:pt x="10814" y="8476"/>
                    </a:lnTo>
                    <a:lnTo>
                      <a:pt x="10467" y="8458"/>
                    </a:lnTo>
                    <a:lnTo>
                      <a:pt x="10113" y="8430"/>
                    </a:lnTo>
                    <a:lnTo>
                      <a:pt x="9755" y="8391"/>
                    </a:lnTo>
                    <a:lnTo>
                      <a:pt x="9394" y="8341"/>
                    </a:lnTo>
                    <a:lnTo>
                      <a:pt x="9030" y="8283"/>
                    </a:lnTo>
                    <a:lnTo>
                      <a:pt x="8665" y="8218"/>
                    </a:lnTo>
                    <a:lnTo>
                      <a:pt x="8300" y="8144"/>
                    </a:lnTo>
                    <a:lnTo>
                      <a:pt x="7936" y="8065"/>
                    </a:lnTo>
                    <a:lnTo>
                      <a:pt x="7576" y="7979"/>
                    </a:lnTo>
                    <a:lnTo>
                      <a:pt x="7219" y="7888"/>
                    </a:lnTo>
                    <a:lnTo>
                      <a:pt x="6867" y="7794"/>
                    </a:lnTo>
                    <a:lnTo>
                      <a:pt x="6523" y="7695"/>
                    </a:lnTo>
                    <a:lnTo>
                      <a:pt x="6186" y="7592"/>
                    </a:lnTo>
                    <a:lnTo>
                      <a:pt x="5932" y="7616"/>
                    </a:lnTo>
                    <a:lnTo>
                      <a:pt x="5678" y="7636"/>
                    </a:lnTo>
                    <a:lnTo>
                      <a:pt x="5426" y="7655"/>
                    </a:lnTo>
                    <a:lnTo>
                      <a:pt x="5174" y="7671"/>
                    </a:lnTo>
                    <a:lnTo>
                      <a:pt x="4925" y="7685"/>
                    </a:lnTo>
                    <a:lnTo>
                      <a:pt x="4680" y="7696"/>
                    </a:lnTo>
                    <a:lnTo>
                      <a:pt x="4438" y="7703"/>
                    </a:lnTo>
                    <a:lnTo>
                      <a:pt x="4201" y="7704"/>
                    </a:lnTo>
                    <a:lnTo>
                      <a:pt x="3969" y="7702"/>
                    </a:lnTo>
                    <a:lnTo>
                      <a:pt x="3743" y="7694"/>
                    </a:lnTo>
                    <a:lnTo>
                      <a:pt x="3523" y="7679"/>
                    </a:lnTo>
                    <a:lnTo>
                      <a:pt x="3311" y="7658"/>
                    </a:lnTo>
                    <a:lnTo>
                      <a:pt x="3107" y="7630"/>
                    </a:lnTo>
                    <a:lnTo>
                      <a:pt x="2911" y="7595"/>
                    </a:lnTo>
                    <a:lnTo>
                      <a:pt x="2725" y="7550"/>
                    </a:lnTo>
                    <a:lnTo>
                      <a:pt x="2549" y="7498"/>
                    </a:lnTo>
                    <a:lnTo>
                      <a:pt x="2383" y="7437"/>
                    </a:lnTo>
                    <a:lnTo>
                      <a:pt x="2230" y="7365"/>
                    </a:lnTo>
                    <a:lnTo>
                      <a:pt x="2088" y="7284"/>
                    </a:lnTo>
                    <a:lnTo>
                      <a:pt x="1959" y="7191"/>
                    </a:lnTo>
                    <a:lnTo>
                      <a:pt x="1843" y="7088"/>
                    </a:lnTo>
                    <a:lnTo>
                      <a:pt x="1742" y="6973"/>
                    </a:lnTo>
                    <a:lnTo>
                      <a:pt x="1657" y="6846"/>
                    </a:lnTo>
                    <a:lnTo>
                      <a:pt x="1586" y="6705"/>
                    </a:lnTo>
                    <a:lnTo>
                      <a:pt x="1533" y="6551"/>
                    </a:lnTo>
                    <a:lnTo>
                      <a:pt x="1495" y="6383"/>
                    </a:lnTo>
                    <a:lnTo>
                      <a:pt x="1476" y="6201"/>
                    </a:lnTo>
                    <a:lnTo>
                      <a:pt x="1476" y="6004"/>
                    </a:lnTo>
                    <a:lnTo>
                      <a:pt x="1494" y="5791"/>
                    </a:lnTo>
                    <a:lnTo>
                      <a:pt x="1532" y="5563"/>
                    </a:lnTo>
                    <a:lnTo>
                      <a:pt x="1590" y="5318"/>
                    </a:lnTo>
                    <a:lnTo>
                      <a:pt x="1671" y="5056"/>
                    </a:lnTo>
                    <a:lnTo>
                      <a:pt x="1402" y="4858"/>
                    </a:lnTo>
                    <a:lnTo>
                      <a:pt x="1156" y="4660"/>
                    </a:lnTo>
                    <a:lnTo>
                      <a:pt x="933" y="4462"/>
                    </a:lnTo>
                    <a:lnTo>
                      <a:pt x="733" y="4266"/>
                    </a:lnTo>
                    <a:lnTo>
                      <a:pt x="559" y="4070"/>
                    </a:lnTo>
                    <a:lnTo>
                      <a:pt x="406" y="3878"/>
                    </a:lnTo>
                    <a:lnTo>
                      <a:pt x="278" y="3687"/>
                    </a:lnTo>
                    <a:lnTo>
                      <a:pt x="174" y="3498"/>
                    </a:lnTo>
                    <a:lnTo>
                      <a:pt x="94" y="3314"/>
                    </a:lnTo>
                    <a:lnTo>
                      <a:pt x="38" y="3133"/>
                    </a:lnTo>
                    <a:lnTo>
                      <a:pt x="8" y="2957"/>
                    </a:lnTo>
                    <a:lnTo>
                      <a:pt x="0" y="2785"/>
                    </a:lnTo>
                    <a:lnTo>
                      <a:pt x="18" y="2619"/>
                    </a:lnTo>
                    <a:lnTo>
                      <a:pt x="62" y="2458"/>
                    </a:lnTo>
                    <a:lnTo>
                      <a:pt x="129" y="2304"/>
                    </a:lnTo>
                    <a:lnTo>
                      <a:pt x="222" y="2157"/>
                    </a:lnTo>
                    <a:lnTo>
                      <a:pt x="341" y="2017"/>
                    </a:lnTo>
                    <a:lnTo>
                      <a:pt x="484" y="1884"/>
                    </a:lnTo>
                    <a:lnTo>
                      <a:pt x="652" y="1760"/>
                    </a:lnTo>
                    <a:lnTo>
                      <a:pt x="847" y="1644"/>
                    </a:lnTo>
                    <a:lnTo>
                      <a:pt x="1068" y="1537"/>
                    </a:lnTo>
                    <a:lnTo>
                      <a:pt x="1315" y="1440"/>
                    </a:lnTo>
                    <a:lnTo>
                      <a:pt x="1586" y="1354"/>
                    </a:lnTo>
                    <a:lnTo>
                      <a:pt x="1885" y="1278"/>
                    </a:lnTo>
                    <a:lnTo>
                      <a:pt x="2210" y="1213"/>
                    </a:lnTo>
                    <a:lnTo>
                      <a:pt x="2561" y="1160"/>
                    </a:lnTo>
                    <a:lnTo>
                      <a:pt x="2939" y="1119"/>
                    </a:lnTo>
                    <a:lnTo>
                      <a:pt x="3345" y="1090"/>
                    </a:lnTo>
                    <a:lnTo>
                      <a:pt x="3777" y="1075"/>
                    </a:lnTo>
                    <a:lnTo>
                      <a:pt x="4235" y="1073"/>
                    </a:lnTo>
                    <a:lnTo>
                      <a:pt x="4721" y="1084"/>
                    </a:lnTo>
                    <a:lnTo>
                      <a:pt x="5234" y="1112"/>
                    </a:lnTo>
                    <a:close/>
                  </a:path>
                </a:pathLst>
              </a:custGeom>
              <a:solidFill>
                <a:srgbClr val="BABAB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59" name="Freeform 403"/>
              <p:cNvSpPr>
                <a:spLocks/>
              </p:cNvSpPr>
              <p:nvPr/>
            </p:nvSpPr>
            <p:spPr bwMode="auto">
              <a:xfrm>
                <a:off x="1342" y="2537"/>
                <a:ext cx="772" cy="433"/>
              </a:xfrm>
              <a:custGeom>
                <a:avLst/>
                <a:gdLst>
                  <a:gd name="T0" fmla="*/ 15 w 15044"/>
                  <a:gd name="T1" fmla="*/ 2 h 8461"/>
                  <a:gd name="T2" fmla="*/ 17 w 15044"/>
                  <a:gd name="T3" fmla="*/ 1 h 8461"/>
                  <a:gd name="T4" fmla="*/ 19 w 15044"/>
                  <a:gd name="T5" fmla="*/ 1 h 8461"/>
                  <a:gd name="T6" fmla="*/ 21 w 15044"/>
                  <a:gd name="T7" fmla="*/ 0 h 8461"/>
                  <a:gd name="T8" fmla="*/ 22 w 15044"/>
                  <a:gd name="T9" fmla="*/ 0 h 8461"/>
                  <a:gd name="T10" fmla="*/ 24 w 15044"/>
                  <a:gd name="T11" fmla="*/ 0 h 8461"/>
                  <a:gd name="T12" fmla="*/ 26 w 15044"/>
                  <a:gd name="T13" fmla="*/ 1 h 8461"/>
                  <a:gd name="T14" fmla="*/ 27 w 15044"/>
                  <a:gd name="T15" fmla="*/ 1 h 8461"/>
                  <a:gd name="T16" fmla="*/ 29 w 15044"/>
                  <a:gd name="T17" fmla="*/ 2 h 8461"/>
                  <a:gd name="T18" fmla="*/ 30 w 15044"/>
                  <a:gd name="T19" fmla="*/ 3 h 8461"/>
                  <a:gd name="T20" fmla="*/ 32 w 15044"/>
                  <a:gd name="T21" fmla="*/ 4 h 8461"/>
                  <a:gd name="T22" fmla="*/ 33 w 15044"/>
                  <a:gd name="T23" fmla="*/ 5 h 8461"/>
                  <a:gd name="T24" fmla="*/ 35 w 15044"/>
                  <a:gd name="T25" fmla="*/ 5 h 8461"/>
                  <a:gd name="T26" fmla="*/ 36 w 15044"/>
                  <a:gd name="T27" fmla="*/ 6 h 8461"/>
                  <a:gd name="T28" fmla="*/ 37 w 15044"/>
                  <a:gd name="T29" fmla="*/ 7 h 8461"/>
                  <a:gd name="T30" fmla="*/ 38 w 15044"/>
                  <a:gd name="T31" fmla="*/ 8 h 8461"/>
                  <a:gd name="T32" fmla="*/ 39 w 15044"/>
                  <a:gd name="T33" fmla="*/ 9 h 8461"/>
                  <a:gd name="T34" fmla="*/ 40 w 15044"/>
                  <a:gd name="T35" fmla="*/ 10 h 8461"/>
                  <a:gd name="T36" fmla="*/ 40 w 15044"/>
                  <a:gd name="T37" fmla="*/ 11 h 8461"/>
                  <a:gd name="T38" fmla="*/ 39 w 15044"/>
                  <a:gd name="T39" fmla="*/ 12 h 8461"/>
                  <a:gd name="T40" fmla="*/ 39 w 15044"/>
                  <a:gd name="T41" fmla="*/ 14 h 8461"/>
                  <a:gd name="T42" fmla="*/ 38 w 15044"/>
                  <a:gd name="T43" fmla="*/ 16 h 8461"/>
                  <a:gd name="T44" fmla="*/ 38 w 15044"/>
                  <a:gd name="T45" fmla="*/ 18 h 8461"/>
                  <a:gd name="T46" fmla="*/ 37 w 15044"/>
                  <a:gd name="T47" fmla="*/ 20 h 8461"/>
                  <a:gd name="T48" fmla="*/ 35 w 15044"/>
                  <a:gd name="T49" fmla="*/ 21 h 8461"/>
                  <a:gd name="T50" fmla="*/ 33 w 15044"/>
                  <a:gd name="T51" fmla="*/ 22 h 8461"/>
                  <a:gd name="T52" fmla="*/ 31 w 15044"/>
                  <a:gd name="T53" fmla="*/ 22 h 8461"/>
                  <a:gd name="T54" fmla="*/ 28 w 15044"/>
                  <a:gd name="T55" fmla="*/ 22 h 8461"/>
                  <a:gd name="T56" fmla="*/ 26 w 15044"/>
                  <a:gd name="T57" fmla="*/ 22 h 8461"/>
                  <a:gd name="T58" fmla="*/ 23 w 15044"/>
                  <a:gd name="T59" fmla="*/ 21 h 8461"/>
                  <a:gd name="T60" fmla="*/ 20 w 15044"/>
                  <a:gd name="T61" fmla="*/ 21 h 8461"/>
                  <a:gd name="T62" fmla="*/ 17 w 15044"/>
                  <a:gd name="T63" fmla="*/ 20 h 8461"/>
                  <a:gd name="T64" fmla="*/ 15 w 15044"/>
                  <a:gd name="T65" fmla="*/ 20 h 8461"/>
                  <a:gd name="T66" fmla="*/ 13 w 15044"/>
                  <a:gd name="T67" fmla="*/ 20 h 8461"/>
                  <a:gd name="T68" fmla="*/ 11 w 15044"/>
                  <a:gd name="T69" fmla="*/ 20 h 8461"/>
                  <a:gd name="T70" fmla="*/ 9 w 15044"/>
                  <a:gd name="T71" fmla="*/ 20 h 8461"/>
                  <a:gd name="T72" fmla="*/ 8 w 15044"/>
                  <a:gd name="T73" fmla="*/ 20 h 8461"/>
                  <a:gd name="T74" fmla="*/ 6 w 15044"/>
                  <a:gd name="T75" fmla="*/ 19 h 8461"/>
                  <a:gd name="T76" fmla="*/ 5 w 15044"/>
                  <a:gd name="T77" fmla="*/ 19 h 8461"/>
                  <a:gd name="T78" fmla="*/ 4 w 15044"/>
                  <a:gd name="T79" fmla="*/ 18 h 8461"/>
                  <a:gd name="T80" fmla="*/ 4 w 15044"/>
                  <a:gd name="T81" fmla="*/ 17 h 8461"/>
                  <a:gd name="T82" fmla="*/ 4 w 15044"/>
                  <a:gd name="T83" fmla="*/ 15 h 8461"/>
                  <a:gd name="T84" fmla="*/ 4 w 15044"/>
                  <a:gd name="T85" fmla="*/ 13 h 8461"/>
                  <a:gd name="T86" fmla="*/ 2 w 15044"/>
                  <a:gd name="T87" fmla="*/ 12 h 8461"/>
                  <a:gd name="T88" fmla="*/ 1 w 15044"/>
                  <a:gd name="T89" fmla="*/ 10 h 8461"/>
                  <a:gd name="T90" fmla="*/ 0 w 15044"/>
                  <a:gd name="T91" fmla="*/ 9 h 8461"/>
                  <a:gd name="T92" fmla="*/ 0 w 15044"/>
                  <a:gd name="T93" fmla="*/ 7 h 8461"/>
                  <a:gd name="T94" fmla="*/ 0 w 15044"/>
                  <a:gd name="T95" fmla="*/ 6 h 8461"/>
                  <a:gd name="T96" fmla="*/ 1 w 15044"/>
                  <a:gd name="T97" fmla="*/ 5 h 8461"/>
                  <a:gd name="T98" fmla="*/ 3 w 15044"/>
                  <a:gd name="T99" fmla="*/ 4 h 8461"/>
                  <a:gd name="T100" fmla="*/ 5 w 15044"/>
                  <a:gd name="T101" fmla="*/ 3 h 8461"/>
                  <a:gd name="T102" fmla="*/ 8 w 15044"/>
                  <a:gd name="T103" fmla="*/ 3 h 8461"/>
                  <a:gd name="T104" fmla="*/ 11 w 15044"/>
                  <a:gd name="T105" fmla="*/ 3 h 84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44"/>
                  <a:gd name="T160" fmla="*/ 0 h 8461"/>
                  <a:gd name="T161" fmla="*/ 15044 w 15044"/>
                  <a:gd name="T162" fmla="*/ 8461 h 84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44" h="8461">
                    <a:moveTo>
                      <a:pt x="5221" y="1109"/>
                    </a:moveTo>
                    <a:lnTo>
                      <a:pt x="5465" y="955"/>
                    </a:lnTo>
                    <a:lnTo>
                      <a:pt x="5708" y="813"/>
                    </a:lnTo>
                    <a:lnTo>
                      <a:pt x="5949" y="684"/>
                    </a:lnTo>
                    <a:lnTo>
                      <a:pt x="6187" y="565"/>
                    </a:lnTo>
                    <a:lnTo>
                      <a:pt x="6423" y="457"/>
                    </a:lnTo>
                    <a:lnTo>
                      <a:pt x="6656" y="361"/>
                    </a:lnTo>
                    <a:lnTo>
                      <a:pt x="6889" y="277"/>
                    </a:lnTo>
                    <a:lnTo>
                      <a:pt x="7119" y="204"/>
                    </a:lnTo>
                    <a:lnTo>
                      <a:pt x="7346" y="142"/>
                    </a:lnTo>
                    <a:lnTo>
                      <a:pt x="7571" y="92"/>
                    </a:lnTo>
                    <a:lnTo>
                      <a:pt x="7795" y="53"/>
                    </a:lnTo>
                    <a:lnTo>
                      <a:pt x="8017" y="24"/>
                    </a:lnTo>
                    <a:lnTo>
                      <a:pt x="8236" y="6"/>
                    </a:lnTo>
                    <a:lnTo>
                      <a:pt x="8453" y="0"/>
                    </a:lnTo>
                    <a:lnTo>
                      <a:pt x="8669" y="5"/>
                    </a:lnTo>
                    <a:lnTo>
                      <a:pt x="8881" y="20"/>
                    </a:lnTo>
                    <a:lnTo>
                      <a:pt x="9093" y="46"/>
                    </a:lnTo>
                    <a:lnTo>
                      <a:pt x="9303" y="83"/>
                    </a:lnTo>
                    <a:lnTo>
                      <a:pt x="9510" y="131"/>
                    </a:lnTo>
                    <a:lnTo>
                      <a:pt x="9715" y="189"/>
                    </a:lnTo>
                    <a:lnTo>
                      <a:pt x="9919" y="257"/>
                    </a:lnTo>
                    <a:lnTo>
                      <a:pt x="10120" y="336"/>
                    </a:lnTo>
                    <a:lnTo>
                      <a:pt x="10320" y="426"/>
                    </a:lnTo>
                    <a:lnTo>
                      <a:pt x="10518" y="525"/>
                    </a:lnTo>
                    <a:lnTo>
                      <a:pt x="10713" y="635"/>
                    </a:lnTo>
                    <a:lnTo>
                      <a:pt x="10907" y="755"/>
                    </a:lnTo>
                    <a:lnTo>
                      <a:pt x="11099" y="885"/>
                    </a:lnTo>
                    <a:lnTo>
                      <a:pt x="11289" y="1025"/>
                    </a:lnTo>
                    <a:lnTo>
                      <a:pt x="11477" y="1176"/>
                    </a:lnTo>
                    <a:lnTo>
                      <a:pt x="11663" y="1336"/>
                    </a:lnTo>
                    <a:lnTo>
                      <a:pt x="11848" y="1506"/>
                    </a:lnTo>
                    <a:lnTo>
                      <a:pt x="12031" y="1686"/>
                    </a:lnTo>
                    <a:lnTo>
                      <a:pt x="12237" y="1751"/>
                    </a:lnTo>
                    <a:lnTo>
                      <a:pt x="12442" y="1816"/>
                    </a:lnTo>
                    <a:lnTo>
                      <a:pt x="12642" y="1883"/>
                    </a:lnTo>
                    <a:lnTo>
                      <a:pt x="12836" y="1953"/>
                    </a:lnTo>
                    <a:lnTo>
                      <a:pt x="13027" y="2024"/>
                    </a:lnTo>
                    <a:lnTo>
                      <a:pt x="13212" y="2098"/>
                    </a:lnTo>
                    <a:lnTo>
                      <a:pt x="13392" y="2175"/>
                    </a:lnTo>
                    <a:lnTo>
                      <a:pt x="13565" y="2254"/>
                    </a:lnTo>
                    <a:lnTo>
                      <a:pt x="13732" y="2337"/>
                    </a:lnTo>
                    <a:lnTo>
                      <a:pt x="13891" y="2424"/>
                    </a:lnTo>
                    <a:lnTo>
                      <a:pt x="14041" y="2513"/>
                    </a:lnTo>
                    <a:lnTo>
                      <a:pt x="14183" y="2607"/>
                    </a:lnTo>
                    <a:lnTo>
                      <a:pt x="14317" y="2704"/>
                    </a:lnTo>
                    <a:lnTo>
                      <a:pt x="14440" y="2806"/>
                    </a:lnTo>
                    <a:lnTo>
                      <a:pt x="14555" y="2912"/>
                    </a:lnTo>
                    <a:lnTo>
                      <a:pt x="14658" y="3024"/>
                    </a:lnTo>
                    <a:lnTo>
                      <a:pt x="14750" y="3140"/>
                    </a:lnTo>
                    <a:lnTo>
                      <a:pt x="14831" y="3262"/>
                    </a:lnTo>
                    <a:lnTo>
                      <a:pt x="14899" y="3388"/>
                    </a:lnTo>
                    <a:lnTo>
                      <a:pt x="14955" y="3521"/>
                    </a:lnTo>
                    <a:lnTo>
                      <a:pt x="14998" y="3660"/>
                    </a:lnTo>
                    <a:lnTo>
                      <a:pt x="15028" y="3806"/>
                    </a:lnTo>
                    <a:lnTo>
                      <a:pt x="15043" y="3957"/>
                    </a:lnTo>
                    <a:lnTo>
                      <a:pt x="15044" y="4115"/>
                    </a:lnTo>
                    <a:lnTo>
                      <a:pt x="15029" y="4279"/>
                    </a:lnTo>
                    <a:lnTo>
                      <a:pt x="14998" y="4452"/>
                    </a:lnTo>
                    <a:lnTo>
                      <a:pt x="14951" y="4631"/>
                    </a:lnTo>
                    <a:lnTo>
                      <a:pt x="14888" y="4819"/>
                    </a:lnTo>
                    <a:lnTo>
                      <a:pt x="14808" y="5014"/>
                    </a:lnTo>
                    <a:lnTo>
                      <a:pt x="14709" y="5217"/>
                    </a:lnTo>
                    <a:lnTo>
                      <a:pt x="14592" y="5429"/>
                    </a:lnTo>
                    <a:lnTo>
                      <a:pt x="14456" y="5648"/>
                    </a:lnTo>
                    <a:lnTo>
                      <a:pt x="14474" y="5988"/>
                    </a:lnTo>
                    <a:lnTo>
                      <a:pt x="14461" y="6302"/>
                    </a:lnTo>
                    <a:lnTo>
                      <a:pt x="14419" y="6591"/>
                    </a:lnTo>
                    <a:lnTo>
                      <a:pt x="14349" y="6857"/>
                    </a:lnTo>
                    <a:lnTo>
                      <a:pt x="14251" y="7098"/>
                    </a:lnTo>
                    <a:lnTo>
                      <a:pt x="14129" y="7317"/>
                    </a:lnTo>
                    <a:lnTo>
                      <a:pt x="13981" y="7515"/>
                    </a:lnTo>
                    <a:lnTo>
                      <a:pt x="13811" y="7691"/>
                    </a:lnTo>
                    <a:lnTo>
                      <a:pt x="13619" y="7847"/>
                    </a:lnTo>
                    <a:lnTo>
                      <a:pt x="13406" y="7983"/>
                    </a:lnTo>
                    <a:lnTo>
                      <a:pt x="13175" y="8101"/>
                    </a:lnTo>
                    <a:lnTo>
                      <a:pt x="12925" y="8200"/>
                    </a:lnTo>
                    <a:lnTo>
                      <a:pt x="12659" y="8282"/>
                    </a:lnTo>
                    <a:lnTo>
                      <a:pt x="12377" y="8348"/>
                    </a:lnTo>
                    <a:lnTo>
                      <a:pt x="12083" y="8398"/>
                    </a:lnTo>
                    <a:lnTo>
                      <a:pt x="11774" y="8432"/>
                    </a:lnTo>
                    <a:lnTo>
                      <a:pt x="11455" y="8453"/>
                    </a:lnTo>
                    <a:lnTo>
                      <a:pt x="11125" y="8461"/>
                    </a:lnTo>
                    <a:lnTo>
                      <a:pt x="10786" y="8455"/>
                    </a:lnTo>
                    <a:lnTo>
                      <a:pt x="10441" y="8438"/>
                    </a:lnTo>
                    <a:lnTo>
                      <a:pt x="10088" y="8409"/>
                    </a:lnTo>
                    <a:lnTo>
                      <a:pt x="9731" y="8370"/>
                    </a:lnTo>
                    <a:lnTo>
                      <a:pt x="9370" y="8321"/>
                    </a:lnTo>
                    <a:lnTo>
                      <a:pt x="9008" y="8264"/>
                    </a:lnTo>
                    <a:lnTo>
                      <a:pt x="8643" y="8198"/>
                    </a:lnTo>
                    <a:lnTo>
                      <a:pt x="8279" y="8125"/>
                    </a:lnTo>
                    <a:lnTo>
                      <a:pt x="7916" y="8045"/>
                    </a:lnTo>
                    <a:lnTo>
                      <a:pt x="7557" y="7960"/>
                    </a:lnTo>
                    <a:lnTo>
                      <a:pt x="7201" y="7869"/>
                    </a:lnTo>
                    <a:lnTo>
                      <a:pt x="6850" y="7774"/>
                    </a:lnTo>
                    <a:lnTo>
                      <a:pt x="6507" y="7676"/>
                    </a:lnTo>
                    <a:lnTo>
                      <a:pt x="6171" y="7574"/>
                    </a:lnTo>
                    <a:lnTo>
                      <a:pt x="5917" y="7596"/>
                    </a:lnTo>
                    <a:lnTo>
                      <a:pt x="5663" y="7617"/>
                    </a:lnTo>
                    <a:lnTo>
                      <a:pt x="5412" y="7636"/>
                    </a:lnTo>
                    <a:lnTo>
                      <a:pt x="5161" y="7653"/>
                    </a:lnTo>
                    <a:lnTo>
                      <a:pt x="4913" y="7667"/>
                    </a:lnTo>
                    <a:lnTo>
                      <a:pt x="4668" y="7677"/>
                    </a:lnTo>
                    <a:lnTo>
                      <a:pt x="4427" y="7684"/>
                    </a:lnTo>
                    <a:lnTo>
                      <a:pt x="4190" y="7686"/>
                    </a:lnTo>
                    <a:lnTo>
                      <a:pt x="3959" y="7683"/>
                    </a:lnTo>
                    <a:lnTo>
                      <a:pt x="3733" y="7674"/>
                    </a:lnTo>
                    <a:lnTo>
                      <a:pt x="3514" y="7660"/>
                    </a:lnTo>
                    <a:lnTo>
                      <a:pt x="3303" y="7639"/>
                    </a:lnTo>
                    <a:lnTo>
                      <a:pt x="3098" y="7611"/>
                    </a:lnTo>
                    <a:lnTo>
                      <a:pt x="2904" y="7576"/>
                    </a:lnTo>
                    <a:lnTo>
                      <a:pt x="2718" y="7532"/>
                    </a:lnTo>
                    <a:lnTo>
                      <a:pt x="2542" y="7480"/>
                    </a:lnTo>
                    <a:lnTo>
                      <a:pt x="2377" y="7418"/>
                    </a:lnTo>
                    <a:lnTo>
                      <a:pt x="2223" y="7348"/>
                    </a:lnTo>
                    <a:lnTo>
                      <a:pt x="2082" y="7266"/>
                    </a:lnTo>
                    <a:lnTo>
                      <a:pt x="1954" y="7174"/>
                    </a:lnTo>
                    <a:lnTo>
                      <a:pt x="1839" y="7071"/>
                    </a:lnTo>
                    <a:lnTo>
                      <a:pt x="1738" y="6956"/>
                    </a:lnTo>
                    <a:lnTo>
                      <a:pt x="1653" y="6828"/>
                    </a:lnTo>
                    <a:lnTo>
                      <a:pt x="1582" y="6688"/>
                    </a:lnTo>
                    <a:lnTo>
                      <a:pt x="1528" y="6536"/>
                    </a:lnTo>
                    <a:lnTo>
                      <a:pt x="1491" y="6368"/>
                    </a:lnTo>
                    <a:lnTo>
                      <a:pt x="1473" y="6186"/>
                    </a:lnTo>
                    <a:lnTo>
                      <a:pt x="1471" y="5990"/>
                    </a:lnTo>
                    <a:lnTo>
                      <a:pt x="1489" y="5778"/>
                    </a:lnTo>
                    <a:lnTo>
                      <a:pt x="1528" y="5550"/>
                    </a:lnTo>
                    <a:lnTo>
                      <a:pt x="1586" y="5305"/>
                    </a:lnTo>
                    <a:lnTo>
                      <a:pt x="1666" y="5044"/>
                    </a:lnTo>
                    <a:lnTo>
                      <a:pt x="1398" y="4846"/>
                    </a:lnTo>
                    <a:lnTo>
                      <a:pt x="1152" y="4649"/>
                    </a:lnTo>
                    <a:lnTo>
                      <a:pt x="930" y="4452"/>
                    </a:lnTo>
                    <a:lnTo>
                      <a:pt x="732" y="4256"/>
                    </a:lnTo>
                    <a:lnTo>
                      <a:pt x="556" y="4061"/>
                    </a:lnTo>
                    <a:lnTo>
                      <a:pt x="406" y="3869"/>
                    </a:lnTo>
                    <a:lnTo>
                      <a:pt x="277" y="3678"/>
                    </a:lnTo>
                    <a:lnTo>
                      <a:pt x="174" y="3491"/>
                    </a:lnTo>
                    <a:lnTo>
                      <a:pt x="94" y="3306"/>
                    </a:lnTo>
                    <a:lnTo>
                      <a:pt x="38" y="3126"/>
                    </a:lnTo>
                    <a:lnTo>
                      <a:pt x="8" y="2950"/>
                    </a:lnTo>
                    <a:lnTo>
                      <a:pt x="0" y="2779"/>
                    </a:lnTo>
                    <a:lnTo>
                      <a:pt x="18" y="2613"/>
                    </a:lnTo>
                    <a:lnTo>
                      <a:pt x="61" y="2453"/>
                    </a:lnTo>
                    <a:lnTo>
                      <a:pt x="129" y="2298"/>
                    </a:lnTo>
                    <a:lnTo>
                      <a:pt x="222" y="2152"/>
                    </a:lnTo>
                    <a:lnTo>
                      <a:pt x="339" y="2012"/>
                    </a:lnTo>
                    <a:lnTo>
                      <a:pt x="483" y="1879"/>
                    </a:lnTo>
                    <a:lnTo>
                      <a:pt x="651" y="1756"/>
                    </a:lnTo>
                    <a:lnTo>
                      <a:pt x="845" y="1640"/>
                    </a:lnTo>
                    <a:lnTo>
                      <a:pt x="1065" y="1534"/>
                    </a:lnTo>
                    <a:lnTo>
                      <a:pt x="1310" y="1438"/>
                    </a:lnTo>
                    <a:lnTo>
                      <a:pt x="1583" y="1351"/>
                    </a:lnTo>
                    <a:lnTo>
                      <a:pt x="1880" y="1276"/>
                    </a:lnTo>
                    <a:lnTo>
                      <a:pt x="2204" y="1210"/>
                    </a:lnTo>
                    <a:lnTo>
                      <a:pt x="2555" y="1158"/>
                    </a:lnTo>
                    <a:lnTo>
                      <a:pt x="2932" y="1117"/>
                    </a:lnTo>
                    <a:lnTo>
                      <a:pt x="3336" y="1088"/>
                    </a:lnTo>
                    <a:lnTo>
                      <a:pt x="3767" y="1072"/>
                    </a:lnTo>
                    <a:lnTo>
                      <a:pt x="4224" y="1070"/>
                    </a:lnTo>
                    <a:lnTo>
                      <a:pt x="4709" y="1083"/>
                    </a:lnTo>
                    <a:lnTo>
                      <a:pt x="5221" y="1109"/>
                    </a:lnTo>
                    <a:close/>
                  </a:path>
                </a:pathLst>
              </a:custGeom>
              <a:solidFill>
                <a:srgbClr val="BDBDB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0" name="Freeform 404"/>
              <p:cNvSpPr>
                <a:spLocks/>
              </p:cNvSpPr>
              <p:nvPr/>
            </p:nvSpPr>
            <p:spPr bwMode="auto">
              <a:xfrm>
                <a:off x="1343" y="2537"/>
                <a:ext cx="770" cy="433"/>
              </a:xfrm>
              <a:custGeom>
                <a:avLst/>
                <a:gdLst>
                  <a:gd name="T0" fmla="*/ 15 w 15006"/>
                  <a:gd name="T1" fmla="*/ 2 h 8437"/>
                  <a:gd name="T2" fmla="*/ 17 w 15006"/>
                  <a:gd name="T3" fmla="*/ 1 h 8437"/>
                  <a:gd name="T4" fmla="*/ 19 w 15006"/>
                  <a:gd name="T5" fmla="*/ 1 h 8437"/>
                  <a:gd name="T6" fmla="*/ 20 w 15006"/>
                  <a:gd name="T7" fmla="*/ 0 h 8437"/>
                  <a:gd name="T8" fmla="*/ 22 w 15006"/>
                  <a:gd name="T9" fmla="*/ 0 h 8437"/>
                  <a:gd name="T10" fmla="*/ 24 w 15006"/>
                  <a:gd name="T11" fmla="*/ 0 h 8437"/>
                  <a:gd name="T12" fmla="*/ 26 w 15006"/>
                  <a:gd name="T13" fmla="*/ 1 h 8437"/>
                  <a:gd name="T14" fmla="*/ 27 w 15006"/>
                  <a:gd name="T15" fmla="*/ 1 h 8437"/>
                  <a:gd name="T16" fmla="*/ 29 w 15006"/>
                  <a:gd name="T17" fmla="*/ 2 h 8437"/>
                  <a:gd name="T18" fmla="*/ 30 w 15006"/>
                  <a:gd name="T19" fmla="*/ 3 h 8437"/>
                  <a:gd name="T20" fmla="*/ 32 w 15006"/>
                  <a:gd name="T21" fmla="*/ 4 h 8437"/>
                  <a:gd name="T22" fmla="*/ 33 w 15006"/>
                  <a:gd name="T23" fmla="*/ 5 h 8437"/>
                  <a:gd name="T24" fmla="*/ 35 w 15006"/>
                  <a:gd name="T25" fmla="*/ 5 h 8437"/>
                  <a:gd name="T26" fmla="*/ 36 w 15006"/>
                  <a:gd name="T27" fmla="*/ 6 h 8437"/>
                  <a:gd name="T28" fmla="*/ 37 w 15006"/>
                  <a:gd name="T29" fmla="*/ 7 h 8437"/>
                  <a:gd name="T30" fmla="*/ 38 w 15006"/>
                  <a:gd name="T31" fmla="*/ 8 h 8437"/>
                  <a:gd name="T32" fmla="*/ 39 w 15006"/>
                  <a:gd name="T33" fmla="*/ 9 h 8437"/>
                  <a:gd name="T34" fmla="*/ 39 w 15006"/>
                  <a:gd name="T35" fmla="*/ 10 h 8437"/>
                  <a:gd name="T36" fmla="*/ 40 w 15006"/>
                  <a:gd name="T37" fmla="*/ 11 h 8437"/>
                  <a:gd name="T38" fmla="*/ 39 w 15006"/>
                  <a:gd name="T39" fmla="*/ 12 h 8437"/>
                  <a:gd name="T40" fmla="*/ 39 w 15006"/>
                  <a:gd name="T41" fmla="*/ 14 h 8437"/>
                  <a:gd name="T42" fmla="*/ 38 w 15006"/>
                  <a:gd name="T43" fmla="*/ 16 h 8437"/>
                  <a:gd name="T44" fmla="*/ 38 w 15006"/>
                  <a:gd name="T45" fmla="*/ 18 h 8437"/>
                  <a:gd name="T46" fmla="*/ 37 w 15006"/>
                  <a:gd name="T47" fmla="*/ 20 h 8437"/>
                  <a:gd name="T48" fmla="*/ 35 w 15006"/>
                  <a:gd name="T49" fmla="*/ 21 h 8437"/>
                  <a:gd name="T50" fmla="*/ 33 w 15006"/>
                  <a:gd name="T51" fmla="*/ 22 h 8437"/>
                  <a:gd name="T52" fmla="*/ 31 w 15006"/>
                  <a:gd name="T53" fmla="*/ 22 h 8437"/>
                  <a:gd name="T54" fmla="*/ 28 w 15006"/>
                  <a:gd name="T55" fmla="*/ 22 h 8437"/>
                  <a:gd name="T56" fmla="*/ 26 w 15006"/>
                  <a:gd name="T57" fmla="*/ 22 h 8437"/>
                  <a:gd name="T58" fmla="*/ 23 w 15006"/>
                  <a:gd name="T59" fmla="*/ 22 h 8437"/>
                  <a:gd name="T60" fmla="*/ 20 w 15006"/>
                  <a:gd name="T61" fmla="*/ 21 h 8437"/>
                  <a:gd name="T62" fmla="*/ 17 w 15006"/>
                  <a:gd name="T63" fmla="*/ 20 h 8437"/>
                  <a:gd name="T64" fmla="*/ 15 w 15006"/>
                  <a:gd name="T65" fmla="*/ 20 h 8437"/>
                  <a:gd name="T66" fmla="*/ 13 w 15006"/>
                  <a:gd name="T67" fmla="*/ 20 h 8437"/>
                  <a:gd name="T68" fmla="*/ 11 w 15006"/>
                  <a:gd name="T69" fmla="*/ 20 h 8437"/>
                  <a:gd name="T70" fmla="*/ 9 w 15006"/>
                  <a:gd name="T71" fmla="*/ 20 h 8437"/>
                  <a:gd name="T72" fmla="*/ 8 w 15006"/>
                  <a:gd name="T73" fmla="*/ 20 h 8437"/>
                  <a:gd name="T74" fmla="*/ 6 w 15006"/>
                  <a:gd name="T75" fmla="*/ 20 h 8437"/>
                  <a:gd name="T76" fmla="*/ 5 w 15006"/>
                  <a:gd name="T77" fmla="*/ 19 h 8437"/>
                  <a:gd name="T78" fmla="*/ 4 w 15006"/>
                  <a:gd name="T79" fmla="*/ 18 h 8437"/>
                  <a:gd name="T80" fmla="*/ 4 w 15006"/>
                  <a:gd name="T81" fmla="*/ 17 h 8437"/>
                  <a:gd name="T82" fmla="*/ 4 w 15006"/>
                  <a:gd name="T83" fmla="*/ 15 h 8437"/>
                  <a:gd name="T84" fmla="*/ 4 w 15006"/>
                  <a:gd name="T85" fmla="*/ 13 h 8437"/>
                  <a:gd name="T86" fmla="*/ 2 w 15006"/>
                  <a:gd name="T87" fmla="*/ 12 h 8437"/>
                  <a:gd name="T88" fmla="*/ 1 w 15006"/>
                  <a:gd name="T89" fmla="*/ 10 h 8437"/>
                  <a:gd name="T90" fmla="*/ 0 w 15006"/>
                  <a:gd name="T91" fmla="*/ 9 h 8437"/>
                  <a:gd name="T92" fmla="*/ 0 w 15006"/>
                  <a:gd name="T93" fmla="*/ 7 h 8437"/>
                  <a:gd name="T94" fmla="*/ 0 w 15006"/>
                  <a:gd name="T95" fmla="*/ 6 h 8437"/>
                  <a:gd name="T96" fmla="*/ 1 w 15006"/>
                  <a:gd name="T97" fmla="*/ 5 h 8437"/>
                  <a:gd name="T98" fmla="*/ 3 w 15006"/>
                  <a:gd name="T99" fmla="*/ 4 h 8437"/>
                  <a:gd name="T100" fmla="*/ 5 w 15006"/>
                  <a:gd name="T101" fmla="*/ 3 h 8437"/>
                  <a:gd name="T102" fmla="*/ 8 w 15006"/>
                  <a:gd name="T103" fmla="*/ 3 h 8437"/>
                  <a:gd name="T104" fmla="*/ 11 w 15006"/>
                  <a:gd name="T105" fmla="*/ 3 h 84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06"/>
                  <a:gd name="T160" fmla="*/ 0 h 8437"/>
                  <a:gd name="T161" fmla="*/ 15006 w 15006"/>
                  <a:gd name="T162" fmla="*/ 8437 h 843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06" h="8437">
                    <a:moveTo>
                      <a:pt x="5207" y="1106"/>
                    </a:moveTo>
                    <a:lnTo>
                      <a:pt x="5452" y="952"/>
                    </a:lnTo>
                    <a:lnTo>
                      <a:pt x="5694" y="811"/>
                    </a:lnTo>
                    <a:lnTo>
                      <a:pt x="5934" y="680"/>
                    </a:lnTo>
                    <a:lnTo>
                      <a:pt x="6171" y="562"/>
                    </a:lnTo>
                    <a:lnTo>
                      <a:pt x="6407" y="455"/>
                    </a:lnTo>
                    <a:lnTo>
                      <a:pt x="6640" y="360"/>
                    </a:lnTo>
                    <a:lnTo>
                      <a:pt x="6871" y="276"/>
                    </a:lnTo>
                    <a:lnTo>
                      <a:pt x="7101" y="203"/>
                    </a:lnTo>
                    <a:lnTo>
                      <a:pt x="7327" y="141"/>
                    </a:lnTo>
                    <a:lnTo>
                      <a:pt x="7552" y="90"/>
                    </a:lnTo>
                    <a:lnTo>
                      <a:pt x="7776" y="51"/>
                    </a:lnTo>
                    <a:lnTo>
                      <a:pt x="7996" y="23"/>
                    </a:lnTo>
                    <a:lnTo>
                      <a:pt x="8215" y="6"/>
                    </a:lnTo>
                    <a:lnTo>
                      <a:pt x="8432" y="0"/>
                    </a:lnTo>
                    <a:lnTo>
                      <a:pt x="8647" y="4"/>
                    </a:lnTo>
                    <a:lnTo>
                      <a:pt x="8859" y="19"/>
                    </a:lnTo>
                    <a:lnTo>
                      <a:pt x="9070" y="45"/>
                    </a:lnTo>
                    <a:lnTo>
                      <a:pt x="9279" y="82"/>
                    </a:lnTo>
                    <a:lnTo>
                      <a:pt x="9486" y="129"/>
                    </a:lnTo>
                    <a:lnTo>
                      <a:pt x="9691" y="187"/>
                    </a:lnTo>
                    <a:lnTo>
                      <a:pt x="9893" y="255"/>
                    </a:lnTo>
                    <a:lnTo>
                      <a:pt x="10094" y="334"/>
                    </a:lnTo>
                    <a:lnTo>
                      <a:pt x="10293" y="423"/>
                    </a:lnTo>
                    <a:lnTo>
                      <a:pt x="10490" y="522"/>
                    </a:lnTo>
                    <a:lnTo>
                      <a:pt x="10686" y="632"/>
                    </a:lnTo>
                    <a:lnTo>
                      <a:pt x="10879" y="752"/>
                    </a:lnTo>
                    <a:lnTo>
                      <a:pt x="11071" y="881"/>
                    </a:lnTo>
                    <a:lnTo>
                      <a:pt x="11260" y="1021"/>
                    </a:lnTo>
                    <a:lnTo>
                      <a:pt x="11449" y="1171"/>
                    </a:lnTo>
                    <a:lnTo>
                      <a:pt x="11634" y="1331"/>
                    </a:lnTo>
                    <a:lnTo>
                      <a:pt x="11818" y="1501"/>
                    </a:lnTo>
                    <a:lnTo>
                      <a:pt x="12000" y="1681"/>
                    </a:lnTo>
                    <a:lnTo>
                      <a:pt x="12207" y="1744"/>
                    </a:lnTo>
                    <a:lnTo>
                      <a:pt x="12410" y="1810"/>
                    </a:lnTo>
                    <a:lnTo>
                      <a:pt x="12609" y="1877"/>
                    </a:lnTo>
                    <a:lnTo>
                      <a:pt x="12804" y="1946"/>
                    </a:lnTo>
                    <a:lnTo>
                      <a:pt x="12994" y="2018"/>
                    </a:lnTo>
                    <a:lnTo>
                      <a:pt x="13180" y="2091"/>
                    </a:lnTo>
                    <a:lnTo>
                      <a:pt x="13359" y="2168"/>
                    </a:lnTo>
                    <a:lnTo>
                      <a:pt x="13531" y="2247"/>
                    </a:lnTo>
                    <a:lnTo>
                      <a:pt x="13697" y="2330"/>
                    </a:lnTo>
                    <a:lnTo>
                      <a:pt x="13855" y="2416"/>
                    </a:lnTo>
                    <a:lnTo>
                      <a:pt x="14005" y="2505"/>
                    </a:lnTo>
                    <a:lnTo>
                      <a:pt x="14147" y="2598"/>
                    </a:lnTo>
                    <a:lnTo>
                      <a:pt x="14281" y="2696"/>
                    </a:lnTo>
                    <a:lnTo>
                      <a:pt x="14404" y="2797"/>
                    </a:lnTo>
                    <a:lnTo>
                      <a:pt x="14518" y="2904"/>
                    </a:lnTo>
                    <a:lnTo>
                      <a:pt x="14621" y="3015"/>
                    </a:lnTo>
                    <a:lnTo>
                      <a:pt x="14713" y="3131"/>
                    </a:lnTo>
                    <a:lnTo>
                      <a:pt x="14793" y="3252"/>
                    </a:lnTo>
                    <a:lnTo>
                      <a:pt x="14861" y="3379"/>
                    </a:lnTo>
                    <a:lnTo>
                      <a:pt x="14918" y="3511"/>
                    </a:lnTo>
                    <a:lnTo>
                      <a:pt x="14960" y="3650"/>
                    </a:lnTo>
                    <a:lnTo>
                      <a:pt x="14990" y="3795"/>
                    </a:lnTo>
                    <a:lnTo>
                      <a:pt x="15005" y="3945"/>
                    </a:lnTo>
                    <a:lnTo>
                      <a:pt x="15006" y="4103"/>
                    </a:lnTo>
                    <a:lnTo>
                      <a:pt x="14991" y="4267"/>
                    </a:lnTo>
                    <a:lnTo>
                      <a:pt x="14960" y="4439"/>
                    </a:lnTo>
                    <a:lnTo>
                      <a:pt x="14914" y="4618"/>
                    </a:lnTo>
                    <a:lnTo>
                      <a:pt x="14850" y="4805"/>
                    </a:lnTo>
                    <a:lnTo>
                      <a:pt x="14770" y="4999"/>
                    </a:lnTo>
                    <a:lnTo>
                      <a:pt x="14672" y="5202"/>
                    </a:lnTo>
                    <a:lnTo>
                      <a:pt x="14555" y="5413"/>
                    </a:lnTo>
                    <a:lnTo>
                      <a:pt x="14420" y="5632"/>
                    </a:lnTo>
                    <a:lnTo>
                      <a:pt x="14438" y="5972"/>
                    </a:lnTo>
                    <a:lnTo>
                      <a:pt x="14424" y="6284"/>
                    </a:lnTo>
                    <a:lnTo>
                      <a:pt x="14382" y="6573"/>
                    </a:lnTo>
                    <a:lnTo>
                      <a:pt x="14313" y="6837"/>
                    </a:lnTo>
                    <a:lnTo>
                      <a:pt x="14215" y="7079"/>
                    </a:lnTo>
                    <a:lnTo>
                      <a:pt x="14093" y="7298"/>
                    </a:lnTo>
                    <a:lnTo>
                      <a:pt x="13945" y="7495"/>
                    </a:lnTo>
                    <a:lnTo>
                      <a:pt x="13776" y="7671"/>
                    </a:lnTo>
                    <a:lnTo>
                      <a:pt x="13584" y="7825"/>
                    </a:lnTo>
                    <a:lnTo>
                      <a:pt x="13372" y="7961"/>
                    </a:lnTo>
                    <a:lnTo>
                      <a:pt x="13141" y="8079"/>
                    </a:lnTo>
                    <a:lnTo>
                      <a:pt x="12892" y="8178"/>
                    </a:lnTo>
                    <a:lnTo>
                      <a:pt x="12627" y="8260"/>
                    </a:lnTo>
                    <a:lnTo>
                      <a:pt x="12346" y="8326"/>
                    </a:lnTo>
                    <a:lnTo>
                      <a:pt x="12052" y="8375"/>
                    </a:lnTo>
                    <a:lnTo>
                      <a:pt x="11744" y="8410"/>
                    </a:lnTo>
                    <a:lnTo>
                      <a:pt x="11425" y="8431"/>
                    </a:lnTo>
                    <a:lnTo>
                      <a:pt x="11097" y="8437"/>
                    </a:lnTo>
                    <a:lnTo>
                      <a:pt x="10759" y="8432"/>
                    </a:lnTo>
                    <a:lnTo>
                      <a:pt x="10415" y="8415"/>
                    </a:lnTo>
                    <a:lnTo>
                      <a:pt x="10063" y="8387"/>
                    </a:lnTo>
                    <a:lnTo>
                      <a:pt x="9707" y="8348"/>
                    </a:lnTo>
                    <a:lnTo>
                      <a:pt x="9347" y="8299"/>
                    </a:lnTo>
                    <a:lnTo>
                      <a:pt x="8985" y="8241"/>
                    </a:lnTo>
                    <a:lnTo>
                      <a:pt x="8621" y="8176"/>
                    </a:lnTo>
                    <a:lnTo>
                      <a:pt x="8258" y="8103"/>
                    </a:lnTo>
                    <a:lnTo>
                      <a:pt x="7896" y="8023"/>
                    </a:lnTo>
                    <a:lnTo>
                      <a:pt x="7538" y="7938"/>
                    </a:lnTo>
                    <a:lnTo>
                      <a:pt x="7183" y="7847"/>
                    </a:lnTo>
                    <a:lnTo>
                      <a:pt x="6833" y="7754"/>
                    </a:lnTo>
                    <a:lnTo>
                      <a:pt x="6490" y="7655"/>
                    </a:lnTo>
                    <a:lnTo>
                      <a:pt x="6155" y="7554"/>
                    </a:lnTo>
                    <a:lnTo>
                      <a:pt x="5902" y="7576"/>
                    </a:lnTo>
                    <a:lnTo>
                      <a:pt x="5650" y="7597"/>
                    </a:lnTo>
                    <a:lnTo>
                      <a:pt x="5398" y="7616"/>
                    </a:lnTo>
                    <a:lnTo>
                      <a:pt x="5148" y="7633"/>
                    </a:lnTo>
                    <a:lnTo>
                      <a:pt x="4901" y="7646"/>
                    </a:lnTo>
                    <a:lnTo>
                      <a:pt x="4657" y="7657"/>
                    </a:lnTo>
                    <a:lnTo>
                      <a:pt x="4416" y="7663"/>
                    </a:lnTo>
                    <a:lnTo>
                      <a:pt x="4180" y="7665"/>
                    </a:lnTo>
                    <a:lnTo>
                      <a:pt x="3949" y="7662"/>
                    </a:lnTo>
                    <a:lnTo>
                      <a:pt x="3724" y="7654"/>
                    </a:lnTo>
                    <a:lnTo>
                      <a:pt x="3505" y="7640"/>
                    </a:lnTo>
                    <a:lnTo>
                      <a:pt x="3294" y="7619"/>
                    </a:lnTo>
                    <a:lnTo>
                      <a:pt x="3091" y="7590"/>
                    </a:lnTo>
                    <a:lnTo>
                      <a:pt x="2896" y="7556"/>
                    </a:lnTo>
                    <a:lnTo>
                      <a:pt x="2711" y="7511"/>
                    </a:lnTo>
                    <a:lnTo>
                      <a:pt x="2536" y="7460"/>
                    </a:lnTo>
                    <a:lnTo>
                      <a:pt x="2371" y="7399"/>
                    </a:lnTo>
                    <a:lnTo>
                      <a:pt x="2218" y="7327"/>
                    </a:lnTo>
                    <a:lnTo>
                      <a:pt x="2077" y="7246"/>
                    </a:lnTo>
                    <a:lnTo>
                      <a:pt x="1948" y="7154"/>
                    </a:lnTo>
                    <a:lnTo>
                      <a:pt x="1835" y="7052"/>
                    </a:lnTo>
                    <a:lnTo>
                      <a:pt x="1734" y="6937"/>
                    </a:lnTo>
                    <a:lnTo>
                      <a:pt x="1648" y="6810"/>
                    </a:lnTo>
                    <a:lnTo>
                      <a:pt x="1578" y="6670"/>
                    </a:lnTo>
                    <a:lnTo>
                      <a:pt x="1524" y="6517"/>
                    </a:lnTo>
                    <a:lnTo>
                      <a:pt x="1487" y="6351"/>
                    </a:lnTo>
                    <a:lnTo>
                      <a:pt x="1468" y="6170"/>
                    </a:lnTo>
                    <a:lnTo>
                      <a:pt x="1468" y="5974"/>
                    </a:lnTo>
                    <a:lnTo>
                      <a:pt x="1486" y="5762"/>
                    </a:lnTo>
                    <a:lnTo>
                      <a:pt x="1524" y="5535"/>
                    </a:lnTo>
                    <a:lnTo>
                      <a:pt x="1583" y="5291"/>
                    </a:lnTo>
                    <a:lnTo>
                      <a:pt x="1662" y="5030"/>
                    </a:lnTo>
                    <a:lnTo>
                      <a:pt x="1395" y="4833"/>
                    </a:lnTo>
                    <a:lnTo>
                      <a:pt x="1150" y="4636"/>
                    </a:lnTo>
                    <a:lnTo>
                      <a:pt x="928" y="4439"/>
                    </a:lnTo>
                    <a:lnTo>
                      <a:pt x="730" y="4244"/>
                    </a:lnTo>
                    <a:lnTo>
                      <a:pt x="555" y="4049"/>
                    </a:lnTo>
                    <a:lnTo>
                      <a:pt x="405" y="3858"/>
                    </a:lnTo>
                    <a:lnTo>
                      <a:pt x="277" y="3667"/>
                    </a:lnTo>
                    <a:lnTo>
                      <a:pt x="173" y="3481"/>
                    </a:lnTo>
                    <a:lnTo>
                      <a:pt x="94" y="3296"/>
                    </a:lnTo>
                    <a:lnTo>
                      <a:pt x="38" y="3116"/>
                    </a:lnTo>
                    <a:lnTo>
                      <a:pt x="8" y="2941"/>
                    </a:lnTo>
                    <a:lnTo>
                      <a:pt x="0" y="2771"/>
                    </a:lnTo>
                    <a:lnTo>
                      <a:pt x="18" y="2605"/>
                    </a:lnTo>
                    <a:lnTo>
                      <a:pt x="61" y="2445"/>
                    </a:lnTo>
                    <a:lnTo>
                      <a:pt x="129" y="2292"/>
                    </a:lnTo>
                    <a:lnTo>
                      <a:pt x="222" y="2145"/>
                    </a:lnTo>
                    <a:lnTo>
                      <a:pt x="338" y="2005"/>
                    </a:lnTo>
                    <a:lnTo>
                      <a:pt x="482" y="1873"/>
                    </a:lnTo>
                    <a:lnTo>
                      <a:pt x="649" y="1750"/>
                    </a:lnTo>
                    <a:lnTo>
                      <a:pt x="843" y="1634"/>
                    </a:lnTo>
                    <a:lnTo>
                      <a:pt x="1063" y="1529"/>
                    </a:lnTo>
                    <a:lnTo>
                      <a:pt x="1307" y="1432"/>
                    </a:lnTo>
                    <a:lnTo>
                      <a:pt x="1579" y="1347"/>
                    </a:lnTo>
                    <a:lnTo>
                      <a:pt x="1876" y="1271"/>
                    </a:lnTo>
                    <a:lnTo>
                      <a:pt x="2199" y="1207"/>
                    </a:lnTo>
                    <a:lnTo>
                      <a:pt x="2549" y="1153"/>
                    </a:lnTo>
                    <a:lnTo>
                      <a:pt x="2925" y="1112"/>
                    </a:lnTo>
                    <a:lnTo>
                      <a:pt x="3328" y="1084"/>
                    </a:lnTo>
                    <a:lnTo>
                      <a:pt x="3757" y="1069"/>
                    </a:lnTo>
                    <a:lnTo>
                      <a:pt x="4213" y="1067"/>
                    </a:lnTo>
                    <a:lnTo>
                      <a:pt x="4697" y="1078"/>
                    </a:lnTo>
                    <a:lnTo>
                      <a:pt x="5207" y="1106"/>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1" name="Freeform 405"/>
              <p:cNvSpPr>
                <a:spLocks/>
              </p:cNvSpPr>
              <p:nvPr/>
            </p:nvSpPr>
            <p:spPr bwMode="auto">
              <a:xfrm>
                <a:off x="1344" y="2538"/>
                <a:ext cx="768" cy="431"/>
              </a:xfrm>
              <a:custGeom>
                <a:avLst/>
                <a:gdLst>
                  <a:gd name="T0" fmla="*/ 15 w 14968"/>
                  <a:gd name="T1" fmla="*/ 2 h 8417"/>
                  <a:gd name="T2" fmla="*/ 17 w 14968"/>
                  <a:gd name="T3" fmla="*/ 1 h 8417"/>
                  <a:gd name="T4" fmla="*/ 19 w 14968"/>
                  <a:gd name="T5" fmla="*/ 1 h 8417"/>
                  <a:gd name="T6" fmla="*/ 20 w 14968"/>
                  <a:gd name="T7" fmla="*/ 0 h 8417"/>
                  <a:gd name="T8" fmla="*/ 22 w 14968"/>
                  <a:gd name="T9" fmla="*/ 0 h 8417"/>
                  <a:gd name="T10" fmla="*/ 24 w 14968"/>
                  <a:gd name="T11" fmla="*/ 0 h 8417"/>
                  <a:gd name="T12" fmla="*/ 25 w 14968"/>
                  <a:gd name="T13" fmla="*/ 1 h 8417"/>
                  <a:gd name="T14" fmla="*/ 27 w 14968"/>
                  <a:gd name="T15" fmla="*/ 1 h 8417"/>
                  <a:gd name="T16" fmla="*/ 29 w 14968"/>
                  <a:gd name="T17" fmla="*/ 2 h 8417"/>
                  <a:gd name="T18" fmla="*/ 30 w 14968"/>
                  <a:gd name="T19" fmla="*/ 3 h 8417"/>
                  <a:gd name="T20" fmla="*/ 32 w 14968"/>
                  <a:gd name="T21" fmla="*/ 4 h 8417"/>
                  <a:gd name="T22" fmla="*/ 33 w 14968"/>
                  <a:gd name="T23" fmla="*/ 5 h 8417"/>
                  <a:gd name="T24" fmla="*/ 35 w 14968"/>
                  <a:gd name="T25" fmla="*/ 5 h 8417"/>
                  <a:gd name="T26" fmla="*/ 36 w 14968"/>
                  <a:gd name="T27" fmla="*/ 6 h 8417"/>
                  <a:gd name="T28" fmla="*/ 37 w 14968"/>
                  <a:gd name="T29" fmla="*/ 7 h 8417"/>
                  <a:gd name="T30" fmla="*/ 38 w 14968"/>
                  <a:gd name="T31" fmla="*/ 8 h 8417"/>
                  <a:gd name="T32" fmla="*/ 39 w 14968"/>
                  <a:gd name="T33" fmla="*/ 9 h 8417"/>
                  <a:gd name="T34" fmla="*/ 39 w 14968"/>
                  <a:gd name="T35" fmla="*/ 10 h 8417"/>
                  <a:gd name="T36" fmla="*/ 39 w 14968"/>
                  <a:gd name="T37" fmla="*/ 11 h 8417"/>
                  <a:gd name="T38" fmla="*/ 39 w 14968"/>
                  <a:gd name="T39" fmla="*/ 12 h 8417"/>
                  <a:gd name="T40" fmla="*/ 39 w 14968"/>
                  <a:gd name="T41" fmla="*/ 14 h 8417"/>
                  <a:gd name="T42" fmla="*/ 38 w 14968"/>
                  <a:gd name="T43" fmla="*/ 16 h 8417"/>
                  <a:gd name="T44" fmla="*/ 38 w 14968"/>
                  <a:gd name="T45" fmla="*/ 18 h 8417"/>
                  <a:gd name="T46" fmla="*/ 37 w 14968"/>
                  <a:gd name="T47" fmla="*/ 20 h 8417"/>
                  <a:gd name="T48" fmla="*/ 35 w 14968"/>
                  <a:gd name="T49" fmla="*/ 21 h 8417"/>
                  <a:gd name="T50" fmla="*/ 33 w 14968"/>
                  <a:gd name="T51" fmla="*/ 22 h 8417"/>
                  <a:gd name="T52" fmla="*/ 31 w 14968"/>
                  <a:gd name="T53" fmla="*/ 22 h 8417"/>
                  <a:gd name="T54" fmla="*/ 28 w 14968"/>
                  <a:gd name="T55" fmla="*/ 22 h 8417"/>
                  <a:gd name="T56" fmla="*/ 26 w 14968"/>
                  <a:gd name="T57" fmla="*/ 22 h 8417"/>
                  <a:gd name="T58" fmla="*/ 23 w 14968"/>
                  <a:gd name="T59" fmla="*/ 21 h 8417"/>
                  <a:gd name="T60" fmla="*/ 20 w 14968"/>
                  <a:gd name="T61" fmla="*/ 21 h 8417"/>
                  <a:gd name="T62" fmla="*/ 17 w 14968"/>
                  <a:gd name="T63" fmla="*/ 20 h 8417"/>
                  <a:gd name="T64" fmla="*/ 15 w 14968"/>
                  <a:gd name="T65" fmla="*/ 20 h 8417"/>
                  <a:gd name="T66" fmla="*/ 13 w 14968"/>
                  <a:gd name="T67" fmla="*/ 20 h 8417"/>
                  <a:gd name="T68" fmla="*/ 11 w 14968"/>
                  <a:gd name="T69" fmla="*/ 20 h 8417"/>
                  <a:gd name="T70" fmla="*/ 9 w 14968"/>
                  <a:gd name="T71" fmla="*/ 20 h 8417"/>
                  <a:gd name="T72" fmla="*/ 8 w 14968"/>
                  <a:gd name="T73" fmla="*/ 20 h 8417"/>
                  <a:gd name="T74" fmla="*/ 6 w 14968"/>
                  <a:gd name="T75" fmla="*/ 19 h 8417"/>
                  <a:gd name="T76" fmla="*/ 5 w 14968"/>
                  <a:gd name="T77" fmla="*/ 19 h 8417"/>
                  <a:gd name="T78" fmla="*/ 4 w 14968"/>
                  <a:gd name="T79" fmla="*/ 18 h 8417"/>
                  <a:gd name="T80" fmla="*/ 4 w 14968"/>
                  <a:gd name="T81" fmla="*/ 17 h 8417"/>
                  <a:gd name="T82" fmla="*/ 4 w 14968"/>
                  <a:gd name="T83" fmla="*/ 15 h 8417"/>
                  <a:gd name="T84" fmla="*/ 4 w 14968"/>
                  <a:gd name="T85" fmla="*/ 13 h 8417"/>
                  <a:gd name="T86" fmla="*/ 2 w 14968"/>
                  <a:gd name="T87" fmla="*/ 12 h 8417"/>
                  <a:gd name="T88" fmla="*/ 1 w 14968"/>
                  <a:gd name="T89" fmla="*/ 10 h 8417"/>
                  <a:gd name="T90" fmla="*/ 0 w 14968"/>
                  <a:gd name="T91" fmla="*/ 9 h 8417"/>
                  <a:gd name="T92" fmla="*/ 0 w 14968"/>
                  <a:gd name="T93" fmla="*/ 7 h 8417"/>
                  <a:gd name="T94" fmla="*/ 0 w 14968"/>
                  <a:gd name="T95" fmla="*/ 6 h 8417"/>
                  <a:gd name="T96" fmla="*/ 1 w 14968"/>
                  <a:gd name="T97" fmla="*/ 5 h 8417"/>
                  <a:gd name="T98" fmla="*/ 3 w 14968"/>
                  <a:gd name="T99" fmla="*/ 4 h 8417"/>
                  <a:gd name="T100" fmla="*/ 5 w 14968"/>
                  <a:gd name="T101" fmla="*/ 3 h 8417"/>
                  <a:gd name="T102" fmla="*/ 8 w 14968"/>
                  <a:gd name="T103" fmla="*/ 3 h 8417"/>
                  <a:gd name="T104" fmla="*/ 11 w 14968"/>
                  <a:gd name="T105" fmla="*/ 3 h 84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68"/>
                  <a:gd name="T160" fmla="*/ 0 h 8417"/>
                  <a:gd name="T161" fmla="*/ 14968 w 14968"/>
                  <a:gd name="T162" fmla="*/ 8417 h 84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68" h="8417">
                    <a:moveTo>
                      <a:pt x="5195" y="1103"/>
                    </a:moveTo>
                    <a:lnTo>
                      <a:pt x="5438" y="950"/>
                    </a:lnTo>
                    <a:lnTo>
                      <a:pt x="5679" y="809"/>
                    </a:lnTo>
                    <a:lnTo>
                      <a:pt x="5918" y="680"/>
                    </a:lnTo>
                    <a:lnTo>
                      <a:pt x="6155" y="562"/>
                    </a:lnTo>
                    <a:lnTo>
                      <a:pt x="6391" y="454"/>
                    </a:lnTo>
                    <a:lnTo>
                      <a:pt x="6624" y="359"/>
                    </a:lnTo>
                    <a:lnTo>
                      <a:pt x="6854" y="275"/>
                    </a:lnTo>
                    <a:lnTo>
                      <a:pt x="7083" y="202"/>
                    </a:lnTo>
                    <a:lnTo>
                      <a:pt x="7309" y="141"/>
                    </a:lnTo>
                    <a:lnTo>
                      <a:pt x="7533" y="91"/>
                    </a:lnTo>
                    <a:lnTo>
                      <a:pt x="7756" y="52"/>
                    </a:lnTo>
                    <a:lnTo>
                      <a:pt x="7976" y="23"/>
                    </a:lnTo>
                    <a:lnTo>
                      <a:pt x="8195" y="7"/>
                    </a:lnTo>
                    <a:lnTo>
                      <a:pt x="8411" y="0"/>
                    </a:lnTo>
                    <a:lnTo>
                      <a:pt x="8624" y="4"/>
                    </a:lnTo>
                    <a:lnTo>
                      <a:pt x="8837" y="19"/>
                    </a:lnTo>
                    <a:lnTo>
                      <a:pt x="9048" y="46"/>
                    </a:lnTo>
                    <a:lnTo>
                      <a:pt x="9255" y="82"/>
                    </a:lnTo>
                    <a:lnTo>
                      <a:pt x="9462" y="130"/>
                    </a:lnTo>
                    <a:lnTo>
                      <a:pt x="9666" y="187"/>
                    </a:lnTo>
                    <a:lnTo>
                      <a:pt x="9869" y="255"/>
                    </a:lnTo>
                    <a:lnTo>
                      <a:pt x="10069" y="334"/>
                    </a:lnTo>
                    <a:lnTo>
                      <a:pt x="10267" y="423"/>
                    </a:lnTo>
                    <a:lnTo>
                      <a:pt x="10464" y="522"/>
                    </a:lnTo>
                    <a:lnTo>
                      <a:pt x="10659" y="631"/>
                    </a:lnTo>
                    <a:lnTo>
                      <a:pt x="10851" y="750"/>
                    </a:lnTo>
                    <a:lnTo>
                      <a:pt x="11043" y="880"/>
                    </a:lnTo>
                    <a:lnTo>
                      <a:pt x="11232" y="1020"/>
                    </a:lnTo>
                    <a:lnTo>
                      <a:pt x="11419" y="1169"/>
                    </a:lnTo>
                    <a:lnTo>
                      <a:pt x="11604" y="1328"/>
                    </a:lnTo>
                    <a:lnTo>
                      <a:pt x="11789" y="1498"/>
                    </a:lnTo>
                    <a:lnTo>
                      <a:pt x="11970" y="1677"/>
                    </a:lnTo>
                    <a:lnTo>
                      <a:pt x="12176" y="1740"/>
                    </a:lnTo>
                    <a:lnTo>
                      <a:pt x="12378" y="1806"/>
                    </a:lnTo>
                    <a:lnTo>
                      <a:pt x="12577" y="1873"/>
                    </a:lnTo>
                    <a:lnTo>
                      <a:pt x="12772" y="1942"/>
                    </a:lnTo>
                    <a:lnTo>
                      <a:pt x="12962" y="2013"/>
                    </a:lnTo>
                    <a:lnTo>
                      <a:pt x="13146" y="2087"/>
                    </a:lnTo>
                    <a:lnTo>
                      <a:pt x="13325" y="2164"/>
                    </a:lnTo>
                    <a:lnTo>
                      <a:pt x="13497" y="2243"/>
                    </a:lnTo>
                    <a:lnTo>
                      <a:pt x="13662" y="2325"/>
                    </a:lnTo>
                    <a:lnTo>
                      <a:pt x="13820" y="2410"/>
                    </a:lnTo>
                    <a:lnTo>
                      <a:pt x="13970" y="2500"/>
                    </a:lnTo>
                    <a:lnTo>
                      <a:pt x="14112" y="2592"/>
                    </a:lnTo>
                    <a:lnTo>
                      <a:pt x="14244" y="2690"/>
                    </a:lnTo>
                    <a:lnTo>
                      <a:pt x="14367" y="2791"/>
                    </a:lnTo>
                    <a:lnTo>
                      <a:pt x="14481" y="2897"/>
                    </a:lnTo>
                    <a:lnTo>
                      <a:pt x="14583" y="3008"/>
                    </a:lnTo>
                    <a:lnTo>
                      <a:pt x="14676" y="3123"/>
                    </a:lnTo>
                    <a:lnTo>
                      <a:pt x="14756" y="3244"/>
                    </a:lnTo>
                    <a:lnTo>
                      <a:pt x="14824" y="3371"/>
                    </a:lnTo>
                    <a:lnTo>
                      <a:pt x="14880" y="3503"/>
                    </a:lnTo>
                    <a:lnTo>
                      <a:pt x="14922" y="3641"/>
                    </a:lnTo>
                    <a:lnTo>
                      <a:pt x="14952" y="3786"/>
                    </a:lnTo>
                    <a:lnTo>
                      <a:pt x="14967" y="3936"/>
                    </a:lnTo>
                    <a:lnTo>
                      <a:pt x="14968" y="4093"/>
                    </a:lnTo>
                    <a:lnTo>
                      <a:pt x="14953" y="4257"/>
                    </a:lnTo>
                    <a:lnTo>
                      <a:pt x="14922" y="4429"/>
                    </a:lnTo>
                    <a:lnTo>
                      <a:pt x="14876" y="4607"/>
                    </a:lnTo>
                    <a:lnTo>
                      <a:pt x="14813" y="4794"/>
                    </a:lnTo>
                    <a:lnTo>
                      <a:pt x="14732" y="4987"/>
                    </a:lnTo>
                    <a:lnTo>
                      <a:pt x="14634" y="5190"/>
                    </a:lnTo>
                    <a:lnTo>
                      <a:pt x="14518" y="5400"/>
                    </a:lnTo>
                    <a:lnTo>
                      <a:pt x="14383" y="5619"/>
                    </a:lnTo>
                    <a:lnTo>
                      <a:pt x="14401" y="5957"/>
                    </a:lnTo>
                    <a:lnTo>
                      <a:pt x="14389" y="6269"/>
                    </a:lnTo>
                    <a:lnTo>
                      <a:pt x="14346" y="6558"/>
                    </a:lnTo>
                    <a:lnTo>
                      <a:pt x="14276" y="6821"/>
                    </a:lnTo>
                    <a:lnTo>
                      <a:pt x="14179" y="7061"/>
                    </a:lnTo>
                    <a:lnTo>
                      <a:pt x="14057" y="7279"/>
                    </a:lnTo>
                    <a:lnTo>
                      <a:pt x="13910" y="7476"/>
                    </a:lnTo>
                    <a:lnTo>
                      <a:pt x="13741" y="7651"/>
                    </a:lnTo>
                    <a:lnTo>
                      <a:pt x="13549" y="7806"/>
                    </a:lnTo>
                    <a:lnTo>
                      <a:pt x="13339" y="7942"/>
                    </a:lnTo>
                    <a:lnTo>
                      <a:pt x="13108" y="8059"/>
                    </a:lnTo>
                    <a:lnTo>
                      <a:pt x="12860" y="8158"/>
                    </a:lnTo>
                    <a:lnTo>
                      <a:pt x="12595" y="8240"/>
                    </a:lnTo>
                    <a:lnTo>
                      <a:pt x="12315" y="8305"/>
                    </a:lnTo>
                    <a:lnTo>
                      <a:pt x="12021" y="8355"/>
                    </a:lnTo>
                    <a:lnTo>
                      <a:pt x="11715" y="8389"/>
                    </a:lnTo>
                    <a:lnTo>
                      <a:pt x="11397" y="8409"/>
                    </a:lnTo>
                    <a:lnTo>
                      <a:pt x="11068" y="8417"/>
                    </a:lnTo>
                    <a:lnTo>
                      <a:pt x="10733" y="8411"/>
                    </a:lnTo>
                    <a:lnTo>
                      <a:pt x="10388" y="8395"/>
                    </a:lnTo>
                    <a:lnTo>
                      <a:pt x="10038" y="8366"/>
                    </a:lnTo>
                    <a:lnTo>
                      <a:pt x="9683" y="8327"/>
                    </a:lnTo>
                    <a:lnTo>
                      <a:pt x="9324" y="8279"/>
                    </a:lnTo>
                    <a:lnTo>
                      <a:pt x="8961" y="8221"/>
                    </a:lnTo>
                    <a:lnTo>
                      <a:pt x="8599" y="8156"/>
                    </a:lnTo>
                    <a:lnTo>
                      <a:pt x="8237" y="8083"/>
                    </a:lnTo>
                    <a:lnTo>
                      <a:pt x="7877" y="8004"/>
                    </a:lnTo>
                    <a:lnTo>
                      <a:pt x="7519" y="7919"/>
                    </a:lnTo>
                    <a:lnTo>
                      <a:pt x="7164" y="7829"/>
                    </a:lnTo>
                    <a:lnTo>
                      <a:pt x="6815" y="7734"/>
                    </a:lnTo>
                    <a:lnTo>
                      <a:pt x="6474" y="7636"/>
                    </a:lnTo>
                    <a:lnTo>
                      <a:pt x="6139" y="7535"/>
                    </a:lnTo>
                    <a:lnTo>
                      <a:pt x="5888" y="7557"/>
                    </a:lnTo>
                    <a:lnTo>
                      <a:pt x="5635" y="7578"/>
                    </a:lnTo>
                    <a:lnTo>
                      <a:pt x="5384" y="7597"/>
                    </a:lnTo>
                    <a:lnTo>
                      <a:pt x="5135" y="7614"/>
                    </a:lnTo>
                    <a:lnTo>
                      <a:pt x="4888" y="7628"/>
                    </a:lnTo>
                    <a:lnTo>
                      <a:pt x="4644" y="7637"/>
                    </a:lnTo>
                    <a:lnTo>
                      <a:pt x="4405" y="7645"/>
                    </a:lnTo>
                    <a:lnTo>
                      <a:pt x="4169" y="7647"/>
                    </a:lnTo>
                    <a:lnTo>
                      <a:pt x="3939" y="7644"/>
                    </a:lnTo>
                    <a:lnTo>
                      <a:pt x="3714" y="7635"/>
                    </a:lnTo>
                    <a:lnTo>
                      <a:pt x="3496" y="7620"/>
                    </a:lnTo>
                    <a:lnTo>
                      <a:pt x="3286" y="7600"/>
                    </a:lnTo>
                    <a:lnTo>
                      <a:pt x="3082" y="7572"/>
                    </a:lnTo>
                    <a:lnTo>
                      <a:pt x="2889" y="7537"/>
                    </a:lnTo>
                    <a:lnTo>
                      <a:pt x="2704" y="7493"/>
                    </a:lnTo>
                    <a:lnTo>
                      <a:pt x="2530" y="7441"/>
                    </a:lnTo>
                    <a:lnTo>
                      <a:pt x="2365" y="7380"/>
                    </a:lnTo>
                    <a:lnTo>
                      <a:pt x="2213" y="7310"/>
                    </a:lnTo>
                    <a:lnTo>
                      <a:pt x="2072" y="7229"/>
                    </a:lnTo>
                    <a:lnTo>
                      <a:pt x="1944" y="7137"/>
                    </a:lnTo>
                    <a:lnTo>
                      <a:pt x="1829" y="7035"/>
                    </a:lnTo>
                    <a:lnTo>
                      <a:pt x="1729" y="6920"/>
                    </a:lnTo>
                    <a:lnTo>
                      <a:pt x="1644" y="6794"/>
                    </a:lnTo>
                    <a:lnTo>
                      <a:pt x="1575" y="6654"/>
                    </a:lnTo>
                    <a:lnTo>
                      <a:pt x="1521" y="6502"/>
                    </a:lnTo>
                    <a:lnTo>
                      <a:pt x="1484" y="6336"/>
                    </a:lnTo>
                    <a:lnTo>
                      <a:pt x="1465" y="6154"/>
                    </a:lnTo>
                    <a:lnTo>
                      <a:pt x="1464" y="5958"/>
                    </a:lnTo>
                    <a:lnTo>
                      <a:pt x="1483" y="5748"/>
                    </a:lnTo>
                    <a:lnTo>
                      <a:pt x="1521" y="5521"/>
                    </a:lnTo>
                    <a:lnTo>
                      <a:pt x="1579" y="5278"/>
                    </a:lnTo>
                    <a:lnTo>
                      <a:pt x="1658" y="5018"/>
                    </a:lnTo>
                    <a:lnTo>
                      <a:pt x="1391" y="4821"/>
                    </a:lnTo>
                    <a:lnTo>
                      <a:pt x="1147" y="4625"/>
                    </a:lnTo>
                    <a:lnTo>
                      <a:pt x="926" y="4429"/>
                    </a:lnTo>
                    <a:lnTo>
                      <a:pt x="728" y="4234"/>
                    </a:lnTo>
                    <a:lnTo>
                      <a:pt x="554" y="4041"/>
                    </a:lnTo>
                    <a:lnTo>
                      <a:pt x="404" y="3848"/>
                    </a:lnTo>
                    <a:lnTo>
                      <a:pt x="276" y="3659"/>
                    </a:lnTo>
                    <a:lnTo>
                      <a:pt x="173" y="3472"/>
                    </a:lnTo>
                    <a:lnTo>
                      <a:pt x="94" y="3288"/>
                    </a:lnTo>
                    <a:lnTo>
                      <a:pt x="38" y="3109"/>
                    </a:lnTo>
                    <a:lnTo>
                      <a:pt x="8" y="2935"/>
                    </a:lnTo>
                    <a:lnTo>
                      <a:pt x="0" y="2764"/>
                    </a:lnTo>
                    <a:lnTo>
                      <a:pt x="18" y="2599"/>
                    </a:lnTo>
                    <a:lnTo>
                      <a:pt x="61" y="2440"/>
                    </a:lnTo>
                    <a:lnTo>
                      <a:pt x="129" y="2287"/>
                    </a:lnTo>
                    <a:lnTo>
                      <a:pt x="220" y="2140"/>
                    </a:lnTo>
                    <a:lnTo>
                      <a:pt x="337" y="2001"/>
                    </a:lnTo>
                    <a:lnTo>
                      <a:pt x="480" y="1870"/>
                    </a:lnTo>
                    <a:lnTo>
                      <a:pt x="648" y="1747"/>
                    </a:lnTo>
                    <a:lnTo>
                      <a:pt x="841" y="1632"/>
                    </a:lnTo>
                    <a:lnTo>
                      <a:pt x="1060" y="1525"/>
                    </a:lnTo>
                    <a:lnTo>
                      <a:pt x="1304" y="1430"/>
                    </a:lnTo>
                    <a:lnTo>
                      <a:pt x="1575" y="1344"/>
                    </a:lnTo>
                    <a:lnTo>
                      <a:pt x="1872" y="1268"/>
                    </a:lnTo>
                    <a:lnTo>
                      <a:pt x="2194" y="1204"/>
                    </a:lnTo>
                    <a:lnTo>
                      <a:pt x="2542" y="1151"/>
                    </a:lnTo>
                    <a:lnTo>
                      <a:pt x="2917" y="1110"/>
                    </a:lnTo>
                    <a:lnTo>
                      <a:pt x="3319" y="1082"/>
                    </a:lnTo>
                    <a:lnTo>
                      <a:pt x="3748" y="1066"/>
                    </a:lnTo>
                    <a:lnTo>
                      <a:pt x="4203" y="1065"/>
                    </a:lnTo>
                    <a:lnTo>
                      <a:pt x="4685" y="1077"/>
                    </a:lnTo>
                    <a:lnTo>
                      <a:pt x="5195" y="1103"/>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2" name="Freeform 406"/>
              <p:cNvSpPr>
                <a:spLocks/>
              </p:cNvSpPr>
              <p:nvPr/>
            </p:nvSpPr>
            <p:spPr bwMode="auto">
              <a:xfrm>
                <a:off x="1345" y="2539"/>
                <a:ext cx="766" cy="429"/>
              </a:xfrm>
              <a:custGeom>
                <a:avLst/>
                <a:gdLst>
                  <a:gd name="T0" fmla="*/ 15 w 14928"/>
                  <a:gd name="T1" fmla="*/ 2 h 8395"/>
                  <a:gd name="T2" fmla="*/ 17 w 14928"/>
                  <a:gd name="T3" fmla="*/ 1 h 8395"/>
                  <a:gd name="T4" fmla="*/ 19 w 14928"/>
                  <a:gd name="T5" fmla="*/ 1 h 8395"/>
                  <a:gd name="T6" fmla="*/ 20 w 14928"/>
                  <a:gd name="T7" fmla="*/ 0 h 8395"/>
                  <a:gd name="T8" fmla="*/ 22 w 14928"/>
                  <a:gd name="T9" fmla="*/ 0 h 8395"/>
                  <a:gd name="T10" fmla="*/ 24 w 14928"/>
                  <a:gd name="T11" fmla="*/ 0 h 8395"/>
                  <a:gd name="T12" fmla="*/ 25 w 14928"/>
                  <a:gd name="T13" fmla="*/ 1 h 8395"/>
                  <a:gd name="T14" fmla="*/ 27 w 14928"/>
                  <a:gd name="T15" fmla="*/ 1 h 8395"/>
                  <a:gd name="T16" fmla="*/ 28 w 14928"/>
                  <a:gd name="T17" fmla="*/ 2 h 8395"/>
                  <a:gd name="T18" fmla="*/ 30 w 14928"/>
                  <a:gd name="T19" fmla="*/ 3 h 8395"/>
                  <a:gd name="T20" fmla="*/ 31 w 14928"/>
                  <a:gd name="T21" fmla="*/ 4 h 8395"/>
                  <a:gd name="T22" fmla="*/ 33 w 14928"/>
                  <a:gd name="T23" fmla="*/ 5 h 8395"/>
                  <a:gd name="T24" fmla="*/ 35 w 14928"/>
                  <a:gd name="T25" fmla="*/ 5 h 8395"/>
                  <a:gd name="T26" fmla="*/ 36 w 14928"/>
                  <a:gd name="T27" fmla="*/ 6 h 8395"/>
                  <a:gd name="T28" fmla="*/ 37 w 14928"/>
                  <a:gd name="T29" fmla="*/ 7 h 8395"/>
                  <a:gd name="T30" fmla="*/ 38 w 14928"/>
                  <a:gd name="T31" fmla="*/ 8 h 8395"/>
                  <a:gd name="T32" fmla="*/ 39 w 14928"/>
                  <a:gd name="T33" fmla="*/ 8 h 8395"/>
                  <a:gd name="T34" fmla="*/ 39 w 14928"/>
                  <a:gd name="T35" fmla="*/ 10 h 8395"/>
                  <a:gd name="T36" fmla="*/ 39 w 14928"/>
                  <a:gd name="T37" fmla="*/ 11 h 8395"/>
                  <a:gd name="T38" fmla="*/ 39 w 14928"/>
                  <a:gd name="T39" fmla="*/ 12 h 8395"/>
                  <a:gd name="T40" fmla="*/ 38 w 14928"/>
                  <a:gd name="T41" fmla="*/ 14 h 8395"/>
                  <a:gd name="T42" fmla="*/ 38 w 14928"/>
                  <a:gd name="T43" fmla="*/ 16 h 8395"/>
                  <a:gd name="T44" fmla="*/ 38 w 14928"/>
                  <a:gd name="T45" fmla="*/ 18 h 8395"/>
                  <a:gd name="T46" fmla="*/ 37 w 14928"/>
                  <a:gd name="T47" fmla="*/ 19 h 8395"/>
                  <a:gd name="T48" fmla="*/ 35 w 14928"/>
                  <a:gd name="T49" fmla="*/ 21 h 8395"/>
                  <a:gd name="T50" fmla="*/ 33 w 14928"/>
                  <a:gd name="T51" fmla="*/ 21 h 8395"/>
                  <a:gd name="T52" fmla="*/ 31 w 14928"/>
                  <a:gd name="T53" fmla="*/ 22 h 8395"/>
                  <a:gd name="T54" fmla="*/ 28 w 14928"/>
                  <a:gd name="T55" fmla="*/ 22 h 8395"/>
                  <a:gd name="T56" fmla="*/ 25 w 14928"/>
                  <a:gd name="T57" fmla="*/ 22 h 8395"/>
                  <a:gd name="T58" fmla="*/ 23 w 14928"/>
                  <a:gd name="T59" fmla="*/ 21 h 8395"/>
                  <a:gd name="T60" fmla="*/ 20 w 14928"/>
                  <a:gd name="T61" fmla="*/ 21 h 8395"/>
                  <a:gd name="T62" fmla="*/ 17 w 14928"/>
                  <a:gd name="T63" fmla="*/ 20 h 8395"/>
                  <a:gd name="T64" fmla="*/ 15 w 14928"/>
                  <a:gd name="T65" fmla="*/ 20 h 8395"/>
                  <a:gd name="T66" fmla="*/ 13 w 14928"/>
                  <a:gd name="T67" fmla="*/ 20 h 8395"/>
                  <a:gd name="T68" fmla="*/ 11 w 14928"/>
                  <a:gd name="T69" fmla="*/ 20 h 8395"/>
                  <a:gd name="T70" fmla="*/ 9 w 14928"/>
                  <a:gd name="T71" fmla="*/ 20 h 8395"/>
                  <a:gd name="T72" fmla="*/ 8 w 14928"/>
                  <a:gd name="T73" fmla="*/ 20 h 8395"/>
                  <a:gd name="T74" fmla="*/ 6 w 14928"/>
                  <a:gd name="T75" fmla="*/ 19 h 8395"/>
                  <a:gd name="T76" fmla="*/ 5 w 14928"/>
                  <a:gd name="T77" fmla="*/ 19 h 8395"/>
                  <a:gd name="T78" fmla="*/ 4 w 14928"/>
                  <a:gd name="T79" fmla="*/ 18 h 8395"/>
                  <a:gd name="T80" fmla="*/ 4 w 14928"/>
                  <a:gd name="T81" fmla="*/ 17 h 8395"/>
                  <a:gd name="T82" fmla="*/ 4 w 14928"/>
                  <a:gd name="T83" fmla="*/ 15 h 8395"/>
                  <a:gd name="T84" fmla="*/ 4 w 14928"/>
                  <a:gd name="T85" fmla="*/ 13 h 8395"/>
                  <a:gd name="T86" fmla="*/ 2 w 14928"/>
                  <a:gd name="T87" fmla="*/ 12 h 8395"/>
                  <a:gd name="T88" fmla="*/ 1 w 14928"/>
                  <a:gd name="T89" fmla="*/ 10 h 8395"/>
                  <a:gd name="T90" fmla="*/ 0 w 14928"/>
                  <a:gd name="T91" fmla="*/ 9 h 8395"/>
                  <a:gd name="T92" fmla="*/ 0 w 14928"/>
                  <a:gd name="T93" fmla="*/ 7 h 8395"/>
                  <a:gd name="T94" fmla="*/ 0 w 14928"/>
                  <a:gd name="T95" fmla="*/ 6 h 8395"/>
                  <a:gd name="T96" fmla="*/ 1 w 14928"/>
                  <a:gd name="T97" fmla="*/ 5 h 8395"/>
                  <a:gd name="T98" fmla="*/ 3 w 14928"/>
                  <a:gd name="T99" fmla="*/ 4 h 8395"/>
                  <a:gd name="T100" fmla="*/ 5 w 14928"/>
                  <a:gd name="T101" fmla="*/ 3 h 8395"/>
                  <a:gd name="T102" fmla="*/ 8 w 14928"/>
                  <a:gd name="T103" fmla="*/ 3 h 8395"/>
                  <a:gd name="T104" fmla="*/ 11 w 14928"/>
                  <a:gd name="T105" fmla="*/ 3 h 8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8"/>
                  <a:gd name="T160" fmla="*/ 0 h 8395"/>
                  <a:gd name="T161" fmla="*/ 14928 w 14928"/>
                  <a:gd name="T162" fmla="*/ 8395 h 83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8" h="8395">
                    <a:moveTo>
                      <a:pt x="5180" y="1100"/>
                    </a:moveTo>
                    <a:lnTo>
                      <a:pt x="5423" y="948"/>
                    </a:lnTo>
                    <a:lnTo>
                      <a:pt x="5664" y="807"/>
                    </a:lnTo>
                    <a:lnTo>
                      <a:pt x="5902" y="677"/>
                    </a:lnTo>
                    <a:lnTo>
                      <a:pt x="6139" y="559"/>
                    </a:lnTo>
                    <a:lnTo>
                      <a:pt x="6373" y="453"/>
                    </a:lnTo>
                    <a:lnTo>
                      <a:pt x="6606" y="358"/>
                    </a:lnTo>
                    <a:lnTo>
                      <a:pt x="6835" y="275"/>
                    </a:lnTo>
                    <a:lnTo>
                      <a:pt x="7064" y="202"/>
                    </a:lnTo>
                    <a:lnTo>
                      <a:pt x="7289" y="141"/>
                    </a:lnTo>
                    <a:lnTo>
                      <a:pt x="7513" y="90"/>
                    </a:lnTo>
                    <a:lnTo>
                      <a:pt x="7735" y="51"/>
                    </a:lnTo>
                    <a:lnTo>
                      <a:pt x="7955" y="23"/>
                    </a:lnTo>
                    <a:lnTo>
                      <a:pt x="8173" y="6"/>
                    </a:lnTo>
                    <a:lnTo>
                      <a:pt x="8389" y="0"/>
                    </a:lnTo>
                    <a:lnTo>
                      <a:pt x="8602" y="4"/>
                    </a:lnTo>
                    <a:lnTo>
                      <a:pt x="8814" y="20"/>
                    </a:lnTo>
                    <a:lnTo>
                      <a:pt x="9023" y="45"/>
                    </a:lnTo>
                    <a:lnTo>
                      <a:pt x="9231" y="82"/>
                    </a:lnTo>
                    <a:lnTo>
                      <a:pt x="9436" y="128"/>
                    </a:lnTo>
                    <a:lnTo>
                      <a:pt x="9641" y="186"/>
                    </a:lnTo>
                    <a:lnTo>
                      <a:pt x="9843" y="255"/>
                    </a:lnTo>
                    <a:lnTo>
                      <a:pt x="10043" y="333"/>
                    </a:lnTo>
                    <a:lnTo>
                      <a:pt x="10241" y="421"/>
                    </a:lnTo>
                    <a:lnTo>
                      <a:pt x="10437" y="520"/>
                    </a:lnTo>
                    <a:lnTo>
                      <a:pt x="10630" y="630"/>
                    </a:lnTo>
                    <a:lnTo>
                      <a:pt x="10823" y="749"/>
                    </a:lnTo>
                    <a:lnTo>
                      <a:pt x="11014" y="877"/>
                    </a:lnTo>
                    <a:lnTo>
                      <a:pt x="11202" y="1017"/>
                    </a:lnTo>
                    <a:lnTo>
                      <a:pt x="11390" y="1166"/>
                    </a:lnTo>
                    <a:lnTo>
                      <a:pt x="11574" y="1325"/>
                    </a:lnTo>
                    <a:lnTo>
                      <a:pt x="11757" y="1493"/>
                    </a:lnTo>
                    <a:lnTo>
                      <a:pt x="11938" y="1672"/>
                    </a:lnTo>
                    <a:lnTo>
                      <a:pt x="12144" y="1736"/>
                    </a:lnTo>
                    <a:lnTo>
                      <a:pt x="12346" y="1801"/>
                    </a:lnTo>
                    <a:lnTo>
                      <a:pt x="12545" y="1868"/>
                    </a:lnTo>
                    <a:lnTo>
                      <a:pt x="12738" y="1937"/>
                    </a:lnTo>
                    <a:lnTo>
                      <a:pt x="12928" y="2008"/>
                    </a:lnTo>
                    <a:lnTo>
                      <a:pt x="13111" y="2081"/>
                    </a:lnTo>
                    <a:lnTo>
                      <a:pt x="13289" y="2158"/>
                    </a:lnTo>
                    <a:lnTo>
                      <a:pt x="13462" y="2237"/>
                    </a:lnTo>
                    <a:lnTo>
                      <a:pt x="13626" y="2318"/>
                    </a:lnTo>
                    <a:lnTo>
                      <a:pt x="13784" y="2404"/>
                    </a:lnTo>
                    <a:lnTo>
                      <a:pt x="13934" y="2493"/>
                    </a:lnTo>
                    <a:lnTo>
                      <a:pt x="14075" y="2586"/>
                    </a:lnTo>
                    <a:lnTo>
                      <a:pt x="14207" y="2682"/>
                    </a:lnTo>
                    <a:lnTo>
                      <a:pt x="14331" y="2784"/>
                    </a:lnTo>
                    <a:lnTo>
                      <a:pt x="14443" y="2890"/>
                    </a:lnTo>
                    <a:lnTo>
                      <a:pt x="14545" y="2999"/>
                    </a:lnTo>
                    <a:lnTo>
                      <a:pt x="14637" y="3115"/>
                    </a:lnTo>
                    <a:lnTo>
                      <a:pt x="14717" y="3236"/>
                    </a:lnTo>
                    <a:lnTo>
                      <a:pt x="14786" y="3362"/>
                    </a:lnTo>
                    <a:lnTo>
                      <a:pt x="14841" y="3494"/>
                    </a:lnTo>
                    <a:lnTo>
                      <a:pt x="14883" y="3631"/>
                    </a:lnTo>
                    <a:lnTo>
                      <a:pt x="14913" y="3776"/>
                    </a:lnTo>
                    <a:lnTo>
                      <a:pt x="14928" y="3926"/>
                    </a:lnTo>
                    <a:lnTo>
                      <a:pt x="14928" y="4082"/>
                    </a:lnTo>
                    <a:lnTo>
                      <a:pt x="14914" y="4246"/>
                    </a:lnTo>
                    <a:lnTo>
                      <a:pt x="14883" y="4417"/>
                    </a:lnTo>
                    <a:lnTo>
                      <a:pt x="14837" y="4595"/>
                    </a:lnTo>
                    <a:lnTo>
                      <a:pt x="14774" y="4782"/>
                    </a:lnTo>
                    <a:lnTo>
                      <a:pt x="14694" y="4974"/>
                    </a:lnTo>
                    <a:lnTo>
                      <a:pt x="14596" y="5176"/>
                    </a:lnTo>
                    <a:lnTo>
                      <a:pt x="14480" y="5386"/>
                    </a:lnTo>
                    <a:lnTo>
                      <a:pt x="14345" y="5604"/>
                    </a:lnTo>
                    <a:lnTo>
                      <a:pt x="14363" y="5941"/>
                    </a:lnTo>
                    <a:lnTo>
                      <a:pt x="14351" y="6253"/>
                    </a:lnTo>
                    <a:lnTo>
                      <a:pt x="14309" y="6540"/>
                    </a:lnTo>
                    <a:lnTo>
                      <a:pt x="14239" y="6804"/>
                    </a:lnTo>
                    <a:lnTo>
                      <a:pt x="14142" y="7044"/>
                    </a:lnTo>
                    <a:lnTo>
                      <a:pt x="14020" y="7261"/>
                    </a:lnTo>
                    <a:lnTo>
                      <a:pt x="13874" y="7457"/>
                    </a:lnTo>
                    <a:lnTo>
                      <a:pt x="13705" y="7632"/>
                    </a:lnTo>
                    <a:lnTo>
                      <a:pt x="13515" y="7786"/>
                    </a:lnTo>
                    <a:lnTo>
                      <a:pt x="13303" y="7921"/>
                    </a:lnTo>
                    <a:lnTo>
                      <a:pt x="13073" y="8038"/>
                    </a:lnTo>
                    <a:lnTo>
                      <a:pt x="12826" y="8137"/>
                    </a:lnTo>
                    <a:lnTo>
                      <a:pt x="12562" y="8218"/>
                    </a:lnTo>
                    <a:lnTo>
                      <a:pt x="12283" y="8284"/>
                    </a:lnTo>
                    <a:lnTo>
                      <a:pt x="11990" y="8333"/>
                    </a:lnTo>
                    <a:lnTo>
                      <a:pt x="11683" y="8368"/>
                    </a:lnTo>
                    <a:lnTo>
                      <a:pt x="11366" y="8388"/>
                    </a:lnTo>
                    <a:lnTo>
                      <a:pt x="11040" y="8395"/>
                    </a:lnTo>
                    <a:lnTo>
                      <a:pt x="10704" y="8390"/>
                    </a:lnTo>
                    <a:lnTo>
                      <a:pt x="10361" y="8372"/>
                    </a:lnTo>
                    <a:lnTo>
                      <a:pt x="10011" y="8345"/>
                    </a:lnTo>
                    <a:lnTo>
                      <a:pt x="9656" y="8306"/>
                    </a:lnTo>
                    <a:lnTo>
                      <a:pt x="9298" y="8257"/>
                    </a:lnTo>
                    <a:lnTo>
                      <a:pt x="8938" y="8200"/>
                    </a:lnTo>
                    <a:lnTo>
                      <a:pt x="8576" y="8135"/>
                    </a:lnTo>
                    <a:lnTo>
                      <a:pt x="8215" y="8062"/>
                    </a:lnTo>
                    <a:lnTo>
                      <a:pt x="7856" y="7983"/>
                    </a:lnTo>
                    <a:lnTo>
                      <a:pt x="7498" y="7898"/>
                    </a:lnTo>
                    <a:lnTo>
                      <a:pt x="7145" y="7809"/>
                    </a:lnTo>
                    <a:lnTo>
                      <a:pt x="6797" y="7714"/>
                    </a:lnTo>
                    <a:lnTo>
                      <a:pt x="6456" y="7617"/>
                    </a:lnTo>
                    <a:lnTo>
                      <a:pt x="6122" y="7516"/>
                    </a:lnTo>
                    <a:lnTo>
                      <a:pt x="5872" y="7538"/>
                    </a:lnTo>
                    <a:lnTo>
                      <a:pt x="5620" y="7559"/>
                    </a:lnTo>
                    <a:lnTo>
                      <a:pt x="5370" y="7578"/>
                    </a:lnTo>
                    <a:lnTo>
                      <a:pt x="5121" y="7594"/>
                    </a:lnTo>
                    <a:lnTo>
                      <a:pt x="4875" y="7607"/>
                    </a:lnTo>
                    <a:lnTo>
                      <a:pt x="4631" y="7618"/>
                    </a:lnTo>
                    <a:lnTo>
                      <a:pt x="4392" y="7624"/>
                    </a:lnTo>
                    <a:lnTo>
                      <a:pt x="4158" y="7626"/>
                    </a:lnTo>
                    <a:lnTo>
                      <a:pt x="3928" y="7624"/>
                    </a:lnTo>
                    <a:lnTo>
                      <a:pt x="3704" y="7616"/>
                    </a:lnTo>
                    <a:lnTo>
                      <a:pt x="3487" y="7601"/>
                    </a:lnTo>
                    <a:lnTo>
                      <a:pt x="3276" y="7580"/>
                    </a:lnTo>
                    <a:lnTo>
                      <a:pt x="3074" y="7553"/>
                    </a:lnTo>
                    <a:lnTo>
                      <a:pt x="2880" y="7518"/>
                    </a:lnTo>
                    <a:lnTo>
                      <a:pt x="2696" y="7474"/>
                    </a:lnTo>
                    <a:lnTo>
                      <a:pt x="2522" y="7422"/>
                    </a:lnTo>
                    <a:lnTo>
                      <a:pt x="2358" y="7361"/>
                    </a:lnTo>
                    <a:lnTo>
                      <a:pt x="2205" y="7290"/>
                    </a:lnTo>
                    <a:lnTo>
                      <a:pt x="2065" y="7210"/>
                    </a:lnTo>
                    <a:lnTo>
                      <a:pt x="1938" y="7119"/>
                    </a:lnTo>
                    <a:lnTo>
                      <a:pt x="1824" y="7017"/>
                    </a:lnTo>
                    <a:lnTo>
                      <a:pt x="1724" y="6902"/>
                    </a:lnTo>
                    <a:lnTo>
                      <a:pt x="1639" y="6776"/>
                    </a:lnTo>
                    <a:lnTo>
                      <a:pt x="1569" y="6637"/>
                    </a:lnTo>
                    <a:lnTo>
                      <a:pt x="1516" y="6485"/>
                    </a:lnTo>
                    <a:lnTo>
                      <a:pt x="1479" y="6318"/>
                    </a:lnTo>
                    <a:lnTo>
                      <a:pt x="1460" y="6138"/>
                    </a:lnTo>
                    <a:lnTo>
                      <a:pt x="1460" y="5943"/>
                    </a:lnTo>
                    <a:lnTo>
                      <a:pt x="1478" y="5733"/>
                    </a:lnTo>
                    <a:lnTo>
                      <a:pt x="1516" y="5507"/>
                    </a:lnTo>
                    <a:lnTo>
                      <a:pt x="1574" y="5264"/>
                    </a:lnTo>
                    <a:lnTo>
                      <a:pt x="1654" y="5005"/>
                    </a:lnTo>
                    <a:lnTo>
                      <a:pt x="1387" y="4809"/>
                    </a:lnTo>
                    <a:lnTo>
                      <a:pt x="1143" y="4613"/>
                    </a:lnTo>
                    <a:lnTo>
                      <a:pt x="923" y="4417"/>
                    </a:lnTo>
                    <a:lnTo>
                      <a:pt x="726" y="4222"/>
                    </a:lnTo>
                    <a:lnTo>
                      <a:pt x="552" y="4030"/>
                    </a:lnTo>
                    <a:lnTo>
                      <a:pt x="402" y="3838"/>
                    </a:lnTo>
                    <a:lnTo>
                      <a:pt x="274" y="3649"/>
                    </a:lnTo>
                    <a:lnTo>
                      <a:pt x="172" y="3463"/>
                    </a:lnTo>
                    <a:lnTo>
                      <a:pt x="93" y="3281"/>
                    </a:lnTo>
                    <a:lnTo>
                      <a:pt x="37" y="3102"/>
                    </a:lnTo>
                    <a:lnTo>
                      <a:pt x="7" y="2927"/>
                    </a:lnTo>
                    <a:lnTo>
                      <a:pt x="0" y="2757"/>
                    </a:lnTo>
                    <a:lnTo>
                      <a:pt x="17" y="2592"/>
                    </a:lnTo>
                    <a:lnTo>
                      <a:pt x="60" y="2433"/>
                    </a:lnTo>
                    <a:lnTo>
                      <a:pt x="127" y="2280"/>
                    </a:lnTo>
                    <a:lnTo>
                      <a:pt x="219" y="2135"/>
                    </a:lnTo>
                    <a:lnTo>
                      <a:pt x="336" y="1996"/>
                    </a:lnTo>
                    <a:lnTo>
                      <a:pt x="478" y="1864"/>
                    </a:lnTo>
                    <a:lnTo>
                      <a:pt x="645" y="1742"/>
                    </a:lnTo>
                    <a:lnTo>
                      <a:pt x="837" y="1627"/>
                    </a:lnTo>
                    <a:lnTo>
                      <a:pt x="1056" y="1522"/>
                    </a:lnTo>
                    <a:lnTo>
                      <a:pt x="1300" y="1426"/>
                    </a:lnTo>
                    <a:lnTo>
                      <a:pt x="1569" y="1340"/>
                    </a:lnTo>
                    <a:lnTo>
                      <a:pt x="1865" y="1265"/>
                    </a:lnTo>
                    <a:lnTo>
                      <a:pt x="2187" y="1200"/>
                    </a:lnTo>
                    <a:lnTo>
                      <a:pt x="2535" y="1148"/>
                    </a:lnTo>
                    <a:lnTo>
                      <a:pt x="2909" y="1107"/>
                    </a:lnTo>
                    <a:lnTo>
                      <a:pt x="3310" y="1079"/>
                    </a:lnTo>
                    <a:lnTo>
                      <a:pt x="3737" y="1064"/>
                    </a:lnTo>
                    <a:lnTo>
                      <a:pt x="4191" y="1061"/>
                    </a:lnTo>
                    <a:lnTo>
                      <a:pt x="4672" y="1074"/>
                    </a:lnTo>
                    <a:lnTo>
                      <a:pt x="5180" y="110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3" name="Freeform 407"/>
              <p:cNvSpPr>
                <a:spLocks/>
              </p:cNvSpPr>
              <p:nvPr/>
            </p:nvSpPr>
            <p:spPr bwMode="auto">
              <a:xfrm>
                <a:off x="1346" y="2539"/>
                <a:ext cx="764" cy="429"/>
              </a:xfrm>
              <a:custGeom>
                <a:avLst/>
                <a:gdLst>
                  <a:gd name="T0" fmla="*/ 15 w 14890"/>
                  <a:gd name="T1" fmla="*/ 2 h 8375"/>
                  <a:gd name="T2" fmla="*/ 17 w 14890"/>
                  <a:gd name="T3" fmla="*/ 1 h 8375"/>
                  <a:gd name="T4" fmla="*/ 19 w 14890"/>
                  <a:gd name="T5" fmla="*/ 1 h 8375"/>
                  <a:gd name="T6" fmla="*/ 20 w 14890"/>
                  <a:gd name="T7" fmla="*/ 0 h 8375"/>
                  <a:gd name="T8" fmla="*/ 22 w 14890"/>
                  <a:gd name="T9" fmla="*/ 0 h 8375"/>
                  <a:gd name="T10" fmla="*/ 24 w 14890"/>
                  <a:gd name="T11" fmla="*/ 0 h 8375"/>
                  <a:gd name="T12" fmla="*/ 25 w 14890"/>
                  <a:gd name="T13" fmla="*/ 1 h 8375"/>
                  <a:gd name="T14" fmla="*/ 27 w 14890"/>
                  <a:gd name="T15" fmla="*/ 1 h 8375"/>
                  <a:gd name="T16" fmla="*/ 28 w 14890"/>
                  <a:gd name="T17" fmla="*/ 2 h 8375"/>
                  <a:gd name="T18" fmla="*/ 30 w 14890"/>
                  <a:gd name="T19" fmla="*/ 3 h 8375"/>
                  <a:gd name="T20" fmla="*/ 31 w 14890"/>
                  <a:gd name="T21" fmla="*/ 4 h 8375"/>
                  <a:gd name="T22" fmla="*/ 33 w 14890"/>
                  <a:gd name="T23" fmla="*/ 5 h 8375"/>
                  <a:gd name="T24" fmla="*/ 34 w 14890"/>
                  <a:gd name="T25" fmla="*/ 5 h 8375"/>
                  <a:gd name="T26" fmla="*/ 36 w 14890"/>
                  <a:gd name="T27" fmla="*/ 6 h 8375"/>
                  <a:gd name="T28" fmla="*/ 37 w 14890"/>
                  <a:gd name="T29" fmla="*/ 7 h 8375"/>
                  <a:gd name="T30" fmla="*/ 38 w 14890"/>
                  <a:gd name="T31" fmla="*/ 8 h 8375"/>
                  <a:gd name="T32" fmla="*/ 39 w 14890"/>
                  <a:gd name="T33" fmla="*/ 8 h 8375"/>
                  <a:gd name="T34" fmla="*/ 39 w 14890"/>
                  <a:gd name="T35" fmla="*/ 10 h 8375"/>
                  <a:gd name="T36" fmla="*/ 39 w 14890"/>
                  <a:gd name="T37" fmla="*/ 11 h 8375"/>
                  <a:gd name="T38" fmla="*/ 39 w 14890"/>
                  <a:gd name="T39" fmla="*/ 12 h 8375"/>
                  <a:gd name="T40" fmla="*/ 38 w 14890"/>
                  <a:gd name="T41" fmla="*/ 14 h 8375"/>
                  <a:gd name="T42" fmla="*/ 38 w 14890"/>
                  <a:gd name="T43" fmla="*/ 16 h 8375"/>
                  <a:gd name="T44" fmla="*/ 37 w 14890"/>
                  <a:gd name="T45" fmla="*/ 18 h 8375"/>
                  <a:gd name="T46" fmla="*/ 36 w 14890"/>
                  <a:gd name="T47" fmla="*/ 20 h 8375"/>
                  <a:gd name="T48" fmla="*/ 35 w 14890"/>
                  <a:gd name="T49" fmla="*/ 21 h 8375"/>
                  <a:gd name="T50" fmla="*/ 33 w 14890"/>
                  <a:gd name="T51" fmla="*/ 22 h 8375"/>
                  <a:gd name="T52" fmla="*/ 31 w 14890"/>
                  <a:gd name="T53" fmla="*/ 22 h 8375"/>
                  <a:gd name="T54" fmla="*/ 28 w 14890"/>
                  <a:gd name="T55" fmla="*/ 22 h 8375"/>
                  <a:gd name="T56" fmla="*/ 25 w 14890"/>
                  <a:gd name="T57" fmla="*/ 22 h 8375"/>
                  <a:gd name="T58" fmla="*/ 23 w 14890"/>
                  <a:gd name="T59" fmla="*/ 21 h 8375"/>
                  <a:gd name="T60" fmla="*/ 20 w 14890"/>
                  <a:gd name="T61" fmla="*/ 21 h 8375"/>
                  <a:gd name="T62" fmla="*/ 17 w 14890"/>
                  <a:gd name="T63" fmla="*/ 20 h 8375"/>
                  <a:gd name="T64" fmla="*/ 15 w 14890"/>
                  <a:gd name="T65" fmla="*/ 20 h 8375"/>
                  <a:gd name="T66" fmla="*/ 13 w 14890"/>
                  <a:gd name="T67" fmla="*/ 20 h 8375"/>
                  <a:gd name="T68" fmla="*/ 11 w 14890"/>
                  <a:gd name="T69" fmla="*/ 20 h 8375"/>
                  <a:gd name="T70" fmla="*/ 9 w 14890"/>
                  <a:gd name="T71" fmla="*/ 20 h 8375"/>
                  <a:gd name="T72" fmla="*/ 8 w 14890"/>
                  <a:gd name="T73" fmla="*/ 20 h 8375"/>
                  <a:gd name="T74" fmla="*/ 6 w 14890"/>
                  <a:gd name="T75" fmla="*/ 19 h 8375"/>
                  <a:gd name="T76" fmla="*/ 5 w 14890"/>
                  <a:gd name="T77" fmla="*/ 19 h 8375"/>
                  <a:gd name="T78" fmla="*/ 4 w 14890"/>
                  <a:gd name="T79" fmla="*/ 18 h 8375"/>
                  <a:gd name="T80" fmla="*/ 4 w 14890"/>
                  <a:gd name="T81" fmla="*/ 17 h 8375"/>
                  <a:gd name="T82" fmla="*/ 4 w 14890"/>
                  <a:gd name="T83" fmla="*/ 15 h 8375"/>
                  <a:gd name="T84" fmla="*/ 4 w 14890"/>
                  <a:gd name="T85" fmla="*/ 13 h 8375"/>
                  <a:gd name="T86" fmla="*/ 2 w 14890"/>
                  <a:gd name="T87" fmla="*/ 12 h 8375"/>
                  <a:gd name="T88" fmla="*/ 1 w 14890"/>
                  <a:gd name="T89" fmla="*/ 10 h 8375"/>
                  <a:gd name="T90" fmla="*/ 0 w 14890"/>
                  <a:gd name="T91" fmla="*/ 9 h 8375"/>
                  <a:gd name="T92" fmla="*/ 0 w 14890"/>
                  <a:gd name="T93" fmla="*/ 7 h 8375"/>
                  <a:gd name="T94" fmla="*/ 0 w 14890"/>
                  <a:gd name="T95" fmla="*/ 6 h 8375"/>
                  <a:gd name="T96" fmla="*/ 1 w 14890"/>
                  <a:gd name="T97" fmla="*/ 5 h 8375"/>
                  <a:gd name="T98" fmla="*/ 3 w 14890"/>
                  <a:gd name="T99" fmla="*/ 4 h 8375"/>
                  <a:gd name="T100" fmla="*/ 5 w 14890"/>
                  <a:gd name="T101" fmla="*/ 3 h 8375"/>
                  <a:gd name="T102" fmla="*/ 8 w 14890"/>
                  <a:gd name="T103" fmla="*/ 3 h 8375"/>
                  <a:gd name="T104" fmla="*/ 11 w 14890"/>
                  <a:gd name="T105" fmla="*/ 3 h 83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90"/>
                  <a:gd name="T160" fmla="*/ 0 h 8375"/>
                  <a:gd name="T161" fmla="*/ 14890 w 14890"/>
                  <a:gd name="T162" fmla="*/ 8375 h 83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90" h="8375">
                    <a:moveTo>
                      <a:pt x="5167" y="1098"/>
                    </a:moveTo>
                    <a:lnTo>
                      <a:pt x="5410" y="946"/>
                    </a:lnTo>
                    <a:lnTo>
                      <a:pt x="5650" y="805"/>
                    </a:lnTo>
                    <a:lnTo>
                      <a:pt x="5888" y="677"/>
                    </a:lnTo>
                    <a:lnTo>
                      <a:pt x="6123" y="559"/>
                    </a:lnTo>
                    <a:lnTo>
                      <a:pt x="6357" y="453"/>
                    </a:lnTo>
                    <a:lnTo>
                      <a:pt x="6589" y="358"/>
                    </a:lnTo>
                    <a:lnTo>
                      <a:pt x="6818" y="274"/>
                    </a:lnTo>
                    <a:lnTo>
                      <a:pt x="7046" y="203"/>
                    </a:lnTo>
                    <a:lnTo>
                      <a:pt x="7271" y="141"/>
                    </a:lnTo>
                    <a:lnTo>
                      <a:pt x="7494" y="91"/>
                    </a:lnTo>
                    <a:lnTo>
                      <a:pt x="7716" y="52"/>
                    </a:lnTo>
                    <a:lnTo>
                      <a:pt x="7935" y="24"/>
                    </a:lnTo>
                    <a:lnTo>
                      <a:pt x="8152" y="7"/>
                    </a:lnTo>
                    <a:lnTo>
                      <a:pt x="8366" y="0"/>
                    </a:lnTo>
                    <a:lnTo>
                      <a:pt x="8580" y="5"/>
                    </a:lnTo>
                    <a:lnTo>
                      <a:pt x="8791" y="20"/>
                    </a:lnTo>
                    <a:lnTo>
                      <a:pt x="9000" y="46"/>
                    </a:lnTo>
                    <a:lnTo>
                      <a:pt x="9208" y="82"/>
                    </a:lnTo>
                    <a:lnTo>
                      <a:pt x="9413" y="129"/>
                    </a:lnTo>
                    <a:lnTo>
                      <a:pt x="9616" y="187"/>
                    </a:lnTo>
                    <a:lnTo>
                      <a:pt x="9817" y="254"/>
                    </a:lnTo>
                    <a:lnTo>
                      <a:pt x="10016" y="332"/>
                    </a:lnTo>
                    <a:lnTo>
                      <a:pt x="10214" y="421"/>
                    </a:lnTo>
                    <a:lnTo>
                      <a:pt x="10410" y="520"/>
                    </a:lnTo>
                    <a:lnTo>
                      <a:pt x="10604" y="628"/>
                    </a:lnTo>
                    <a:lnTo>
                      <a:pt x="10796" y="747"/>
                    </a:lnTo>
                    <a:lnTo>
                      <a:pt x="10985" y="876"/>
                    </a:lnTo>
                    <a:lnTo>
                      <a:pt x="11174" y="1015"/>
                    </a:lnTo>
                    <a:lnTo>
                      <a:pt x="11360" y="1163"/>
                    </a:lnTo>
                    <a:lnTo>
                      <a:pt x="11544" y="1322"/>
                    </a:lnTo>
                    <a:lnTo>
                      <a:pt x="11728" y="1491"/>
                    </a:lnTo>
                    <a:lnTo>
                      <a:pt x="11908" y="1669"/>
                    </a:lnTo>
                    <a:lnTo>
                      <a:pt x="12113" y="1732"/>
                    </a:lnTo>
                    <a:lnTo>
                      <a:pt x="12314" y="1797"/>
                    </a:lnTo>
                    <a:lnTo>
                      <a:pt x="12512" y="1864"/>
                    </a:lnTo>
                    <a:lnTo>
                      <a:pt x="12706" y="1933"/>
                    </a:lnTo>
                    <a:lnTo>
                      <a:pt x="12894" y="2004"/>
                    </a:lnTo>
                    <a:lnTo>
                      <a:pt x="13079" y="2076"/>
                    </a:lnTo>
                    <a:lnTo>
                      <a:pt x="13255" y="2152"/>
                    </a:lnTo>
                    <a:lnTo>
                      <a:pt x="13427" y="2231"/>
                    </a:lnTo>
                    <a:lnTo>
                      <a:pt x="13591" y="2313"/>
                    </a:lnTo>
                    <a:lnTo>
                      <a:pt x="13749" y="2399"/>
                    </a:lnTo>
                    <a:lnTo>
                      <a:pt x="13898" y="2487"/>
                    </a:lnTo>
                    <a:lnTo>
                      <a:pt x="14039" y="2580"/>
                    </a:lnTo>
                    <a:lnTo>
                      <a:pt x="14172" y="2677"/>
                    </a:lnTo>
                    <a:lnTo>
                      <a:pt x="14294" y="2778"/>
                    </a:lnTo>
                    <a:lnTo>
                      <a:pt x="14406" y="2883"/>
                    </a:lnTo>
                    <a:lnTo>
                      <a:pt x="14509" y="2993"/>
                    </a:lnTo>
                    <a:lnTo>
                      <a:pt x="14600" y="3108"/>
                    </a:lnTo>
                    <a:lnTo>
                      <a:pt x="14680" y="3229"/>
                    </a:lnTo>
                    <a:lnTo>
                      <a:pt x="14748" y="3354"/>
                    </a:lnTo>
                    <a:lnTo>
                      <a:pt x="14803" y="3486"/>
                    </a:lnTo>
                    <a:lnTo>
                      <a:pt x="14845" y="3623"/>
                    </a:lnTo>
                    <a:lnTo>
                      <a:pt x="14875" y="3767"/>
                    </a:lnTo>
                    <a:lnTo>
                      <a:pt x="14890" y="3916"/>
                    </a:lnTo>
                    <a:lnTo>
                      <a:pt x="14890" y="4073"/>
                    </a:lnTo>
                    <a:lnTo>
                      <a:pt x="14876" y="4236"/>
                    </a:lnTo>
                    <a:lnTo>
                      <a:pt x="14845" y="4407"/>
                    </a:lnTo>
                    <a:lnTo>
                      <a:pt x="14799" y="4584"/>
                    </a:lnTo>
                    <a:lnTo>
                      <a:pt x="14736" y="4769"/>
                    </a:lnTo>
                    <a:lnTo>
                      <a:pt x="14656" y="4962"/>
                    </a:lnTo>
                    <a:lnTo>
                      <a:pt x="14559" y="5163"/>
                    </a:lnTo>
                    <a:lnTo>
                      <a:pt x="14443" y="5373"/>
                    </a:lnTo>
                    <a:lnTo>
                      <a:pt x="14310" y="5591"/>
                    </a:lnTo>
                    <a:lnTo>
                      <a:pt x="14326" y="5927"/>
                    </a:lnTo>
                    <a:lnTo>
                      <a:pt x="14314" y="6238"/>
                    </a:lnTo>
                    <a:lnTo>
                      <a:pt x="14273" y="6524"/>
                    </a:lnTo>
                    <a:lnTo>
                      <a:pt x="14202" y="6786"/>
                    </a:lnTo>
                    <a:lnTo>
                      <a:pt x="14106" y="7027"/>
                    </a:lnTo>
                    <a:lnTo>
                      <a:pt x="13984" y="7243"/>
                    </a:lnTo>
                    <a:lnTo>
                      <a:pt x="13839" y="7438"/>
                    </a:lnTo>
                    <a:lnTo>
                      <a:pt x="13670" y="7613"/>
                    </a:lnTo>
                    <a:lnTo>
                      <a:pt x="13480" y="7767"/>
                    </a:lnTo>
                    <a:lnTo>
                      <a:pt x="13269" y="7902"/>
                    </a:lnTo>
                    <a:lnTo>
                      <a:pt x="13041" y="8019"/>
                    </a:lnTo>
                    <a:lnTo>
                      <a:pt x="12793" y="8117"/>
                    </a:lnTo>
                    <a:lnTo>
                      <a:pt x="12530" y="8198"/>
                    </a:lnTo>
                    <a:lnTo>
                      <a:pt x="12251" y="8263"/>
                    </a:lnTo>
                    <a:lnTo>
                      <a:pt x="11959" y="8313"/>
                    </a:lnTo>
                    <a:lnTo>
                      <a:pt x="11654" y="8347"/>
                    </a:lnTo>
                    <a:lnTo>
                      <a:pt x="11338" y="8367"/>
                    </a:lnTo>
                    <a:lnTo>
                      <a:pt x="11012" y="8375"/>
                    </a:lnTo>
                    <a:lnTo>
                      <a:pt x="10677" y="8369"/>
                    </a:lnTo>
                    <a:lnTo>
                      <a:pt x="10334" y="8351"/>
                    </a:lnTo>
                    <a:lnTo>
                      <a:pt x="9986" y="8323"/>
                    </a:lnTo>
                    <a:lnTo>
                      <a:pt x="9632" y="8285"/>
                    </a:lnTo>
                    <a:lnTo>
                      <a:pt x="9275" y="8237"/>
                    </a:lnTo>
                    <a:lnTo>
                      <a:pt x="8915" y="8180"/>
                    </a:lnTo>
                    <a:lnTo>
                      <a:pt x="8555" y="8115"/>
                    </a:lnTo>
                    <a:lnTo>
                      <a:pt x="8195" y="8043"/>
                    </a:lnTo>
                    <a:lnTo>
                      <a:pt x="7836" y="7964"/>
                    </a:lnTo>
                    <a:lnTo>
                      <a:pt x="7479" y="7879"/>
                    </a:lnTo>
                    <a:lnTo>
                      <a:pt x="7127" y="7789"/>
                    </a:lnTo>
                    <a:lnTo>
                      <a:pt x="6781" y="7695"/>
                    </a:lnTo>
                    <a:lnTo>
                      <a:pt x="6439" y="7597"/>
                    </a:lnTo>
                    <a:lnTo>
                      <a:pt x="6108" y="7497"/>
                    </a:lnTo>
                    <a:lnTo>
                      <a:pt x="5856" y="7519"/>
                    </a:lnTo>
                    <a:lnTo>
                      <a:pt x="5605" y="7541"/>
                    </a:lnTo>
                    <a:lnTo>
                      <a:pt x="5356" y="7559"/>
                    </a:lnTo>
                    <a:lnTo>
                      <a:pt x="5108" y="7575"/>
                    </a:lnTo>
                    <a:lnTo>
                      <a:pt x="4863" y="7589"/>
                    </a:lnTo>
                    <a:lnTo>
                      <a:pt x="4620" y="7599"/>
                    </a:lnTo>
                    <a:lnTo>
                      <a:pt x="4381" y="7606"/>
                    </a:lnTo>
                    <a:lnTo>
                      <a:pt x="4147" y="7608"/>
                    </a:lnTo>
                    <a:lnTo>
                      <a:pt x="3917" y="7605"/>
                    </a:lnTo>
                    <a:lnTo>
                      <a:pt x="3694" y="7596"/>
                    </a:lnTo>
                    <a:lnTo>
                      <a:pt x="3477" y="7583"/>
                    </a:lnTo>
                    <a:lnTo>
                      <a:pt x="3268" y="7562"/>
                    </a:lnTo>
                    <a:lnTo>
                      <a:pt x="3067" y="7534"/>
                    </a:lnTo>
                    <a:lnTo>
                      <a:pt x="2873" y="7499"/>
                    </a:lnTo>
                    <a:lnTo>
                      <a:pt x="2690" y="7455"/>
                    </a:lnTo>
                    <a:lnTo>
                      <a:pt x="2516" y="7404"/>
                    </a:lnTo>
                    <a:lnTo>
                      <a:pt x="2353" y="7344"/>
                    </a:lnTo>
                    <a:lnTo>
                      <a:pt x="2200" y="7273"/>
                    </a:lnTo>
                    <a:lnTo>
                      <a:pt x="2060" y="7192"/>
                    </a:lnTo>
                    <a:lnTo>
                      <a:pt x="1934" y="7101"/>
                    </a:lnTo>
                    <a:lnTo>
                      <a:pt x="1820" y="6999"/>
                    </a:lnTo>
                    <a:lnTo>
                      <a:pt x="1720" y="6885"/>
                    </a:lnTo>
                    <a:lnTo>
                      <a:pt x="1635" y="6759"/>
                    </a:lnTo>
                    <a:lnTo>
                      <a:pt x="1565" y="6621"/>
                    </a:lnTo>
                    <a:lnTo>
                      <a:pt x="1512" y="6469"/>
                    </a:lnTo>
                    <a:lnTo>
                      <a:pt x="1476" y="6303"/>
                    </a:lnTo>
                    <a:lnTo>
                      <a:pt x="1457" y="6124"/>
                    </a:lnTo>
                    <a:lnTo>
                      <a:pt x="1456" y="5929"/>
                    </a:lnTo>
                    <a:lnTo>
                      <a:pt x="1474" y="5719"/>
                    </a:lnTo>
                    <a:lnTo>
                      <a:pt x="1511" y="5493"/>
                    </a:lnTo>
                    <a:lnTo>
                      <a:pt x="1570" y="5252"/>
                    </a:lnTo>
                    <a:lnTo>
                      <a:pt x="1649" y="4993"/>
                    </a:lnTo>
                    <a:lnTo>
                      <a:pt x="1383" y="4798"/>
                    </a:lnTo>
                    <a:lnTo>
                      <a:pt x="1141" y="4602"/>
                    </a:lnTo>
                    <a:lnTo>
                      <a:pt x="921" y="4407"/>
                    </a:lnTo>
                    <a:lnTo>
                      <a:pt x="724" y="4212"/>
                    </a:lnTo>
                    <a:lnTo>
                      <a:pt x="550" y="4020"/>
                    </a:lnTo>
                    <a:lnTo>
                      <a:pt x="400" y="3829"/>
                    </a:lnTo>
                    <a:lnTo>
                      <a:pt x="274" y="3640"/>
                    </a:lnTo>
                    <a:lnTo>
                      <a:pt x="171" y="3455"/>
                    </a:lnTo>
                    <a:lnTo>
                      <a:pt x="92" y="3273"/>
                    </a:lnTo>
                    <a:lnTo>
                      <a:pt x="37" y="3094"/>
                    </a:lnTo>
                    <a:lnTo>
                      <a:pt x="7" y="2920"/>
                    </a:lnTo>
                    <a:lnTo>
                      <a:pt x="0" y="2750"/>
                    </a:lnTo>
                    <a:lnTo>
                      <a:pt x="17" y="2586"/>
                    </a:lnTo>
                    <a:lnTo>
                      <a:pt x="60" y="2428"/>
                    </a:lnTo>
                    <a:lnTo>
                      <a:pt x="127" y="2275"/>
                    </a:lnTo>
                    <a:lnTo>
                      <a:pt x="218" y="2130"/>
                    </a:lnTo>
                    <a:lnTo>
                      <a:pt x="335" y="1991"/>
                    </a:lnTo>
                    <a:lnTo>
                      <a:pt x="477" y="1860"/>
                    </a:lnTo>
                    <a:lnTo>
                      <a:pt x="644" y="1737"/>
                    </a:lnTo>
                    <a:lnTo>
                      <a:pt x="835" y="1623"/>
                    </a:lnTo>
                    <a:lnTo>
                      <a:pt x="1053" y="1518"/>
                    </a:lnTo>
                    <a:lnTo>
                      <a:pt x="1297" y="1423"/>
                    </a:lnTo>
                    <a:lnTo>
                      <a:pt x="1566" y="1337"/>
                    </a:lnTo>
                    <a:lnTo>
                      <a:pt x="1861" y="1262"/>
                    </a:lnTo>
                    <a:lnTo>
                      <a:pt x="2181" y="1198"/>
                    </a:lnTo>
                    <a:lnTo>
                      <a:pt x="2529" y="1145"/>
                    </a:lnTo>
                    <a:lnTo>
                      <a:pt x="2901" y="1105"/>
                    </a:lnTo>
                    <a:lnTo>
                      <a:pt x="3301" y="1077"/>
                    </a:lnTo>
                    <a:lnTo>
                      <a:pt x="3728" y="1062"/>
                    </a:lnTo>
                    <a:lnTo>
                      <a:pt x="4181" y="1060"/>
                    </a:lnTo>
                    <a:lnTo>
                      <a:pt x="4661" y="1071"/>
                    </a:lnTo>
                    <a:lnTo>
                      <a:pt x="5167" y="1098"/>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4" name="Freeform 408"/>
              <p:cNvSpPr>
                <a:spLocks/>
              </p:cNvSpPr>
              <p:nvPr/>
            </p:nvSpPr>
            <p:spPr bwMode="auto">
              <a:xfrm>
                <a:off x="1347" y="2539"/>
                <a:ext cx="762" cy="429"/>
              </a:xfrm>
              <a:custGeom>
                <a:avLst/>
                <a:gdLst>
                  <a:gd name="T0" fmla="*/ 15 w 14852"/>
                  <a:gd name="T1" fmla="*/ 2 h 8353"/>
                  <a:gd name="T2" fmla="*/ 17 w 14852"/>
                  <a:gd name="T3" fmla="*/ 1 h 8353"/>
                  <a:gd name="T4" fmla="*/ 19 w 14852"/>
                  <a:gd name="T5" fmla="*/ 1 h 8353"/>
                  <a:gd name="T6" fmla="*/ 20 w 14852"/>
                  <a:gd name="T7" fmla="*/ 0 h 8353"/>
                  <a:gd name="T8" fmla="*/ 22 w 14852"/>
                  <a:gd name="T9" fmla="*/ 0 h 8353"/>
                  <a:gd name="T10" fmla="*/ 24 w 14852"/>
                  <a:gd name="T11" fmla="*/ 0 h 8353"/>
                  <a:gd name="T12" fmla="*/ 25 w 14852"/>
                  <a:gd name="T13" fmla="*/ 1 h 8353"/>
                  <a:gd name="T14" fmla="*/ 27 w 14852"/>
                  <a:gd name="T15" fmla="*/ 1 h 8353"/>
                  <a:gd name="T16" fmla="*/ 28 w 14852"/>
                  <a:gd name="T17" fmla="*/ 2 h 8353"/>
                  <a:gd name="T18" fmla="*/ 30 w 14852"/>
                  <a:gd name="T19" fmla="*/ 3 h 8353"/>
                  <a:gd name="T20" fmla="*/ 31 w 14852"/>
                  <a:gd name="T21" fmla="*/ 4 h 8353"/>
                  <a:gd name="T22" fmla="*/ 33 w 14852"/>
                  <a:gd name="T23" fmla="*/ 5 h 8353"/>
                  <a:gd name="T24" fmla="*/ 34 w 14852"/>
                  <a:gd name="T25" fmla="*/ 5 h 8353"/>
                  <a:gd name="T26" fmla="*/ 36 w 14852"/>
                  <a:gd name="T27" fmla="*/ 6 h 8353"/>
                  <a:gd name="T28" fmla="*/ 37 w 14852"/>
                  <a:gd name="T29" fmla="*/ 7 h 8353"/>
                  <a:gd name="T30" fmla="*/ 38 w 14852"/>
                  <a:gd name="T31" fmla="*/ 8 h 8353"/>
                  <a:gd name="T32" fmla="*/ 39 w 14852"/>
                  <a:gd name="T33" fmla="*/ 8 h 8353"/>
                  <a:gd name="T34" fmla="*/ 39 w 14852"/>
                  <a:gd name="T35" fmla="*/ 10 h 8353"/>
                  <a:gd name="T36" fmla="*/ 39 w 14852"/>
                  <a:gd name="T37" fmla="*/ 11 h 8353"/>
                  <a:gd name="T38" fmla="*/ 39 w 14852"/>
                  <a:gd name="T39" fmla="*/ 12 h 8353"/>
                  <a:gd name="T40" fmla="*/ 38 w 14852"/>
                  <a:gd name="T41" fmla="*/ 14 h 8353"/>
                  <a:gd name="T42" fmla="*/ 38 w 14852"/>
                  <a:gd name="T43" fmla="*/ 16 h 8353"/>
                  <a:gd name="T44" fmla="*/ 37 w 14852"/>
                  <a:gd name="T45" fmla="*/ 18 h 8353"/>
                  <a:gd name="T46" fmla="*/ 36 w 14852"/>
                  <a:gd name="T47" fmla="*/ 20 h 8353"/>
                  <a:gd name="T48" fmla="*/ 35 w 14852"/>
                  <a:gd name="T49" fmla="*/ 21 h 8353"/>
                  <a:gd name="T50" fmla="*/ 33 w 14852"/>
                  <a:gd name="T51" fmla="*/ 22 h 8353"/>
                  <a:gd name="T52" fmla="*/ 31 w 14852"/>
                  <a:gd name="T53" fmla="*/ 22 h 8353"/>
                  <a:gd name="T54" fmla="*/ 28 w 14852"/>
                  <a:gd name="T55" fmla="*/ 22 h 8353"/>
                  <a:gd name="T56" fmla="*/ 25 w 14852"/>
                  <a:gd name="T57" fmla="*/ 22 h 8353"/>
                  <a:gd name="T58" fmla="*/ 22 w 14852"/>
                  <a:gd name="T59" fmla="*/ 21 h 8353"/>
                  <a:gd name="T60" fmla="*/ 20 w 14852"/>
                  <a:gd name="T61" fmla="*/ 21 h 8353"/>
                  <a:gd name="T62" fmla="*/ 17 w 14852"/>
                  <a:gd name="T63" fmla="*/ 20 h 8353"/>
                  <a:gd name="T64" fmla="*/ 15 w 14852"/>
                  <a:gd name="T65" fmla="*/ 20 h 8353"/>
                  <a:gd name="T66" fmla="*/ 13 w 14852"/>
                  <a:gd name="T67" fmla="*/ 20 h 8353"/>
                  <a:gd name="T68" fmla="*/ 11 w 14852"/>
                  <a:gd name="T69" fmla="*/ 20 h 8353"/>
                  <a:gd name="T70" fmla="*/ 9 w 14852"/>
                  <a:gd name="T71" fmla="*/ 20 h 8353"/>
                  <a:gd name="T72" fmla="*/ 8 w 14852"/>
                  <a:gd name="T73" fmla="*/ 20 h 8353"/>
                  <a:gd name="T74" fmla="*/ 6 w 14852"/>
                  <a:gd name="T75" fmla="*/ 19 h 8353"/>
                  <a:gd name="T76" fmla="*/ 5 w 14852"/>
                  <a:gd name="T77" fmla="*/ 19 h 8353"/>
                  <a:gd name="T78" fmla="*/ 4 w 14852"/>
                  <a:gd name="T79" fmla="*/ 18 h 8353"/>
                  <a:gd name="T80" fmla="*/ 4 w 14852"/>
                  <a:gd name="T81" fmla="*/ 17 h 8353"/>
                  <a:gd name="T82" fmla="*/ 4 w 14852"/>
                  <a:gd name="T83" fmla="*/ 15 h 8353"/>
                  <a:gd name="T84" fmla="*/ 4 w 14852"/>
                  <a:gd name="T85" fmla="*/ 13 h 8353"/>
                  <a:gd name="T86" fmla="*/ 2 w 14852"/>
                  <a:gd name="T87" fmla="*/ 12 h 8353"/>
                  <a:gd name="T88" fmla="*/ 1 w 14852"/>
                  <a:gd name="T89" fmla="*/ 10 h 8353"/>
                  <a:gd name="T90" fmla="*/ 0 w 14852"/>
                  <a:gd name="T91" fmla="*/ 9 h 8353"/>
                  <a:gd name="T92" fmla="*/ 0 w 14852"/>
                  <a:gd name="T93" fmla="*/ 7 h 8353"/>
                  <a:gd name="T94" fmla="*/ 0 w 14852"/>
                  <a:gd name="T95" fmla="*/ 6 h 8353"/>
                  <a:gd name="T96" fmla="*/ 1 w 14852"/>
                  <a:gd name="T97" fmla="*/ 5 h 8353"/>
                  <a:gd name="T98" fmla="*/ 3 w 14852"/>
                  <a:gd name="T99" fmla="*/ 4 h 8353"/>
                  <a:gd name="T100" fmla="*/ 5 w 14852"/>
                  <a:gd name="T101" fmla="*/ 3 h 8353"/>
                  <a:gd name="T102" fmla="*/ 8 w 14852"/>
                  <a:gd name="T103" fmla="*/ 3 h 8353"/>
                  <a:gd name="T104" fmla="*/ 11 w 14852"/>
                  <a:gd name="T105" fmla="*/ 3 h 83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52"/>
                  <a:gd name="T160" fmla="*/ 0 h 8353"/>
                  <a:gd name="T161" fmla="*/ 14852 w 14852"/>
                  <a:gd name="T162" fmla="*/ 8353 h 83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52" h="8353">
                    <a:moveTo>
                      <a:pt x="5154" y="1095"/>
                    </a:moveTo>
                    <a:lnTo>
                      <a:pt x="5396" y="944"/>
                    </a:lnTo>
                    <a:lnTo>
                      <a:pt x="5635" y="803"/>
                    </a:lnTo>
                    <a:lnTo>
                      <a:pt x="5873" y="674"/>
                    </a:lnTo>
                    <a:lnTo>
                      <a:pt x="6108" y="557"/>
                    </a:lnTo>
                    <a:lnTo>
                      <a:pt x="6340" y="452"/>
                    </a:lnTo>
                    <a:lnTo>
                      <a:pt x="6572" y="357"/>
                    </a:lnTo>
                    <a:lnTo>
                      <a:pt x="6801" y="274"/>
                    </a:lnTo>
                    <a:lnTo>
                      <a:pt x="7028" y="201"/>
                    </a:lnTo>
                    <a:lnTo>
                      <a:pt x="7252" y="140"/>
                    </a:lnTo>
                    <a:lnTo>
                      <a:pt x="7475" y="90"/>
                    </a:lnTo>
                    <a:lnTo>
                      <a:pt x="7696" y="51"/>
                    </a:lnTo>
                    <a:lnTo>
                      <a:pt x="7915" y="23"/>
                    </a:lnTo>
                    <a:lnTo>
                      <a:pt x="8130" y="6"/>
                    </a:lnTo>
                    <a:lnTo>
                      <a:pt x="8345" y="0"/>
                    </a:lnTo>
                    <a:lnTo>
                      <a:pt x="8558" y="4"/>
                    </a:lnTo>
                    <a:lnTo>
                      <a:pt x="8769" y="20"/>
                    </a:lnTo>
                    <a:lnTo>
                      <a:pt x="8977" y="45"/>
                    </a:lnTo>
                    <a:lnTo>
                      <a:pt x="9183" y="82"/>
                    </a:lnTo>
                    <a:lnTo>
                      <a:pt x="9389" y="128"/>
                    </a:lnTo>
                    <a:lnTo>
                      <a:pt x="9591" y="185"/>
                    </a:lnTo>
                    <a:lnTo>
                      <a:pt x="9792" y="254"/>
                    </a:lnTo>
                    <a:lnTo>
                      <a:pt x="9991" y="332"/>
                    </a:lnTo>
                    <a:lnTo>
                      <a:pt x="10188" y="419"/>
                    </a:lnTo>
                    <a:lnTo>
                      <a:pt x="10384" y="518"/>
                    </a:lnTo>
                    <a:lnTo>
                      <a:pt x="10577" y="627"/>
                    </a:lnTo>
                    <a:lnTo>
                      <a:pt x="10768" y="745"/>
                    </a:lnTo>
                    <a:lnTo>
                      <a:pt x="10958" y="873"/>
                    </a:lnTo>
                    <a:lnTo>
                      <a:pt x="11145" y="1012"/>
                    </a:lnTo>
                    <a:lnTo>
                      <a:pt x="11332" y="1161"/>
                    </a:lnTo>
                    <a:lnTo>
                      <a:pt x="11515" y="1319"/>
                    </a:lnTo>
                    <a:lnTo>
                      <a:pt x="11697" y="1486"/>
                    </a:lnTo>
                    <a:lnTo>
                      <a:pt x="11878" y="1664"/>
                    </a:lnTo>
                    <a:lnTo>
                      <a:pt x="12082" y="1727"/>
                    </a:lnTo>
                    <a:lnTo>
                      <a:pt x="12283" y="1792"/>
                    </a:lnTo>
                    <a:lnTo>
                      <a:pt x="12480" y="1859"/>
                    </a:lnTo>
                    <a:lnTo>
                      <a:pt x="12673" y="1927"/>
                    </a:lnTo>
                    <a:lnTo>
                      <a:pt x="12862" y="1998"/>
                    </a:lnTo>
                    <a:lnTo>
                      <a:pt x="13045" y="2072"/>
                    </a:lnTo>
                    <a:lnTo>
                      <a:pt x="13222" y="2146"/>
                    </a:lnTo>
                    <a:lnTo>
                      <a:pt x="13393" y="2225"/>
                    </a:lnTo>
                    <a:lnTo>
                      <a:pt x="13557" y="2308"/>
                    </a:lnTo>
                    <a:lnTo>
                      <a:pt x="13713" y="2392"/>
                    </a:lnTo>
                    <a:lnTo>
                      <a:pt x="13863" y="2480"/>
                    </a:lnTo>
                    <a:lnTo>
                      <a:pt x="14003" y="2573"/>
                    </a:lnTo>
                    <a:lnTo>
                      <a:pt x="14135" y="2670"/>
                    </a:lnTo>
                    <a:lnTo>
                      <a:pt x="14257" y="2770"/>
                    </a:lnTo>
                    <a:lnTo>
                      <a:pt x="14369" y="2875"/>
                    </a:lnTo>
                    <a:lnTo>
                      <a:pt x="14472" y="2985"/>
                    </a:lnTo>
                    <a:lnTo>
                      <a:pt x="14563" y="3100"/>
                    </a:lnTo>
                    <a:lnTo>
                      <a:pt x="14642" y="3220"/>
                    </a:lnTo>
                    <a:lnTo>
                      <a:pt x="14711" y="3345"/>
                    </a:lnTo>
                    <a:lnTo>
                      <a:pt x="14765" y="3477"/>
                    </a:lnTo>
                    <a:lnTo>
                      <a:pt x="14808" y="3614"/>
                    </a:lnTo>
                    <a:lnTo>
                      <a:pt x="14837" y="3757"/>
                    </a:lnTo>
                    <a:lnTo>
                      <a:pt x="14852" y="3906"/>
                    </a:lnTo>
                    <a:lnTo>
                      <a:pt x="14852" y="4062"/>
                    </a:lnTo>
                    <a:lnTo>
                      <a:pt x="14837" y="4225"/>
                    </a:lnTo>
                    <a:lnTo>
                      <a:pt x="14808" y="4395"/>
                    </a:lnTo>
                    <a:lnTo>
                      <a:pt x="14761" y="4572"/>
                    </a:lnTo>
                    <a:lnTo>
                      <a:pt x="14699" y="4757"/>
                    </a:lnTo>
                    <a:lnTo>
                      <a:pt x="14619" y="4950"/>
                    </a:lnTo>
                    <a:lnTo>
                      <a:pt x="14522" y="5150"/>
                    </a:lnTo>
                    <a:lnTo>
                      <a:pt x="14406" y="5359"/>
                    </a:lnTo>
                    <a:lnTo>
                      <a:pt x="14273" y="5576"/>
                    </a:lnTo>
                    <a:lnTo>
                      <a:pt x="14291" y="5912"/>
                    </a:lnTo>
                    <a:lnTo>
                      <a:pt x="14278" y="6221"/>
                    </a:lnTo>
                    <a:lnTo>
                      <a:pt x="14236" y="6508"/>
                    </a:lnTo>
                    <a:lnTo>
                      <a:pt x="14166" y="6769"/>
                    </a:lnTo>
                    <a:lnTo>
                      <a:pt x="14070" y="7008"/>
                    </a:lnTo>
                    <a:lnTo>
                      <a:pt x="13948" y="7224"/>
                    </a:lnTo>
                    <a:lnTo>
                      <a:pt x="13803" y="7419"/>
                    </a:lnTo>
                    <a:lnTo>
                      <a:pt x="13634" y="7593"/>
                    </a:lnTo>
                    <a:lnTo>
                      <a:pt x="13445" y="7746"/>
                    </a:lnTo>
                    <a:lnTo>
                      <a:pt x="13235" y="7881"/>
                    </a:lnTo>
                    <a:lnTo>
                      <a:pt x="13007" y="7997"/>
                    </a:lnTo>
                    <a:lnTo>
                      <a:pt x="12760" y="8096"/>
                    </a:lnTo>
                    <a:lnTo>
                      <a:pt x="12498" y="8177"/>
                    </a:lnTo>
                    <a:lnTo>
                      <a:pt x="12220" y="8241"/>
                    </a:lnTo>
                    <a:lnTo>
                      <a:pt x="11929" y="8291"/>
                    </a:lnTo>
                    <a:lnTo>
                      <a:pt x="11624" y="8326"/>
                    </a:lnTo>
                    <a:lnTo>
                      <a:pt x="11308" y="8346"/>
                    </a:lnTo>
                    <a:lnTo>
                      <a:pt x="10983" y="8353"/>
                    </a:lnTo>
                    <a:lnTo>
                      <a:pt x="10649" y="8348"/>
                    </a:lnTo>
                    <a:lnTo>
                      <a:pt x="10308" y="8330"/>
                    </a:lnTo>
                    <a:lnTo>
                      <a:pt x="9960" y="8302"/>
                    </a:lnTo>
                    <a:lnTo>
                      <a:pt x="9608" y="8264"/>
                    </a:lnTo>
                    <a:lnTo>
                      <a:pt x="9251" y="8215"/>
                    </a:lnTo>
                    <a:lnTo>
                      <a:pt x="8893" y="8158"/>
                    </a:lnTo>
                    <a:lnTo>
                      <a:pt x="8533" y="8094"/>
                    </a:lnTo>
                    <a:lnTo>
                      <a:pt x="8174" y="8021"/>
                    </a:lnTo>
                    <a:lnTo>
                      <a:pt x="7816" y="7942"/>
                    </a:lnTo>
                    <a:lnTo>
                      <a:pt x="7460" y="7858"/>
                    </a:lnTo>
                    <a:lnTo>
                      <a:pt x="7109" y="7769"/>
                    </a:lnTo>
                    <a:lnTo>
                      <a:pt x="6763" y="7675"/>
                    </a:lnTo>
                    <a:lnTo>
                      <a:pt x="6424" y="7578"/>
                    </a:lnTo>
                    <a:lnTo>
                      <a:pt x="6092" y="7478"/>
                    </a:lnTo>
                    <a:lnTo>
                      <a:pt x="5841" y="7500"/>
                    </a:lnTo>
                    <a:lnTo>
                      <a:pt x="5592" y="7520"/>
                    </a:lnTo>
                    <a:lnTo>
                      <a:pt x="5342" y="7539"/>
                    </a:lnTo>
                    <a:lnTo>
                      <a:pt x="5095" y="7556"/>
                    </a:lnTo>
                    <a:lnTo>
                      <a:pt x="4850" y="7570"/>
                    </a:lnTo>
                    <a:lnTo>
                      <a:pt x="4608" y="7580"/>
                    </a:lnTo>
                    <a:lnTo>
                      <a:pt x="4370" y="7586"/>
                    </a:lnTo>
                    <a:lnTo>
                      <a:pt x="4136" y="7588"/>
                    </a:lnTo>
                    <a:lnTo>
                      <a:pt x="3908" y="7585"/>
                    </a:lnTo>
                    <a:lnTo>
                      <a:pt x="3685" y="7577"/>
                    </a:lnTo>
                    <a:lnTo>
                      <a:pt x="3469" y="7563"/>
                    </a:lnTo>
                    <a:lnTo>
                      <a:pt x="3259" y="7542"/>
                    </a:lnTo>
                    <a:lnTo>
                      <a:pt x="3058" y="7515"/>
                    </a:lnTo>
                    <a:lnTo>
                      <a:pt x="2865" y="7479"/>
                    </a:lnTo>
                    <a:lnTo>
                      <a:pt x="2682" y="7437"/>
                    </a:lnTo>
                    <a:lnTo>
                      <a:pt x="2510" y="7385"/>
                    </a:lnTo>
                    <a:lnTo>
                      <a:pt x="2346" y="7324"/>
                    </a:lnTo>
                    <a:lnTo>
                      <a:pt x="2195" y="7254"/>
                    </a:lnTo>
                    <a:lnTo>
                      <a:pt x="2055" y="7174"/>
                    </a:lnTo>
                    <a:lnTo>
                      <a:pt x="1928" y="7083"/>
                    </a:lnTo>
                    <a:lnTo>
                      <a:pt x="1815" y="6981"/>
                    </a:lnTo>
                    <a:lnTo>
                      <a:pt x="1716" y="6867"/>
                    </a:lnTo>
                    <a:lnTo>
                      <a:pt x="1630" y="6742"/>
                    </a:lnTo>
                    <a:lnTo>
                      <a:pt x="1561" y="6604"/>
                    </a:lnTo>
                    <a:lnTo>
                      <a:pt x="1508" y="6452"/>
                    </a:lnTo>
                    <a:lnTo>
                      <a:pt x="1471" y="6287"/>
                    </a:lnTo>
                    <a:lnTo>
                      <a:pt x="1452" y="6108"/>
                    </a:lnTo>
                    <a:lnTo>
                      <a:pt x="1452" y="5914"/>
                    </a:lnTo>
                    <a:lnTo>
                      <a:pt x="1470" y="5704"/>
                    </a:lnTo>
                    <a:lnTo>
                      <a:pt x="1508" y="5479"/>
                    </a:lnTo>
                    <a:lnTo>
                      <a:pt x="1566" y="5238"/>
                    </a:lnTo>
                    <a:lnTo>
                      <a:pt x="1645" y="4980"/>
                    </a:lnTo>
                    <a:lnTo>
                      <a:pt x="1380" y="4785"/>
                    </a:lnTo>
                    <a:lnTo>
                      <a:pt x="1137" y="4590"/>
                    </a:lnTo>
                    <a:lnTo>
                      <a:pt x="918" y="4395"/>
                    </a:lnTo>
                    <a:lnTo>
                      <a:pt x="722" y="4201"/>
                    </a:lnTo>
                    <a:lnTo>
                      <a:pt x="549" y="4010"/>
                    </a:lnTo>
                    <a:lnTo>
                      <a:pt x="399" y="3819"/>
                    </a:lnTo>
                    <a:lnTo>
                      <a:pt x="273" y="3631"/>
                    </a:lnTo>
                    <a:lnTo>
                      <a:pt x="171" y="3446"/>
                    </a:lnTo>
                    <a:lnTo>
                      <a:pt x="92" y="3264"/>
                    </a:lnTo>
                    <a:lnTo>
                      <a:pt x="37" y="3086"/>
                    </a:lnTo>
                    <a:lnTo>
                      <a:pt x="7" y="2912"/>
                    </a:lnTo>
                    <a:lnTo>
                      <a:pt x="0" y="2744"/>
                    </a:lnTo>
                    <a:lnTo>
                      <a:pt x="18" y="2579"/>
                    </a:lnTo>
                    <a:lnTo>
                      <a:pt x="60" y="2421"/>
                    </a:lnTo>
                    <a:lnTo>
                      <a:pt x="127" y="2270"/>
                    </a:lnTo>
                    <a:lnTo>
                      <a:pt x="218" y="2124"/>
                    </a:lnTo>
                    <a:lnTo>
                      <a:pt x="334" y="1986"/>
                    </a:lnTo>
                    <a:lnTo>
                      <a:pt x="475" y="1856"/>
                    </a:lnTo>
                    <a:lnTo>
                      <a:pt x="642" y="1732"/>
                    </a:lnTo>
                    <a:lnTo>
                      <a:pt x="834" y="1619"/>
                    </a:lnTo>
                    <a:lnTo>
                      <a:pt x="1051" y="1514"/>
                    </a:lnTo>
                    <a:lnTo>
                      <a:pt x="1293" y="1419"/>
                    </a:lnTo>
                    <a:lnTo>
                      <a:pt x="1562" y="1333"/>
                    </a:lnTo>
                    <a:lnTo>
                      <a:pt x="1856" y="1258"/>
                    </a:lnTo>
                    <a:lnTo>
                      <a:pt x="2176" y="1195"/>
                    </a:lnTo>
                    <a:lnTo>
                      <a:pt x="2522" y="1143"/>
                    </a:lnTo>
                    <a:lnTo>
                      <a:pt x="2894" y="1102"/>
                    </a:lnTo>
                    <a:lnTo>
                      <a:pt x="3293" y="1074"/>
                    </a:lnTo>
                    <a:lnTo>
                      <a:pt x="3718" y="1058"/>
                    </a:lnTo>
                    <a:lnTo>
                      <a:pt x="4170" y="1056"/>
                    </a:lnTo>
                    <a:lnTo>
                      <a:pt x="4648" y="1069"/>
                    </a:lnTo>
                    <a:lnTo>
                      <a:pt x="5154" y="1095"/>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5" name="Freeform 409"/>
              <p:cNvSpPr>
                <a:spLocks/>
              </p:cNvSpPr>
              <p:nvPr/>
            </p:nvSpPr>
            <p:spPr bwMode="auto">
              <a:xfrm>
                <a:off x="1348" y="2540"/>
                <a:ext cx="760" cy="427"/>
              </a:xfrm>
              <a:custGeom>
                <a:avLst/>
                <a:gdLst>
                  <a:gd name="T0" fmla="*/ 15 w 14814"/>
                  <a:gd name="T1" fmla="*/ 2 h 8333"/>
                  <a:gd name="T2" fmla="*/ 17 w 14814"/>
                  <a:gd name="T3" fmla="*/ 1 h 8333"/>
                  <a:gd name="T4" fmla="*/ 18 w 14814"/>
                  <a:gd name="T5" fmla="*/ 1 h 8333"/>
                  <a:gd name="T6" fmla="*/ 20 w 14814"/>
                  <a:gd name="T7" fmla="*/ 0 h 8333"/>
                  <a:gd name="T8" fmla="*/ 22 w 14814"/>
                  <a:gd name="T9" fmla="*/ 0 h 8333"/>
                  <a:gd name="T10" fmla="*/ 24 w 14814"/>
                  <a:gd name="T11" fmla="*/ 0 h 8333"/>
                  <a:gd name="T12" fmla="*/ 25 w 14814"/>
                  <a:gd name="T13" fmla="*/ 1 h 8333"/>
                  <a:gd name="T14" fmla="*/ 27 w 14814"/>
                  <a:gd name="T15" fmla="*/ 1 h 8333"/>
                  <a:gd name="T16" fmla="*/ 28 w 14814"/>
                  <a:gd name="T17" fmla="*/ 2 h 8333"/>
                  <a:gd name="T18" fmla="*/ 30 w 14814"/>
                  <a:gd name="T19" fmla="*/ 3 h 8333"/>
                  <a:gd name="T20" fmla="*/ 31 w 14814"/>
                  <a:gd name="T21" fmla="*/ 4 h 8333"/>
                  <a:gd name="T22" fmla="*/ 33 w 14814"/>
                  <a:gd name="T23" fmla="*/ 5 h 8333"/>
                  <a:gd name="T24" fmla="*/ 34 w 14814"/>
                  <a:gd name="T25" fmla="*/ 5 h 8333"/>
                  <a:gd name="T26" fmla="*/ 36 w 14814"/>
                  <a:gd name="T27" fmla="*/ 6 h 8333"/>
                  <a:gd name="T28" fmla="*/ 37 w 14814"/>
                  <a:gd name="T29" fmla="*/ 7 h 8333"/>
                  <a:gd name="T30" fmla="*/ 38 w 14814"/>
                  <a:gd name="T31" fmla="*/ 8 h 8333"/>
                  <a:gd name="T32" fmla="*/ 38 w 14814"/>
                  <a:gd name="T33" fmla="*/ 8 h 8333"/>
                  <a:gd name="T34" fmla="*/ 39 w 14814"/>
                  <a:gd name="T35" fmla="*/ 9 h 8333"/>
                  <a:gd name="T36" fmla="*/ 39 w 14814"/>
                  <a:gd name="T37" fmla="*/ 11 h 8333"/>
                  <a:gd name="T38" fmla="*/ 39 w 14814"/>
                  <a:gd name="T39" fmla="*/ 12 h 8333"/>
                  <a:gd name="T40" fmla="*/ 38 w 14814"/>
                  <a:gd name="T41" fmla="*/ 13 h 8333"/>
                  <a:gd name="T42" fmla="*/ 38 w 14814"/>
                  <a:gd name="T43" fmla="*/ 15 h 8333"/>
                  <a:gd name="T44" fmla="*/ 37 w 14814"/>
                  <a:gd name="T45" fmla="*/ 18 h 8333"/>
                  <a:gd name="T46" fmla="*/ 36 w 14814"/>
                  <a:gd name="T47" fmla="*/ 19 h 8333"/>
                  <a:gd name="T48" fmla="*/ 35 w 14814"/>
                  <a:gd name="T49" fmla="*/ 21 h 8333"/>
                  <a:gd name="T50" fmla="*/ 33 w 14814"/>
                  <a:gd name="T51" fmla="*/ 21 h 8333"/>
                  <a:gd name="T52" fmla="*/ 31 w 14814"/>
                  <a:gd name="T53" fmla="*/ 22 h 8333"/>
                  <a:gd name="T54" fmla="*/ 28 w 14814"/>
                  <a:gd name="T55" fmla="*/ 22 h 8333"/>
                  <a:gd name="T56" fmla="*/ 25 w 14814"/>
                  <a:gd name="T57" fmla="*/ 22 h 8333"/>
                  <a:gd name="T58" fmla="*/ 22 w 14814"/>
                  <a:gd name="T59" fmla="*/ 21 h 8333"/>
                  <a:gd name="T60" fmla="*/ 20 w 14814"/>
                  <a:gd name="T61" fmla="*/ 21 h 8333"/>
                  <a:gd name="T62" fmla="*/ 17 w 14814"/>
                  <a:gd name="T63" fmla="*/ 20 h 8333"/>
                  <a:gd name="T64" fmla="*/ 15 w 14814"/>
                  <a:gd name="T65" fmla="*/ 20 h 8333"/>
                  <a:gd name="T66" fmla="*/ 13 w 14814"/>
                  <a:gd name="T67" fmla="*/ 20 h 8333"/>
                  <a:gd name="T68" fmla="*/ 11 w 14814"/>
                  <a:gd name="T69" fmla="*/ 20 h 8333"/>
                  <a:gd name="T70" fmla="*/ 9 w 14814"/>
                  <a:gd name="T71" fmla="*/ 20 h 8333"/>
                  <a:gd name="T72" fmla="*/ 8 w 14814"/>
                  <a:gd name="T73" fmla="*/ 20 h 8333"/>
                  <a:gd name="T74" fmla="*/ 6 w 14814"/>
                  <a:gd name="T75" fmla="*/ 19 h 8333"/>
                  <a:gd name="T76" fmla="*/ 5 w 14814"/>
                  <a:gd name="T77" fmla="*/ 19 h 8333"/>
                  <a:gd name="T78" fmla="*/ 4 w 14814"/>
                  <a:gd name="T79" fmla="*/ 18 h 8333"/>
                  <a:gd name="T80" fmla="*/ 4 w 14814"/>
                  <a:gd name="T81" fmla="*/ 16 h 8333"/>
                  <a:gd name="T82" fmla="*/ 4 w 14814"/>
                  <a:gd name="T83" fmla="*/ 15 h 8333"/>
                  <a:gd name="T84" fmla="*/ 4 w 14814"/>
                  <a:gd name="T85" fmla="*/ 13 h 8333"/>
                  <a:gd name="T86" fmla="*/ 2 w 14814"/>
                  <a:gd name="T87" fmla="*/ 12 h 8333"/>
                  <a:gd name="T88" fmla="*/ 1 w 14814"/>
                  <a:gd name="T89" fmla="*/ 10 h 8333"/>
                  <a:gd name="T90" fmla="*/ 0 w 14814"/>
                  <a:gd name="T91" fmla="*/ 9 h 8333"/>
                  <a:gd name="T92" fmla="*/ 0 w 14814"/>
                  <a:gd name="T93" fmla="*/ 7 h 8333"/>
                  <a:gd name="T94" fmla="*/ 0 w 14814"/>
                  <a:gd name="T95" fmla="*/ 6 h 8333"/>
                  <a:gd name="T96" fmla="*/ 1 w 14814"/>
                  <a:gd name="T97" fmla="*/ 5 h 8333"/>
                  <a:gd name="T98" fmla="*/ 3 w 14814"/>
                  <a:gd name="T99" fmla="*/ 4 h 8333"/>
                  <a:gd name="T100" fmla="*/ 5 w 14814"/>
                  <a:gd name="T101" fmla="*/ 3 h 8333"/>
                  <a:gd name="T102" fmla="*/ 8 w 14814"/>
                  <a:gd name="T103" fmla="*/ 3 h 8333"/>
                  <a:gd name="T104" fmla="*/ 11 w 14814"/>
                  <a:gd name="T105" fmla="*/ 3 h 83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14"/>
                  <a:gd name="T160" fmla="*/ 0 h 8333"/>
                  <a:gd name="T161" fmla="*/ 14814 w 14814"/>
                  <a:gd name="T162" fmla="*/ 8333 h 83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14" h="8333">
                    <a:moveTo>
                      <a:pt x="5141" y="1093"/>
                    </a:moveTo>
                    <a:lnTo>
                      <a:pt x="5382" y="941"/>
                    </a:lnTo>
                    <a:lnTo>
                      <a:pt x="5621" y="802"/>
                    </a:lnTo>
                    <a:lnTo>
                      <a:pt x="5857" y="673"/>
                    </a:lnTo>
                    <a:lnTo>
                      <a:pt x="6092" y="557"/>
                    </a:lnTo>
                    <a:lnTo>
                      <a:pt x="6325" y="451"/>
                    </a:lnTo>
                    <a:lnTo>
                      <a:pt x="6555" y="356"/>
                    </a:lnTo>
                    <a:lnTo>
                      <a:pt x="6784" y="273"/>
                    </a:lnTo>
                    <a:lnTo>
                      <a:pt x="7010" y="202"/>
                    </a:lnTo>
                    <a:lnTo>
                      <a:pt x="7233" y="140"/>
                    </a:lnTo>
                    <a:lnTo>
                      <a:pt x="7455" y="91"/>
                    </a:lnTo>
                    <a:lnTo>
                      <a:pt x="7676" y="52"/>
                    </a:lnTo>
                    <a:lnTo>
                      <a:pt x="7895" y="25"/>
                    </a:lnTo>
                    <a:lnTo>
                      <a:pt x="8110" y="7"/>
                    </a:lnTo>
                    <a:lnTo>
                      <a:pt x="8324" y="0"/>
                    </a:lnTo>
                    <a:lnTo>
                      <a:pt x="8536" y="6"/>
                    </a:lnTo>
                    <a:lnTo>
                      <a:pt x="8746" y="20"/>
                    </a:lnTo>
                    <a:lnTo>
                      <a:pt x="8954" y="46"/>
                    </a:lnTo>
                    <a:lnTo>
                      <a:pt x="9160" y="83"/>
                    </a:lnTo>
                    <a:lnTo>
                      <a:pt x="9365" y="129"/>
                    </a:lnTo>
                    <a:lnTo>
                      <a:pt x="9567" y="186"/>
                    </a:lnTo>
                    <a:lnTo>
                      <a:pt x="9767" y="253"/>
                    </a:lnTo>
                    <a:lnTo>
                      <a:pt x="9966" y="331"/>
                    </a:lnTo>
                    <a:lnTo>
                      <a:pt x="10163" y="420"/>
                    </a:lnTo>
                    <a:lnTo>
                      <a:pt x="10356" y="518"/>
                    </a:lnTo>
                    <a:lnTo>
                      <a:pt x="10549" y="625"/>
                    </a:lnTo>
                    <a:lnTo>
                      <a:pt x="10741" y="744"/>
                    </a:lnTo>
                    <a:lnTo>
                      <a:pt x="10929" y="871"/>
                    </a:lnTo>
                    <a:lnTo>
                      <a:pt x="11117" y="1010"/>
                    </a:lnTo>
                    <a:lnTo>
                      <a:pt x="11302" y="1158"/>
                    </a:lnTo>
                    <a:lnTo>
                      <a:pt x="11485" y="1316"/>
                    </a:lnTo>
                    <a:lnTo>
                      <a:pt x="11667" y="1483"/>
                    </a:lnTo>
                    <a:lnTo>
                      <a:pt x="11848" y="1660"/>
                    </a:lnTo>
                    <a:lnTo>
                      <a:pt x="12051" y="1724"/>
                    </a:lnTo>
                    <a:lnTo>
                      <a:pt x="12252" y="1789"/>
                    </a:lnTo>
                    <a:lnTo>
                      <a:pt x="12449" y="1855"/>
                    </a:lnTo>
                    <a:lnTo>
                      <a:pt x="12641" y="1924"/>
                    </a:lnTo>
                    <a:lnTo>
                      <a:pt x="12829" y="1993"/>
                    </a:lnTo>
                    <a:lnTo>
                      <a:pt x="13011" y="2067"/>
                    </a:lnTo>
                    <a:lnTo>
                      <a:pt x="13188" y="2142"/>
                    </a:lnTo>
                    <a:lnTo>
                      <a:pt x="13359" y="2221"/>
                    </a:lnTo>
                    <a:lnTo>
                      <a:pt x="13522" y="2302"/>
                    </a:lnTo>
                    <a:lnTo>
                      <a:pt x="13679" y="2387"/>
                    </a:lnTo>
                    <a:lnTo>
                      <a:pt x="13827" y="2474"/>
                    </a:lnTo>
                    <a:lnTo>
                      <a:pt x="13967" y="2567"/>
                    </a:lnTo>
                    <a:lnTo>
                      <a:pt x="14099" y="2663"/>
                    </a:lnTo>
                    <a:lnTo>
                      <a:pt x="14221" y="2764"/>
                    </a:lnTo>
                    <a:lnTo>
                      <a:pt x="14333" y="2868"/>
                    </a:lnTo>
                    <a:lnTo>
                      <a:pt x="14435" y="2978"/>
                    </a:lnTo>
                    <a:lnTo>
                      <a:pt x="14525" y="3093"/>
                    </a:lnTo>
                    <a:lnTo>
                      <a:pt x="14605" y="3213"/>
                    </a:lnTo>
                    <a:lnTo>
                      <a:pt x="14673" y="3337"/>
                    </a:lnTo>
                    <a:lnTo>
                      <a:pt x="14727" y="3469"/>
                    </a:lnTo>
                    <a:lnTo>
                      <a:pt x="14770" y="3605"/>
                    </a:lnTo>
                    <a:lnTo>
                      <a:pt x="14799" y="3748"/>
                    </a:lnTo>
                    <a:lnTo>
                      <a:pt x="14814" y="3897"/>
                    </a:lnTo>
                    <a:lnTo>
                      <a:pt x="14814" y="4052"/>
                    </a:lnTo>
                    <a:lnTo>
                      <a:pt x="14799" y="4215"/>
                    </a:lnTo>
                    <a:lnTo>
                      <a:pt x="14770" y="4385"/>
                    </a:lnTo>
                    <a:lnTo>
                      <a:pt x="14723" y="4561"/>
                    </a:lnTo>
                    <a:lnTo>
                      <a:pt x="14661" y="4745"/>
                    </a:lnTo>
                    <a:lnTo>
                      <a:pt x="14581" y="4938"/>
                    </a:lnTo>
                    <a:lnTo>
                      <a:pt x="14484" y="5138"/>
                    </a:lnTo>
                    <a:lnTo>
                      <a:pt x="14369" y="5346"/>
                    </a:lnTo>
                    <a:lnTo>
                      <a:pt x="14236" y="5563"/>
                    </a:lnTo>
                    <a:lnTo>
                      <a:pt x="14254" y="5898"/>
                    </a:lnTo>
                    <a:lnTo>
                      <a:pt x="14241" y="6206"/>
                    </a:lnTo>
                    <a:lnTo>
                      <a:pt x="14199" y="6492"/>
                    </a:lnTo>
                    <a:lnTo>
                      <a:pt x="14130" y="6753"/>
                    </a:lnTo>
                    <a:lnTo>
                      <a:pt x="14034" y="6991"/>
                    </a:lnTo>
                    <a:lnTo>
                      <a:pt x="13912" y="7207"/>
                    </a:lnTo>
                    <a:lnTo>
                      <a:pt x="13768" y="7400"/>
                    </a:lnTo>
                    <a:lnTo>
                      <a:pt x="13600" y="7574"/>
                    </a:lnTo>
                    <a:lnTo>
                      <a:pt x="13411" y="7728"/>
                    </a:lnTo>
                    <a:lnTo>
                      <a:pt x="13202" y="7862"/>
                    </a:lnTo>
                    <a:lnTo>
                      <a:pt x="12973" y="7978"/>
                    </a:lnTo>
                    <a:lnTo>
                      <a:pt x="12728" y="8076"/>
                    </a:lnTo>
                    <a:lnTo>
                      <a:pt x="12466" y="8157"/>
                    </a:lnTo>
                    <a:lnTo>
                      <a:pt x="12189" y="8221"/>
                    </a:lnTo>
                    <a:lnTo>
                      <a:pt x="11898" y="8270"/>
                    </a:lnTo>
                    <a:lnTo>
                      <a:pt x="11595" y="8304"/>
                    </a:lnTo>
                    <a:lnTo>
                      <a:pt x="11280" y="8325"/>
                    </a:lnTo>
                    <a:lnTo>
                      <a:pt x="10956" y="8333"/>
                    </a:lnTo>
                    <a:lnTo>
                      <a:pt x="10622" y="8326"/>
                    </a:lnTo>
                    <a:lnTo>
                      <a:pt x="10282" y="8309"/>
                    </a:lnTo>
                    <a:lnTo>
                      <a:pt x="9934" y="8281"/>
                    </a:lnTo>
                    <a:lnTo>
                      <a:pt x="9582" y="8243"/>
                    </a:lnTo>
                    <a:lnTo>
                      <a:pt x="9228" y="8195"/>
                    </a:lnTo>
                    <a:lnTo>
                      <a:pt x="8870" y="8139"/>
                    </a:lnTo>
                    <a:lnTo>
                      <a:pt x="8511" y="8074"/>
                    </a:lnTo>
                    <a:lnTo>
                      <a:pt x="8153" y="8002"/>
                    </a:lnTo>
                    <a:lnTo>
                      <a:pt x="7796" y="7923"/>
                    </a:lnTo>
                    <a:lnTo>
                      <a:pt x="7441" y="7839"/>
                    </a:lnTo>
                    <a:lnTo>
                      <a:pt x="7091" y="7750"/>
                    </a:lnTo>
                    <a:lnTo>
                      <a:pt x="6746" y="7656"/>
                    </a:lnTo>
                    <a:lnTo>
                      <a:pt x="6407" y="7560"/>
                    </a:lnTo>
                    <a:lnTo>
                      <a:pt x="6076" y="7459"/>
                    </a:lnTo>
                    <a:lnTo>
                      <a:pt x="5826" y="7482"/>
                    </a:lnTo>
                    <a:lnTo>
                      <a:pt x="5577" y="7502"/>
                    </a:lnTo>
                    <a:lnTo>
                      <a:pt x="5328" y="7521"/>
                    </a:lnTo>
                    <a:lnTo>
                      <a:pt x="5082" y="7537"/>
                    </a:lnTo>
                    <a:lnTo>
                      <a:pt x="4838" y="7551"/>
                    </a:lnTo>
                    <a:lnTo>
                      <a:pt x="4597" y="7561"/>
                    </a:lnTo>
                    <a:lnTo>
                      <a:pt x="4359" y="7567"/>
                    </a:lnTo>
                    <a:lnTo>
                      <a:pt x="4126" y="7569"/>
                    </a:lnTo>
                    <a:lnTo>
                      <a:pt x="3897" y="7567"/>
                    </a:lnTo>
                    <a:lnTo>
                      <a:pt x="3675" y="7558"/>
                    </a:lnTo>
                    <a:lnTo>
                      <a:pt x="3460" y="7544"/>
                    </a:lnTo>
                    <a:lnTo>
                      <a:pt x="3252" y="7524"/>
                    </a:lnTo>
                    <a:lnTo>
                      <a:pt x="3051" y="7496"/>
                    </a:lnTo>
                    <a:lnTo>
                      <a:pt x="2859" y="7461"/>
                    </a:lnTo>
                    <a:lnTo>
                      <a:pt x="2676" y="7418"/>
                    </a:lnTo>
                    <a:lnTo>
                      <a:pt x="2503" y="7367"/>
                    </a:lnTo>
                    <a:lnTo>
                      <a:pt x="2340" y="7306"/>
                    </a:lnTo>
                    <a:lnTo>
                      <a:pt x="2189" y="7236"/>
                    </a:lnTo>
                    <a:lnTo>
                      <a:pt x="2050" y="7156"/>
                    </a:lnTo>
                    <a:lnTo>
                      <a:pt x="1923" y="7066"/>
                    </a:lnTo>
                    <a:lnTo>
                      <a:pt x="1810" y="6963"/>
                    </a:lnTo>
                    <a:lnTo>
                      <a:pt x="1711" y="6851"/>
                    </a:lnTo>
                    <a:lnTo>
                      <a:pt x="1626" y="6725"/>
                    </a:lnTo>
                    <a:lnTo>
                      <a:pt x="1558" y="6587"/>
                    </a:lnTo>
                    <a:lnTo>
                      <a:pt x="1504" y="6436"/>
                    </a:lnTo>
                    <a:lnTo>
                      <a:pt x="1468" y="6271"/>
                    </a:lnTo>
                    <a:lnTo>
                      <a:pt x="1449" y="6092"/>
                    </a:lnTo>
                    <a:lnTo>
                      <a:pt x="1448" y="5899"/>
                    </a:lnTo>
                    <a:lnTo>
                      <a:pt x="1467" y="5690"/>
                    </a:lnTo>
                    <a:lnTo>
                      <a:pt x="1504" y="5466"/>
                    </a:lnTo>
                    <a:lnTo>
                      <a:pt x="1562" y="5226"/>
                    </a:lnTo>
                    <a:lnTo>
                      <a:pt x="1641" y="4967"/>
                    </a:lnTo>
                    <a:lnTo>
                      <a:pt x="1376" y="4774"/>
                    </a:lnTo>
                    <a:lnTo>
                      <a:pt x="1134" y="4579"/>
                    </a:lnTo>
                    <a:lnTo>
                      <a:pt x="916" y="4385"/>
                    </a:lnTo>
                    <a:lnTo>
                      <a:pt x="720" y="4191"/>
                    </a:lnTo>
                    <a:lnTo>
                      <a:pt x="548" y="4000"/>
                    </a:lnTo>
                    <a:lnTo>
                      <a:pt x="398" y="3810"/>
                    </a:lnTo>
                    <a:lnTo>
                      <a:pt x="273" y="3622"/>
                    </a:lnTo>
                    <a:lnTo>
                      <a:pt x="171" y="3438"/>
                    </a:lnTo>
                    <a:lnTo>
                      <a:pt x="92" y="3256"/>
                    </a:lnTo>
                    <a:lnTo>
                      <a:pt x="37" y="3079"/>
                    </a:lnTo>
                    <a:lnTo>
                      <a:pt x="7" y="2905"/>
                    </a:lnTo>
                    <a:lnTo>
                      <a:pt x="0" y="2737"/>
                    </a:lnTo>
                    <a:lnTo>
                      <a:pt x="18" y="2573"/>
                    </a:lnTo>
                    <a:lnTo>
                      <a:pt x="59" y="2415"/>
                    </a:lnTo>
                    <a:lnTo>
                      <a:pt x="127" y="2264"/>
                    </a:lnTo>
                    <a:lnTo>
                      <a:pt x="217" y="2120"/>
                    </a:lnTo>
                    <a:lnTo>
                      <a:pt x="334" y="1982"/>
                    </a:lnTo>
                    <a:lnTo>
                      <a:pt x="474" y="1851"/>
                    </a:lnTo>
                    <a:lnTo>
                      <a:pt x="640" y="1729"/>
                    </a:lnTo>
                    <a:lnTo>
                      <a:pt x="832" y="1616"/>
                    </a:lnTo>
                    <a:lnTo>
                      <a:pt x="1048" y="1511"/>
                    </a:lnTo>
                    <a:lnTo>
                      <a:pt x="1290" y="1416"/>
                    </a:lnTo>
                    <a:lnTo>
                      <a:pt x="1558" y="1331"/>
                    </a:lnTo>
                    <a:lnTo>
                      <a:pt x="1851" y="1256"/>
                    </a:lnTo>
                    <a:lnTo>
                      <a:pt x="2170" y="1193"/>
                    </a:lnTo>
                    <a:lnTo>
                      <a:pt x="2516" y="1140"/>
                    </a:lnTo>
                    <a:lnTo>
                      <a:pt x="2886" y="1100"/>
                    </a:lnTo>
                    <a:lnTo>
                      <a:pt x="3285" y="1072"/>
                    </a:lnTo>
                    <a:lnTo>
                      <a:pt x="3709" y="1057"/>
                    </a:lnTo>
                    <a:lnTo>
                      <a:pt x="4160" y="1055"/>
                    </a:lnTo>
                    <a:lnTo>
                      <a:pt x="4637" y="1066"/>
                    </a:lnTo>
                    <a:lnTo>
                      <a:pt x="5141" y="1093"/>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6" name="Freeform 410"/>
              <p:cNvSpPr>
                <a:spLocks/>
              </p:cNvSpPr>
              <p:nvPr/>
            </p:nvSpPr>
            <p:spPr bwMode="auto">
              <a:xfrm>
                <a:off x="1349" y="2541"/>
                <a:ext cx="758" cy="425"/>
              </a:xfrm>
              <a:custGeom>
                <a:avLst/>
                <a:gdLst>
                  <a:gd name="T0" fmla="*/ 15 w 14776"/>
                  <a:gd name="T1" fmla="*/ 2 h 8309"/>
                  <a:gd name="T2" fmla="*/ 17 w 14776"/>
                  <a:gd name="T3" fmla="*/ 1 h 8309"/>
                  <a:gd name="T4" fmla="*/ 18 w 14776"/>
                  <a:gd name="T5" fmla="*/ 1 h 8309"/>
                  <a:gd name="T6" fmla="*/ 20 w 14776"/>
                  <a:gd name="T7" fmla="*/ 0 h 8309"/>
                  <a:gd name="T8" fmla="*/ 22 w 14776"/>
                  <a:gd name="T9" fmla="*/ 0 h 8309"/>
                  <a:gd name="T10" fmla="*/ 23 w 14776"/>
                  <a:gd name="T11" fmla="*/ 0 h 8309"/>
                  <a:gd name="T12" fmla="*/ 25 w 14776"/>
                  <a:gd name="T13" fmla="*/ 0 h 8309"/>
                  <a:gd name="T14" fmla="*/ 27 w 14776"/>
                  <a:gd name="T15" fmla="*/ 1 h 8309"/>
                  <a:gd name="T16" fmla="*/ 28 w 14776"/>
                  <a:gd name="T17" fmla="*/ 2 h 8309"/>
                  <a:gd name="T18" fmla="*/ 30 w 14776"/>
                  <a:gd name="T19" fmla="*/ 3 h 8309"/>
                  <a:gd name="T20" fmla="*/ 31 w 14776"/>
                  <a:gd name="T21" fmla="*/ 4 h 8309"/>
                  <a:gd name="T22" fmla="*/ 33 w 14776"/>
                  <a:gd name="T23" fmla="*/ 5 h 8309"/>
                  <a:gd name="T24" fmla="*/ 34 w 14776"/>
                  <a:gd name="T25" fmla="*/ 5 h 8309"/>
                  <a:gd name="T26" fmla="*/ 35 w 14776"/>
                  <a:gd name="T27" fmla="*/ 6 h 8309"/>
                  <a:gd name="T28" fmla="*/ 37 w 14776"/>
                  <a:gd name="T29" fmla="*/ 7 h 8309"/>
                  <a:gd name="T30" fmla="*/ 38 w 14776"/>
                  <a:gd name="T31" fmla="*/ 7 h 8309"/>
                  <a:gd name="T32" fmla="*/ 38 w 14776"/>
                  <a:gd name="T33" fmla="*/ 8 h 8309"/>
                  <a:gd name="T34" fmla="*/ 39 w 14776"/>
                  <a:gd name="T35" fmla="*/ 9 h 8309"/>
                  <a:gd name="T36" fmla="*/ 39 w 14776"/>
                  <a:gd name="T37" fmla="*/ 11 h 8309"/>
                  <a:gd name="T38" fmla="*/ 39 w 14776"/>
                  <a:gd name="T39" fmla="*/ 12 h 8309"/>
                  <a:gd name="T40" fmla="*/ 38 w 14776"/>
                  <a:gd name="T41" fmla="*/ 13 h 8309"/>
                  <a:gd name="T42" fmla="*/ 37 w 14776"/>
                  <a:gd name="T43" fmla="*/ 15 h 8309"/>
                  <a:gd name="T44" fmla="*/ 37 w 14776"/>
                  <a:gd name="T45" fmla="*/ 18 h 8309"/>
                  <a:gd name="T46" fmla="*/ 36 w 14776"/>
                  <a:gd name="T47" fmla="*/ 19 h 8309"/>
                  <a:gd name="T48" fmla="*/ 35 w 14776"/>
                  <a:gd name="T49" fmla="*/ 21 h 8309"/>
                  <a:gd name="T50" fmla="*/ 33 w 14776"/>
                  <a:gd name="T51" fmla="*/ 21 h 8309"/>
                  <a:gd name="T52" fmla="*/ 30 w 14776"/>
                  <a:gd name="T53" fmla="*/ 22 h 8309"/>
                  <a:gd name="T54" fmla="*/ 28 w 14776"/>
                  <a:gd name="T55" fmla="*/ 22 h 8309"/>
                  <a:gd name="T56" fmla="*/ 25 w 14776"/>
                  <a:gd name="T57" fmla="*/ 21 h 8309"/>
                  <a:gd name="T58" fmla="*/ 22 w 14776"/>
                  <a:gd name="T59" fmla="*/ 21 h 8309"/>
                  <a:gd name="T60" fmla="*/ 20 w 14776"/>
                  <a:gd name="T61" fmla="*/ 20 h 8309"/>
                  <a:gd name="T62" fmla="*/ 17 w 14776"/>
                  <a:gd name="T63" fmla="*/ 20 h 8309"/>
                  <a:gd name="T64" fmla="*/ 15 w 14776"/>
                  <a:gd name="T65" fmla="*/ 20 h 8309"/>
                  <a:gd name="T66" fmla="*/ 13 w 14776"/>
                  <a:gd name="T67" fmla="*/ 20 h 8309"/>
                  <a:gd name="T68" fmla="*/ 11 w 14776"/>
                  <a:gd name="T69" fmla="*/ 20 h 8309"/>
                  <a:gd name="T70" fmla="*/ 9 w 14776"/>
                  <a:gd name="T71" fmla="*/ 20 h 8309"/>
                  <a:gd name="T72" fmla="*/ 7 w 14776"/>
                  <a:gd name="T73" fmla="*/ 19 h 8309"/>
                  <a:gd name="T74" fmla="*/ 6 w 14776"/>
                  <a:gd name="T75" fmla="*/ 19 h 8309"/>
                  <a:gd name="T76" fmla="*/ 5 w 14776"/>
                  <a:gd name="T77" fmla="*/ 18 h 8309"/>
                  <a:gd name="T78" fmla="*/ 4 w 14776"/>
                  <a:gd name="T79" fmla="*/ 18 h 8309"/>
                  <a:gd name="T80" fmla="*/ 4 w 14776"/>
                  <a:gd name="T81" fmla="*/ 16 h 8309"/>
                  <a:gd name="T82" fmla="*/ 4 w 14776"/>
                  <a:gd name="T83" fmla="*/ 15 h 8309"/>
                  <a:gd name="T84" fmla="*/ 4 w 14776"/>
                  <a:gd name="T85" fmla="*/ 13 h 8309"/>
                  <a:gd name="T86" fmla="*/ 2 w 14776"/>
                  <a:gd name="T87" fmla="*/ 11 h 8309"/>
                  <a:gd name="T88" fmla="*/ 1 w 14776"/>
                  <a:gd name="T89" fmla="*/ 10 h 8309"/>
                  <a:gd name="T90" fmla="*/ 0 w 14776"/>
                  <a:gd name="T91" fmla="*/ 8 h 8309"/>
                  <a:gd name="T92" fmla="*/ 0 w 14776"/>
                  <a:gd name="T93" fmla="*/ 7 h 8309"/>
                  <a:gd name="T94" fmla="*/ 0 w 14776"/>
                  <a:gd name="T95" fmla="*/ 6 h 8309"/>
                  <a:gd name="T96" fmla="*/ 1 w 14776"/>
                  <a:gd name="T97" fmla="*/ 5 h 8309"/>
                  <a:gd name="T98" fmla="*/ 3 w 14776"/>
                  <a:gd name="T99" fmla="*/ 4 h 8309"/>
                  <a:gd name="T100" fmla="*/ 5 w 14776"/>
                  <a:gd name="T101" fmla="*/ 3 h 8309"/>
                  <a:gd name="T102" fmla="*/ 8 w 14776"/>
                  <a:gd name="T103" fmla="*/ 3 h 8309"/>
                  <a:gd name="T104" fmla="*/ 11 w 14776"/>
                  <a:gd name="T105" fmla="*/ 3 h 83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76"/>
                  <a:gd name="T160" fmla="*/ 0 h 8309"/>
                  <a:gd name="T161" fmla="*/ 14776 w 14776"/>
                  <a:gd name="T162" fmla="*/ 8309 h 83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76" h="8309">
                    <a:moveTo>
                      <a:pt x="5127" y="1089"/>
                    </a:moveTo>
                    <a:lnTo>
                      <a:pt x="5368" y="937"/>
                    </a:lnTo>
                    <a:lnTo>
                      <a:pt x="5606" y="798"/>
                    </a:lnTo>
                    <a:lnTo>
                      <a:pt x="5842" y="670"/>
                    </a:lnTo>
                    <a:lnTo>
                      <a:pt x="6076" y="554"/>
                    </a:lnTo>
                    <a:lnTo>
                      <a:pt x="6309" y="449"/>
                    </a:lnTo>
                    <a:lnTo>
                      <a:pt x="6538" y="354"/>
                    </a:lnTo>
                    <a:lnTo>
                      <a:pt x="6766" y="272"/>
                    </a:lnTo>
                    <a:lnTo>
                      <a:pt x="6992" y="200"/>
                    </a:lnTo>
                    <a:lnTo>
                      <a:pt x="7215" y="139"/>
                    </a:lnTo>
                    <a:lnTo>
                      <a:pt x="7436" y="90"/>
                    </a:lnTo>
                    <a:lnTo>
                      <a:pt x="7657" y="51"/>
                    </a:lnTo>
                    <a:lnTo>
                      <a:pt x="7873" y="23"/>
                    </a:lnTo>
                    <a:lnTo>
                      <a:pt x="8089" y="6"/>
                    </a:lnTo>
                    <a:lnTo>
                      <a:pt x="8303" y="0"/>
                    </a:lnTo>
                    <a:lnTo>
                      <a:pt x="8515" y="4"/>
                    </a:lnTo>
                    <a:lnTo>
                      <a:pt x="8724" y="19"/>
                    </a:lnTo>
                    <a:lnTo>
                      <a:pt x="8932" y="44"/>
                    </a:lnTo>
                    <a:lnTo>
                      <a:pt x="9137" y="81"/>
                    </a:lnTo>
                    <a:lnTo>
                      <a:pt x="9340" y="127"/>
                    </a:lnTo>
                    <a:lnTo>
                      <a:pt x="9542" y="184"/>
                    </a:lnTo>
                    <a:lnTo>
                      <a:pt x="9743" y="252"/>
                    </a:lnTo>
                    <a:lnTo>
                      <a:pt x="9940" y="329"/>
                    </a:lnTo>
                    <a:lnTo>
                      <a:pt x="10136" y="417"/>
                    </a:lnTo>
                    <a:lnTo>
                      <a:pt x="10330" y="515"/>
                    </a:lnTo>
                    <a:lnTo>
                      <a:pt x="10523" y="622"/>
                    </a:lnTo>
                    <a:lnTo>
                      <a:pt x="10713" y="740"/>
                    </a:lnTo>
                    <a:lnTo>
                      <a:pt x="10902" y="869"/>
                    </a:lnTo>
                    <a:lnTo>
                      <a:pt x="11088" y="1006"/>
                    </a:lnTo>
                    <a:lnTo>
                      <a:pt x="11274" y="1154"/>
                    </a:lnTo>
                    <a:lnTo>
                      <a:pt x="11456" y="1311"/>
                    </a:lnTo>
                    <a:lnTo>
                      <a:pt x="11638" y="1479"/>
                    </a:lnTo>
                    <a:lnTo>
                      <a:pt x="11817" y="1655"/>
                    </a:lnTo>
                    <a:lnTo>
                      <a:pt x="12020" y="1718"/>
                    </a:lnTo>
                    <a:lnTo>
                      <a:pt x="12220" y="1782"/>
                    </a:lnTo>
                    <a:lnTo>
                      <a:pt x="12416" y="1848"/>
                    </a:lnTo>
                    <a:lnTo>
                      <a:pt x="12609" y="1917"/>
                    </a:lnTo>
                    <a:lnTo>
                      <a:pt x="12796" y="1987"/>
                    </a:lnTo>
                    <a:lnTo>
                      <a:pt x="12978" y="2060"/>
                    </a:lnTo>
                    <a:lnTo>
                      <a:pt x="13154" y="2135"/>
                    </a:lnTo>
                    <a:lnTo>
                      <a:pt x="13324" y="2214"/>
                    </a:lnTo>
                    <a:lnTo>
                      <a:pt x="13488" y="2295"/>
                    </a:lnTo>
                    <a:lnTo>
                      <a:pt x="13644" y="2379"/>
                    </a:lnTo>
                    <a:lnTo>
                      <a:pt x="13791" y="2468"/>
                    </a:lnTo>
                    <a:lnTo>
                      <a:pt x="13931" y="2559"/>
                    </a:lnTo>
                    <a:lnTo>
                      <a:pt x="14063" y="2655"/>
                    </a:lnTo>
                    <a:lnTo>
                      <a:pt x="14184" y="2755"/>
                    </a:lnTo>
                    <a:lnTo>
                      <a:pt x="14296" y="2860"/>
                    </a:lnTo>
                    <a:lnTo>
                      <a:pt x="14398" y="2969"/>
                    </a:lnTo>
                    <a:lnTo>
                      <a:pt x="14488" y="3084"/>
                    </a:lnTo>
                    <a:lnTo>
                      <a:pt x="14567" y="3203"/>
                    </a:lnTo>
                    <a:lnTo>
                      <a:pt x="14635" y="3327"/>
                    </a:lnTo>
                    <a:lnTo>
                      <a:pt x="14690" y="3458"/>
                    </a:lnTo>
                    <a:lnTo>
                      <a:pt x="14732" y="3595"/>
                    </a:lnTo>
                    <a:lnTo>
                      <a:pt x="14761" y="3737"/>
                    </a:lnTo>
                    <a:lnTo>
                      <a:pt x="14776" y="3885"/>
                    </a:lnTo>
                    <a:lnTo>
                      <a:pt x="14776" y="4041"/>
                    </a:lnTo>
                    <a:lnTo>
                      <a:pt x="14761" y="4202"/>
                    </a:lnTo>
                    <a:lnTo>
                      <a:pt x="14732" y="4372"/>
                    </a:lnTo>
                    <a:lnTo>
                      <a:pt x="14685" y="4548"/>
                    </a:lnTo>
                    <a:lnTo>
                      <a:pt x="14623" y="4732"/>
                    </a:lnTo>
                    <a:lnTo>
                      <a:pt x="14544" y="4924"/>
                    </a:lnTo>
                    <a:lnTo>
                      <a:pt x="14447" y="5123"/>
                    </a:lnTo>
                    <a:lnTo>
                      <a:pt x="14333" y="5330"/>
                    </a:lnTo>
                    <a:lnTo>
                      <a:pt x="14200" y="5547"/>
                    </a:lnTo>
                    <a:lnTo>
                      <a:pt x="14217" y="5880"/>
                    </a:lnTo>
                    <a:lnTo>
                      <a:pt x="14204" y="6190"/>
                    </a:lnTo>
                    <a:lnTo>
                      <a:pt x="14163" y="6473"/>
                    </a:lnTo>
                    <a:lnTo>
                      <a:pt x="14094" y="6734"/>
                    </a:lnTo>
                    <a:lnTo>
                      <a:pt x="13998" y="6971"/>
                    </a:lnTo>
                    <a:lnTo>
                      <a:pt x="13878" y="7186"/>
                    </a:lnTo>
                    <a:lnTo>
                      <a:pt x="13732" y="7380"/>
                    </a:lnTo>
                    <a:lnTo>
                      <a:pt x="13565" y="7554"/>
                    </a:lnTo>
                    <a:lnTo>
                      <a:pt x="13376" y="7707"/>
                    </a:lnTo>
                    <a:lnTo>
                      <a:pt x="13168" y="7840"/>
                    </a:lnTo>
                    <a:lnTo>
                      <a:pt x="12940" y="7956"/>
                    </a:lnTo>
                    <a:lnTo>
                      <a:pt x="12695" y="8053"/>
                    </a:lnTo>
                    <a:lnTo>
                      <a:pt x="12434" y="8134"/>
                    </a:lnTo>
                    <a:lnTo>
                      <a:pt x="12157" y="8198"/>
                    </a:lnTo>
                    <a:lnTo>
                      <a:pt x="11867" y="8248"/>
                    </a:lnTo>
                    <a:lnTo>
                      <a:pt x="11565" y="8282"/>
                    </a:lnTo>
                    <a:lnTo>
                      <a:pt x="11251" y="8303"/>
                    </a:lnTo>
                    <a:lnTo>
                      <a:pt x="10927" y="8309"/>
                    </a:lnTo>
                    <a:lnTo>
                      <a:pt x="10594" y="8304"/>
                    </a:lnTo>
                    <a:lnTo>
                      <a:pt x="10255" y="8287"/>
                    </a:lnTo>
                    <a:lnTo>
                      <a:pt x="9909" y="8258"/>
                    </a:lnTo>
                    <a:lnTo>
                      <a:pt x="9558" y="8221"/>
                    </a:lnTo>
                    <a:lnTo>
                      <a:pt x="9203" y="8173"/>
                    </a:lnTo>
                    <a:lnTo>
                      <a:pt x="8847" y="8116"/>
                    </a:lnTo>
                    <a:lnTo>
                      <a:pt x="8489" y="8052"/>
                    </a:lnTo>
                    <a:lnTo>
                      <a:pt x="8131" y="7979"/>
                    </a:lnTo>
                    <a:lnTo>
                      <a:pt x="7776" y="7901"/>
                    </a:lnTo>
                    <a:lnTo>
                      <a:pt x="7422" y="7817"/>
                    </a:lnTo>
                    <a:lnTo>
                      <a:pt x="7072" y="7729"/>
                    </a:lnTo>
                    <a:lnTo>
                      <a:pt x="6728" y="7635"/>
                    </a:lnTo>
                    <a:lnTo>
                      <a:pt x="6391" y="7539"/>
                    </a:lnTo>
                    <a:lnTo>
                      <a:pt x="6060" y="7439"/>
                    </a:lnTo>
                    <a:lnTo>
                      <a:pt x="5812" y="7461"/>
                    </a:lnTo>
                    <a:lnTo>
                      <a:pt x="5563" y="7481"/>
                    </a:lnTo>
                    <a:lnTo>
                      <a:pt x="5315" y="7500"/>
                    </a:lnTo>
                    <a:lnTo>
                      <a:pt x="5069" y="7516"/>
                    </a:lnTo>
                    <a:lnTo>
                      <a:pt x="4825" y="7530"/>
                    </a:lnTo>
                    <a:lnTo>
                      <a:pt x="4585" y="7540"/>
                    </a:lnTo>
                    <a:lnTo>
                      <a:pt x="4348" y="7546"/>
                    </a:lnTo>
                    <a:lnTo>
                      <a:pt x="4115" y="7549"/>
                    </a:lnTo>
                    <a:lnTo>
                      <a:pt x="3888" y="7545"/>
                    </a:lnTo>
                    <a:lnTo>
                      <a:pt x="3667" y="7538"/>
                    </a:lnTo>
                    <a:lnTo>
                      <a:pt x="3451" y="7523"/>
                    </a:lnTo>
                    <a:lnTo>
                      <a:pt x="3243" y="7503"/>
                    </a:lnTo>
                    <a:lnTo>
                      <a:pt x="3043" y="7476"/>
                    </a:lnTo>
                    <a:lnTo>
                      <a:pt x="2852" y="7440"/>
                    </a:lnTo>
                    <a:lnTo>
                      <a:pt x="2668" y="7398"/>
                    </a:lnTo>
                    <a:lnTo>
                      <a:pt x="2496" y="7346"/>
                    </a:lnTo>
                    <a:lnTo>
                      <a:pt x="2335" y="7286"/>
                    </a:lnTo>
                    <a:lnTo>
                      <a:pt x="2183" y="7216"/>
                    </a:lnTo>
                    <a:lnTo>
                      <a:pt x="2045" y="7137"/>
                    </a:lnTo>
                    <a:lnTo>
                      <a:pt x="1919" y="7046"/>
                    </a:lnTo>
                    <a:lnTo>
                      <a:pt x="1805" y="6945"/>
                    </a:lnTo>
                    <a:lnTo>
                      <a:pt x="1707" y="6831"/>
                    </a:lnTo>
                    <a:lnTo>
                      <a:pt x="1622" y="6707"/>
                    </a:lnTo>
                    <a:lnTo>
                      <a:pt x="1553" y="6569"/>
                    </a:lnTo>
                    <a:lnTo>
                      <a:pt x="1501" y="6418"/>
                    </a:lnTo>
                    <a:lnTo>
                      <a:pt x="1464" y="6254"/>
                    </a:lnTo>
                    <a:lnTo>
                      <a:pt x="1446" y="6075"/>
                    </a:lnTo>
                    <a:lnTo>
                      <a:pt x="1445" y="5882"/>
                    </a:lnTo>
                    <a:lnTo>
                      <a:pt x="1463" y="5674"/>
                    </a:lnTo>
                    <a:lnTo>
                      <a:pt x="1501" y="5451"/>
                    </a:lnTo>
                    <a:lnTo>
                      <a:pt x="1558" y="5210"/>
                    </a:lnTo>
                    <a:lnTo>
                      <a:pt x="1637" y="4953"/>
                    </a:lnTo>
                    <a:lnTo>
                      <a:pt x="1372" y="4760"/>
                    </a:lnTo>
                    <a:lnTo>
                      <a:pt x="1132" y="4566"/>
                    </a:lnTo>
                    <a:lnTo>
                      <a:pt x="913" y="4372"/>
                    </a:lnTo>
                    <a:lnTo>
                      <a:pt x="718" y="4179"/>
                    </a:lnTo>
                    <a:lnTo>
                      <a:pt x="547" y="3989"/>
                    </a:lnTo>
                    <a:lnTo>
                      <a:pt x="397" y="3799"/>
                    </a:lnTo>
                    <a:lnTo>
                      <a:pt x="272" y="3612"/>
                    </a:lnTo>
                    <a:lnTo>
                      <a:pt x="170" y="3427"/>
                    </a:lnTo>
                    <a:lnTo>
                      <a:pt x="92" y="3247"/>
                    </a:lnTo>
                    <a:lnTo>
                      <a:pt x="37" y="3069"/>
                    </a:lnTo>
                    <a:lnTo>
                      <a:pt x="6" y="2896"/>
                    </a:lnTo>
                    <a:lnTo>
                      <a:pt x="0" y="2729"/>
                    </a:lnTo>
                    <a:lnTo>
                      <a:pt x="18" y="2566"/>
                    </a:lnTo>
                    <a:lnTo>
                      <a:pt x="59" y="2408"/>
                    </a:lnTo>
                    <a:lnTo>
                      <a:pt x="125" y="2257"/>
                    </a:lnTo>
                    <a:lnTo>
                      <a:pt x="217" y="2113"/>
                    </a:lnTo>
                    <a:lnTo>
                      <a:pt x="333" y="1975"/>
                    </a:lnTo>
                    <a:lnTo>
                      <a:pt x="473" y="1845"/>
                    </a:lnTo>
                    <a:lnTo>
                      <a:pt x="639" y="1723"/>
                    </a:lnTo>
                    <a:lnTo>
                      <a:pt x="830" y="1610"/>
                    </a:lnTo>
                    <a:lnTo>
                      <a:pt x="1046" y="1506"/>
                    </a:lnTo>
                    <a:lnTo>
                      <a:pt x="1287" y="1411"/>
                    </a:lnTo>
                    <a:lnTo>
                      <a:pt x="1553" y="1326"/>
                    </a:lnTo>
                    <a:lnTo>
                      <a:pt x="1846" y="1251"/>
                    </a:lnTo>
                    <a:lnTo>
                      <a:pt x="2165" y="1188"/>
                    </a:lnTo>
                    <a:lnTo>
                      <a:pt x="2509" y="1136"/>
                    </a:lnTo>
                    <a:lnTo>
                      <a:pt x="2880" y="1095"/>
                    </a:lnTo>
                    <a:lnTo>
                      <a:pt x="3276" y="1068"/>
                    </a:lnTo>
                    <a:lnTo>
                      <a:pt x="3699" y="1052"/>
                    </a:lnTo>
                    <a:lnTo>
                      <a:pt x="4149" y="1051"/>
                    </a:lnTo>
                    <a:lnTo>
                      <a:pt x="4625" y="1063"/>
                    </a:lnTo>
                    <a:lnTo>
                      <a:pt x="5127" y="1089"/>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67" name="Freeform 411"/>
              <p:cNvSpPr>
                <a:spLocks/>
              </p:cNvSpPr>
              <p:nvPr/>
            </p:nvSpPr>
            <p:spPr bwMode="auto">
              <a:xfrm>
                <a:off x="1350" y="2541"/>
                <a:ext cx="756" cy="425"/>
              </a:xfrm>
              <a:custGeom>
                <a:avLst/>
                <a:gdLst>
                  <a:gd name="T0" fmla="*/ 15 w 14738"/>
                  <a:gd name="T1" fmla="*/ 2 h 8287"/>
                  <a:gd name="T2" fmla="*/ 17 w 14738"/>
                  <a:gd name="T3" fmla="*/ 1 h 8287"/>
                  <a:gd name="T4" fmla="*/ 18 w 14738"/>
                  <a:gd name="T5" fmla="*/ 1 h 8287"/>
                  <a:gd name="T6" fmla="*/ 20 w 14738"/>
                  <a:gd name="T7" fmla="*/ 0 h 8287"/>
                  <a:gd name="T8" fmla="*/ 22 w 14738"/>
                  <a:gd name="T9" fmla="*/ 0 h 8287"/>
                  <a:gd name="T10" fmla="*/ 23 w 14738"/>
                  <a:gd name="T11" fmla="*/ 0 h 8287"/>
                  <a:gd name="T12" fmla="*/ 25 w 14738"/>
                  <a:gd name="T13" fmla="*/ 0 h 8287"/>
                  <a:gd name="T14" fmla="*/ 27 w 14738"/>
                  <a:gd name="T15" fmla="*/ 1 h 8287"/>
                  <a:gd name="T16" fmla="*/ 28 w 14738"/>
                  <a:gd name="T17" fmla="*/ 2 h 8287"/>
                  <a:gd name="T18" fmla="*/ 30 w 14738"/>
                  <a:gd name="T19" fmla="*/ 3 h 8287"/>
                  <a:gd name="T20" fmla="*/ 31 w 14738"/>
                  <a:gd name="T21" fmla="*/ 4 h 8287"/>
                  <a:gd name="T22" fmla="*/ 33 w 14738"/>
                  <a:gd name="T23" fmla="*/ 5 h 8287"/>
                  <a:gd name="T24" fmla="*/ 34 w 14738"/>
                  <a:gd name="T25" fmla="*/ 5 h 8287"/>
                  <a:gd name="T26" fmla="*/ 35 w 14738"/>
                  <a:gd name="T27" fmla="*/ 6 h 8287"/>
                  <a:gd name="T28" fmla="*/ 37 w 14738"/>
                  <a:gd name="T29" fmla="*/ 7 h 8287"/>
                  <a:gd name="T30" fmla="*/ 37 w 14738"/>
                  <a:gd name="T31" fmla="*/ 7 h 8287"/>
                  <a:gd name="T32" fmla="*/ 38 w 14738"/>
                  <a:gd name="T33" fmla="*/ 8 h 8287"/>
                  <a:gd name="T34" fmla="*/ 39 w 14738"/>
                  <a:gd name="T35" fmla="*/ 9 h 8287"/>
                  <a:gd name="T36" fmla="*/ 39 w 14738"/>
                  <a:gd name="T37" fmla="*/ 11 h 8287"/>
                  <a:gd name="T38" fmla="*/ 39 w 14738"/>
                  <a:gd name="T39" fmla="*/ 12 h 8287"/>
                  <a:gd name="T40" fmla="*/ 38 w 14738"/>
                  <a:gd name="T41" fmla="*/ 13 h 8287"/>
                  <a:gd name="T42" fmla="*/ 37 w 14738"/>
                  <a:gd name="T43" fmla="*/ 15 h 8287"/>
                  <a:gd name="T44" fmla="*/ 37 w 14738"/>
                  <a:gd name="T45" fmla="*/ 18 h 8287"/>
                  <a:gd name="T46" fmla="*/ 36 w 14738"/>
                  <a:gd name="T47" fmla="*/ 19 h 8287"/>
                  <a:gd name="T48" fmla="*/ 35 w 14738"/>
                  <a:gd name="T49" fmla="*/ 21 h 8287"/>
                  <a:gd name="T50" fmla="*/ 33 w 14738"/>
                  <a:gd name="T51" fmla="*/ 21 h 8287"/>
                  <a:gd name="T52" fmla="*/ 30 w 14738"/>
                  <a:gd name="T53" fmla="*/ 22 h 8287"/>
                  <a:gd name="T54" fmla="*/ 28 w 14738"/>
                  <a:gd name="T55" fmla="*/ 22 h 8287"/>
                  <a:gd name="T56" fmla="*/ 25 w 14738"/>
                  <a:gd name="T57" fmla="*/ 22 h 8287"/>
                  <a:gd name="T58" fmla="*/ 22 w 14738"/>
                  <a:gd name="T59" fmla="*/ 21 h 8287"/>
                  <a:gd name="T60" fmla="*/ 19 w 14738"/>
                  <a:gd name="T61" fmla="*/ 21 h 8287"/>
                  <a:gd name="T62" fmla="*/ 17 w 14738"/>
                  <a:gd name="T63" fmla="*/ 20 h 8287"/>
                  <a:gd name="T64" fmla="*/ 15 w 14738"/>
                  <a:gd name="T65" fmla="*/ 20 h 8287"/>
                  <a:gd name="T66" fmla="*/ 13 w 14738"/>
                  <a:gd name="T67" fmla="*/ 20 h 8287"/>
                  <a:gd name="T68" fmla="*/ 11 w 14738"/>
                  <a:gd name="T69" fmla="*/ 20 h 8287"/>
                  <a:gd name="T70" fmla="*/ 9 w 14738"/>
                  <a:gd name="T71" fmla="*/ 20 h 8287"/>
                  <a:gd name="T72" fmla="*/ 7 w 14738"/>
                  <a:gd name="T73" fmla="*/ 20 h 8287"/>
                  <a:gd name="T74" fmla="*/ 6 w 14738"/>
                  <a:gd name="T75" fmla="*/ 19 h 8287"/>
                  <a:gd name="T76" fmla="*/ 5 w 14738"/>
                  <a:gd name="T77" fmla="*/ 18 h 8287"/>
                  <a:gd name="T78" fmla="*/ 4 w 14738"/>
                  <a:gd name="T79" fmla="*/ 18 h 8287"/>
                  <a:gd name="T80" fmla="*/ 4 w 14738"/>
                  <a:gd name="T81" fmla="*/ 16 h 8287"/>
                  <a:gd name="T82" fmla="*/ 4 w 14738"/>
                  <a:gd name="T83" fmla="*/ 15 h 8287"/>
                  <a:gd name="T84" fmla="*/ 4 w 14738"/>
                  <a:gd name="T85" fmla="*/ 13 h 8287"/>
                  <a:gd name="T86" fmla="*/ 2 w 14738"/>
                  <a:gd name="T87" fmla="*/ 11 h 8287"/>
                  <a:gd name="T88" fmla="*/ 1 w 14738"/>
                  <a:gd name="T89" fmla="*/ 10 h 8287"/>
                  <a:gd name="T90" fmla="*/ 0 w 14738"/>
                  <a:gd name="T91" fmla="*/ 9 h 8287"/>
                  <a:gd name="T92" fmla="*/ 0 w 14738"/>
                  <a:gd name="T93" fmla="*/ 7 h 8287"/>
                  <a:gd name="T94" fmla="*/ 0 w 14738"/>
                  <a:gd name="T95" fmla="*/ 6 h 8287"/>
                  <a:gd name="T96" fmla="*/ 1 w 14738"/>
                  <a:gd name="T97" fmla="*/ 5 h 8287"/>
                  <a:gd name="T98" fmla="*/ 3 w 14738"/>
                  <a:gd name="T99" fmla="*/ 4 h 8287"/>
                  <a:gd name="T100" fmla="*/ 5 w 14738"/>
                  <a:gd name="T101" fmla="*/ 3 h 8287"/>
                  <a:gd name="T102" fmla="*/ 8 w 14738"/>
                  <a:gd name="T103" fmla="*/ 3 h 8287"/>
                  <a:gd name="T104" fmla="*/ 11 w 14738"/>
                  <a:gd name="T105" fmla="*/ 3 h 82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38"/>
                  <a:gd name="T160" fmla="*/ 0 h 8287"/>
                  <a:gd name="T161" fmla="*/ 14738 w 14738"/>
                  <a:gd name="T162" fmla="*/ 8287 h 82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38" h="8287">
                    <a:moveTo>
                      <a:pt x="5115" y="1085"/>
                    </a:moveTo>
                    <a:lnTo>
                      <a:pt x="5355" y="935"/>
                    </a:lnTo>
                    <a:lnTo>
                      <a:pt x="5592" y="796"/>
                    </a:lnTo>
                    <a:lnTo>
                      <a:pt x="5827" y="668"/>
                    </a:lnTo>
                    <a:lnTo>
                      <a:pt x="6061" y="552"/>
                    </a:lnTo>
                    <a:lnTo>
                      <a:pt x="6292" y="447"/>
                    </a:lnTo>
                    <a:lnTo>
                      <a:pt x="6521" y="353"/>
                    </a:lnTo>
                    <a:lnTo>
                      <a:pt x="6749" y="270"/>
                    </a:lnTo>
                    <a:lnTo>
                      <a:pt x="6974" y="199"/>
                    </a:lnTo>
                    <a:lnTo>
                      <a:pt x="7196" y="139"/>
                    </a:lnTo>
                    <a:lnTo>
                      <a:pt x="7417" y="89"/>
                    </a:lnTo>
                    <a:lnTo>
                      <a:pt x="7636" y="50"/>
                    </a:lnTo>
                    <a:lnTo>
                      <a:pt x="7853" y="23"/>
                    </a:lnTo>
                    <a:lnTo>
                      <a:pt x="8068" y="6"/>
                    </a:lnTo>
                    <a:lnTo>
                      <a:pt x="8282" y="0"/>
                    </a:lnTo>
                    <a:lnTo>
                      <a:pt x="8493" y="4"/>
                    </a:lnTo>
                    <a:lnTo>
                      <a:pt x="8701" y="18"/>
                    </a:lnTo>
                    <a:lnTo>
                      <a:pt x="8908" y="44"/>
                    </a:lnTo>
                    <a:lnTo>
                      <a:pt x="9114" y="81"/>
                    </a:lnTo>
                    <a:lnTo>
                      <a:pt x="9317" y="127"/>
                    </a:lnTo>
                    <a:lnTo>
                      <a:pt x="9518" y="184"/>
                    </a:lnTo>
                    <a:lnTo>
                      <a:pt x="9717" y="250"/>
                    </a:lnTo>
                    <a:lnTo>
                      <a:pt x="9914" y="328"/>
                    </a:lnTo>
                    <a:lnTo>
                      <a:pt x="10110" y="416"/>
                    </a:lnTo>
                    <a:lnTo>
                      <a:pt x="10304" y="513"/>
                    </a:lnTo>
                    <a:lnTo>
                      <a:pt x="10495" y="621"/>
                    </a:lnTo>
                    <a:lnTo>
                      <a:pt x="10685" y="738"/>
                    </a:lnTo>
                    <a:lnTo>
                      <a:pt x="10873" y="866"/>
                    </a:lnTo>
                    <a:lnTo>
                      <a:pt x="11060" y="1003"/>
                    </a:lnTo>
                    <a:lnTo>
                      <a:pt x="11244" y="1151"/>
                    </a:lnTo>
                    <a:lnTo>
                      <a:pt x="11426" y="1308"/>
                    </a:lnTo>
                    <a:lnTo>
                      <a:pt x="11607" y="1474"/>
                    </a:lnTo>
                    <a:lnTo>
                      <a:pt x="11786" y="1651"/>
                    </a:lnTo>
                    <a:lnTo>
                      <a:pt x="11990" y="1713"/>
                    </a:lnTo>
                    <a:lnTo>
                      <a:pt x="12189" y="1777"/>
                    </a:lnTo>
                    <a:lnTo>
                      <a:pt x="12384" y="1844"/>
                    </a:lnTo>
                    <a:lnTo>
                      <a:pt x="12576" y="1912"/>
                    </a:lnTo>
                    <a:lnTo>
                      <a:pt x="12762" y="1982"/>
                    </a:lnTo>
                    <a:lnTo>
                      <a:pt x="12945" y="2054"/>
                    </a:lnTo>
                    <a:lnTo>
                      <a:pt x="13120" y="2129"/>
                    </a:lnTo>
                    <a:lnTo>
                      <a:pt x="13290" y="2207"/>
                    </a:lnTo>
                    <a:lnTo>
                      <a:pt x="13453" y="2288"/>
                    </a:lnTo>
                    <a:lnTo>
                      <a:pt x="13608" y="2372"/>
                    </a:lnTo>
                    <a:lnTo>
                      <a:pt x="13756" y="2461"/>
                    </a:lnTo>
                    <a:lnTo>
                      <a:pt x="13895" y="2553"/>
                    </a:lnTo>
                    <a:lnTo>
                      <a:pt x="14026" y="2648"/>
                    </a:lnTo>
                    <a:lnTo>
                      <a:pt x="14147" y="2747"/>
                    </a:lnTo>
                    <a:lnTo>
                      <a:pt x="14259" y="2852"/>
                    </a:lnTo>
                    <a:lnTo>
                      <a:pt x="14361" y="2961"/>
                    </a:lnTo>
                    <a:lnTo>
                      <a:pt x="14450" y="3075"/>
                    </a:lnTo>
                    <a:lnTo>
                      <a:pt x="14529" y="3194"/>
                    </a:lnTo>
                    <a:lnTo>
                      <a:pt x="14597" y="3318"/>
                    </a:lnTo>
                    <a:lnTo>
                      <a:pt x="14652" y="3449"/>
                    </a:lnTo>
                    <a:lnTo>
                      <a:pt x="14694" y="3585"/>
                    </a:lnTo>
                    <a:lnTo>
                      <a:pt x="14723" y="3727"/>
                    </a:lnTo>
                    <a:lnTo>
                      <a:pt x="14738" y="3875"/>
                    </a:lnTo>
                    <a:lnTo>
                      <a:pt x="14738" y="4030"/>
                    </a:lnTo>
                    <a:lnTo>
                      <a:pt x="14723" y="4191"/>
                    </a:lnTo>
                    <a:lnTo>
                      <a:pt x="14694" y="4361"/>
                    </a:lnTo>
                    <a:lnTo>
                      <a:pt x="14648" y="4537"/>
                    </a:lnTo>
                    <a:lnTo>
                      <a:pt x="14586" y="4720"/>
                    </a:lnTo>
                    <a:lnTo>
                      <a:pt x="14506" y="4911"/>
                    </a:lnTo>
                    <a:lnTo>
                      <a:pt x="14410" y="5110"/>
                    </a:lnTo>
                    <a:lnTo>
                      <a:pt x="14296" y="5317"/>
                    </a:lnTo>
                    <a:lnTo>
                      <a:pt x="14163" y="5532"/>
                    </a:lnTo>
                    <a:lnTo>
                      <a:pt x="14181" y="5865"/>
                    </a:lnTo>
                    <a:lnTo>
                      <a:pt x="14168" y="6174"/>
                    </a:lnTo>
                    <a:lnTo>
                      <a:pt x="14126" y="6457"/>
                    </a:lnTo>
                    <a:lnTo>
                      <a:pt x="14058" y="6716"/>
                    </a:lnTo>
                    <a:lnTo>
                      <a:pt x="13962" y="6953"/>
                    </a:lnTo>
                    <a:lnTo>
                      <a:pt x="13842" y="7168"/>
                    </a:lnTo>
                    <a:lnTo>
                      <a:pt x="13698" y="7361"/>
                    </a:lnTo>
                    <a:lnTo>
                      <a:pt x="13530" y="7533"/>
                    </a:lnTo>
                    <a:lnTo>
                      <a:pt x="13342" y="7686"/>
                    </a:lnTo>
                    <a:lnTo>
                      <a:pt x="13134" y="7820"/>
                    </a:lnTo>
                    <a:lnTo>
                      <a:pt x="12907" y="7935"/>
                    </a:lnTo>
                    <a:lnTo>
                      <a:pt x="12662" y="8033"/>
                    </a:lnTo>
                    <a:lnTo>
                      <a:pt x="12401" y="8113"/>
                    </a:lnTo>
                    <a:lnTo>
                      <a:pt x="12126" y="8177"/>
                    </a:lnTo>
                    <a:lnTo>
                      <a:pt x="11837" y="8226"/>
                    </a:lnTo>
                    <a:lnTo>
                      <a:pt x="11535" y="8260"/>
                    </a:lnTo>
                    <a:lnTo>
                      <a:pt x="11222" y="8281"/>
                    </a:lnTo>
                    <a:lnTo>
                      <a:pt x="10899" y="8287"/>
                    </a:lnTo>
                    <a:lnTo>
                      <a:pt x="10568" y="8282"/>
                    </a:lnTo>
                    <a:lnTo>
                      <a:pt x="10229" y="8265"/>
                    </a:lnTo>
                    <a:lnTo>
                      <a:pt x="9884" y="8237"/>
                    </a:lnTo>
                    <a:lnTo>
                      <a:pt x="9534" y="8199"/>
                    </a:lnTo>
                    <a:lnTo>
                      <a:pt x="9180" y="8152"/>
                    </a:lnTo>
                    <a:lnTo>
                      <a:pt x="8824" y="8095"/>
                    </a:lnTo>
                    <a:lnTo>
                      <a:pt x="8467" y="8030"/>
                    </a:lnTo>
                    <a:lnTo>
                      <a:pt x="8110" y="7959"/>
                    </a:lnTo>
                    <a:lnTo>
                      <a:pt x="7755" y="7881"/>
                    </a:lnTo>
                    <a:lnTo>
                      <a:pt x="7403" y="7797"/>
                    </a:lnTo>
                    <a:lnTo>
                      <a:pt x="7054" y="7708"/>
                    </a:lnTo>
                    <a:lnTo>
                      <a:pt x="6711" y="7616"/>
                    </a:lnTo>
                    <a:lnTo>
                      <a:pt x="6374" y="7519"/>
                    </a:lnTo>
                    <a:lnTo>
                      <a:pt x="6045" y="7420"/>
                    </a:lnTo>
                    <a:lnTo>
                      <a:pt x="5797" y="7442"/>
                    </a:lnTo>
                    <a:lnTo>
                      <a:pt x="5548" y="7462"/>
                    </a:lnTo>
                    <a:lnTo>
                      <a:pt x="5302" y="7481"/>
                    </a:lnTo>
                    <a:lnTo>
                      <a:pt x="5056" y="7497"/>
                    </a:lnTo>
                    <a:lnTo>
                      <a:pt x="4813" y="7510"/>
                    </a:lnTo>
                    <a:lnTo>
                      <a:pt x="4573" y="7521"/>
                    </a:lnTo>
                    <a:lnTo>
                      <a:pt x="4336" y="7527"/>
                    </a:lnTo>
                    <a:lnTo>
                      <a:pt x="4105" y="7529"/>
                    </a:lnTo>
                    <a:lnTo>
                      <a:pt x="3878" y="7526"/>
                    </a:lnTo>
                    <a:lnTo>
                      <a:pt x="3657" y="7518"/>
                    </a:lnTo>
                    <a:lnTo>
                      <a:pt x="3442" y="7504"/>
                    </a:lnTo>
                    <a:lnTo>
                      <a:pt x="3235" y="7483"/>
                    </a:lnTo>
                    <a:lnTo>
                      <a:pt x="3035" y="7455"/>
                    </a:lnTo>
                    <a:lnTo>
                      <a:pt x="2844" y="7421"/>
                    </a:lnTo>
                    <a:lnTo>
                      <a:pt x="2662" y="7379"/>
                    </a:lnTo>
                    <a:lnTo>
                      <a:pt x="2489" y="7327"/>
                    </a:lnTo>
                    <a:lnTo>
                      <a:pt x="2328" y="7267"/>
                    </a:lnTo>
                    <a:lnTo>
                      <a:pt x="2178" y="7197"/>
                    </a:lnTo>
                    <a:lnTo>
                      <a:pt x="2040" y="7117"/>
                    </a:lnTo>
                    <a:lnTo>
                      <a:pt x="1913" y="7028"/>
                    </a:lnTo>
                    <a:lnTo>
                      <a:pt x="1801" y="6927"/>
                    </a:lnTo>
                    <a:lnTo>
                      <a:pt x="1702" y="6814"/>
                    </a:lnTo>
                    <a:lnTo>
                      <a:pt x="1619" y="6689"/>
                    </a:lnTo>
                    <a:lnTo>
                      <a:pt x="1549" y="6552"/>
                    </a:lnTo>
                    <a:lnTo>
                      <a:pt x="1496" y="6401"/>
                    </a:lnTo>
                    <a:lnTo>
                      <a:pt x="1461" y="6238"/>
                    </a:lnTo>
                    <a:lnTo>
                      <a:pt x="1442" y="6060"/>
                    </a:lnTo>
                    <a:lnTo>
                      <a:pt x="1441" y="5867"/>
                    </a:lnTo>
                    <a:lnTo>
                      <a:pt x="1460" y="5660"/>
                    </a:lnTo>
                    <a:lnTo>
                      <a:pt x="1496" y="5436"/>
                    </a:lnTo>
                    <a:lnTo>
                      <a:pt x="1554" y="5196"/>
                    </a:lnTo>
                    <a:lnTo>
                      <a:pt x="1632" y="4940"/>
                    </a:lnTo>
                    <a:lnTo>
                      <a:pt x="1369" y="4748"/>
                    </a:lnTo>
                    <a:lnTo>
                      <a:pt x="1129" y="4554"/>
                    </a:lnTo>
                    <a:lnTo>
                      <a:pt x="911" y="4361"/>
                    </a:lnTo>
                    <a:lnTo>
                      <a:pt x="716" y="4168"/>
                    </a:lnTo>
                    <a:lnTo>
                      <a:pt x="545" y="3978"/>
                    </a:lnTo>
                    <a:lnTo>
                      <a:pt x="396" y="3789"/>
                    </a:lnTo>
                    <a:lnTo>
                      <a:pt x="272" y="3603"/>
                    </a:lnTo>
                    <a:lnTo>
                      <a:pt x="170" y="3418"/>
                    </a:lnTo>
                    <a:lnTo>
                      <a:pt x="92" y="3238"/>
                    </a:lnTo>
                    <a:lnTo>
                      <a:pt x="37" y="3061"/>
                    </a:lnTo>
                    <a:lnTo>
                      <a:pt x="6" y="2889"/>
                    </a:lnTo>
                    <a:lnTo>
                      <a:pt x="0" y="2721"/>
                    </a:lnTo>
                    <a:lnTo>
                      <a:pt x="18" y="2559"/>
                    </a:lnTo>
                    <a:lnTo>
                      <a:pt x="59" y="2402"/>
                    </a:lnTo>
                    <a:lnTo>
                      <a:pt x="125" y="2251"/>
                    </a:lnTo>
                    <a:lnTo>
                      <a:pt x="216" y="2107"/>
                    </a:lnTo>
                    <a:lnTo>
                      <a:pt x="332" y="1970"/>
                    </a:lnTo>
                    <a:lnTo>
                      <a:pt x="472" y="1841"/>
                    </a:lnTo>
                    <a:lnTo>
                      <a:pt x="637" y="1718"/>
                    </a:lnTo>
                    <a:lnTo>
                      <a:pt x="828" y="1606"/>
                    </a:lnTo>
                    <a:lnTo>
                      <a:pt x="1043" y="1501"/>
                    </a:lnTo>
                    <a:lnTo>
                      <a:pt x="1284" y="1407"/>
                    </a:lnTo>
                    <a:lnTo>
                      <a:pt x="1550" y="1322"/>
                    </a:lnTo>
                    <a:lnTo>
                      <a:pt x="1842" y="1249"/>
                    </a:lnTo>
                    <a:lnTo>
                      <a:pt x="2159" y="1184"/>
                    </a:lnTo>
                    <a:lnTo>
                      <a:pt x="2503" y="1133"/>
                    </a:lnTo>
                    <a:lnTo>
                      <a:pt x="2873" y="1093"/>
                    </a:lnTo>
                    <a:lnTo>
                      <a:pt x="3268" y="1064"/>
                    </a:lnTo>
                    <a:lnTo>
                      <a:pt x="3690" y="1050"/>
                    </a:lnTo>
                    <a:lnTo>
                      <a:pt x="4138" y="1047"/>
                    </a:lnTo>
                    <a:lnTo>
                      <a:pt x="4613" y="1059"/>
                    </a:lnTo>
                    <a:lnTo>
                      <a:pt x="5115" y="1085"/>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2577" name="Text Box 412"/>
            <p:cNvSpPr txBox="1">
              <a:spLocks noChangeArrowheads="1"/>
            </p:cNvSpPr>
            <p:nvPr/>
          </p:nvSpPr>
          <p:spPr bwMode="auto">
            <a:xfrm>
              <a:off x="2422525" y="4702175"/>
              <a:ext cx="1006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GPRS</a:t>
              </a:r>
              <a:r>
                <a:rPr lang="zh-CN" altLang="en-US" sz="1200">
                  <a:solidFill>
                    <a:schemeClr val="tx1"/>
                  </a:solidFill>
                  <a:latin typeface="微软雅黑" panose="020B0503020204020204" pitchFamily="34" charset="-122"/>
                  <a:ea typeface="微软雅黑" panose="020B0503020204020204" pitchFamily="34" charset="-122"/>
                </a:rPr>
                <a:t>专线</a:t>
              </a:r>
            </a:p>
          </p:txBody>
        </p:sp>
        <p:sp>
          <p:nvSpPr>
            <p:cNvPr id="22578" name="Text Box 413"/>
            <p:cNvSpPr txBox="1">
              <a:spLocks noChangeArrowheads="1"/>
            </p:cNvSpPr>
            <p:nvPr/>
          </p:nvSpPr>
          <p:spPr bwMode="auto">
            <a:xfrm>
              <a:off x="1066800" y="35052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TD-SCDMA/EDGE</a:t>
              </a:r>
            </a:p>
            <a:p>
              <a:pPr eaLnBrk="1" hangingPunct="1"/>
              <a:r>
                <a:rPr lang="zh-CN" altLang="en-US" sz="1200">
                  <a:solidFill>
                    <a:schemeClr val="tx1"/>
                  </a:solidFill>
                  <a:latin typeface="微软雅黑" panose="020B0503020204020204" pitchFamily="34" charset="-122"/>
                  <a:ea typeface="微软雅黑" panose="020B0503020204020204" pitchFamily="34" charset="-122"/>
                </a:rPr>
                <a:t>无线视频服务器</a:t>
              </a:r>
            </a:p>
          </p:txBody>
        </p:sp>
        <p:sp>
          <p:nvSpPr>
            <p:cNvPr id="22579" name="Text Box 414"/>
            <p:cNvSpPr txBox="1">
              <a:spLocks noChangeArrowheads="1"/>
            </p:cNvSpPr>
            <p:nvPr/>
          </p:nvSpPr>
          <p:spPr bwMode="auto">
            <a:xfrm>
              <a:off x="5546725" y="4016375"/>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TD-SCDMA</a:t>
              </a:r>
            </a:p>
            <a:p>
              <a:pPr eaLnBrk="1" hangingPunct="1"/>
              <a:r>
                <a:rPr lang="en-US" altLang="zh-CN" sz="1200">
                  <a:solidFill>
                    <a:schemeClr val="tx1"/>
                  </a:solidFill>
                  <a:latin typeface="微软雅黑" panose="020B0503020204020204" pitchFamily="34" charset="-122"/>
                  <a:ea typeface="微软雅黑" panose="020B0503020204020204" pitchFamily="34" charset="-122"/>
                </a:rPr>
                <a:t>EDGE</a:t>
              </a:r>
              <a:r>
                <a:rPr lang="zh-CN" altLang="en-US" sz="1200">
                  <a:solidFill>
                    <a:schemeClr val="tx1"/>
                  </a:solidFill>
                  <a:latin typeface="微软雅黑" panose="020B0503020204020204" pitchFamily="34" charset="-122"/>
                  <a:ea typeface="微软雅黑" panose="020B0503020204020204" pitchFamily="34" charset="-122"/>
                </a:rPr>
                <a:t>基站</a:t>
              </a:r>
            </a:p>
          </p:txBody>
        </p:sp>
        <p:grpSp>
          <p:nvGrpSpPr>
            <p:cNvPr id="22580" name="Group 415"/>
            <p:cNvGrpSpPr>
              <a:grpSpLocks/>
            </p:cNvGrpSpPr>
            <p:nvPr/>
          </p:nvGrpSpPr>
          <p:grpSpPr bwMode="auto">
            <a:xfrm>
              <a:off x="5775325" y="5083175"/>
              <a:ext cx="914400" cy="381000"/>
              <a:chOff x="1296" y="2496"/>
              <a:chExt cx="864" cy="515"/>
            </a:xfrm>
          </p:grpSpPr>
          <p:sp>
            <p:nvSpPr>
              <p:cNvPr id="22622" name="AutoShape 416"/>
              <p:cNvSpPr>
                <a:spLocks noChangeAspect="1" noChangeArrowheads="1" noTextEdit="1"/>
              </p:cNvSpPr>
              <p:nvPr/>
            </p:nvSpPr>
            <p:spPr bwMode="auto">
              <a:xfrm>
                <a:off x="1296" y="2496"/>
                <a:ext cx="86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2623" name="Freeform 417"/>
              <p:cNvSpPr>
                <a:spLocks/>
              </p:cNvSpPr>
              <p:nvPr/>
            </p:nvSpPr>
            <p:spPr bwMode="auto">
              <a:xfrm>
                <a:off x="1329" y="2529"/>
                <a:ext cx="798" cy="449"/>
              </a:xfrm>
              <a:custGeom>
                <a:avLst/>
                <a:gdLst>
                  <a:gd name="T0" fmla="*/ 16 w 15538"/>
                  <a:gd name="T1" fmla="*/ 2 h 8739"/>
                  <a:gd name="T2" fmla="*/ 18 w 15538"/>
                  <a:gd name="T3" fmla="*/ 1 h 8739"/>
                  <a:gd name="T4" fmla="*/ 19 w 15538"/>
                  <a:gd name="T5" fmla="*/ 1 h 8739"/>
                  <a:gd name="T6" fmla="*/ 21 w 15538"/>
                  <a:gd name="T7" fmla="*/ 0 h 8739"/>
                  <a:gd name="T8" fmla="*/ 23 w 15538"/>
                  <a:gd name="T9" fmla="*/ 0 h 8739"/>
                  <a:gd name="T10" fmla="*/ 25 w 15538"/>
                  <a:gd name="T11" fmla="*/ 0 h 8739"/>
                  <a:gd name="T12" fmla="*/ 26 w 15538"/>
                  <a:gd name="T13" fmla="*/ 1 h 8739"/>
                  <a:gd name="T14" fmla="*/ 28 w 15538"/>
                  <a:gd name="T15" fmla="*/ 1 h 8739"/>
                  <a:gd name="T16" fmla="*/ 30 w 15538"/>
                  <a:gd name="T17" fmla="*/ 2 h 8739"/>
                  <a:gd name="T18" fmla="*/ 31 w 15538"/>
                  <a:gd name="T19" fmla="*/ 3 h 8739"/>
                  <a:gd name="T20" fmla="*/ 33 w 15538"/>
                  <a:gd name="T21" fmla="*/ 5 h 8739"/>
                  <a:gd name="T22" fmla="*/ 34 w 15538"/>
                  <a:gd name="T23" fmla="*/ 5 h 8739"/>
                  <a:gd name="T24" fmla="*/ 36 w 15538"/>
                  <a:gd name="T25" fmla="*/ 6 h 8739"/>
                  <a:gd name="T26" fmla="*/ 37 w 15538"/>
                  <a:gd name="T27" fmla="*/ 6 h 8739"/>
                  <a:gd name="T28" fmla="*/ 39 w 15538"/>
                  <a:gd name="T29" fmla="*/ 7 h 8739"/>
                  <a:gd name="T30" fmla="*/ 40 w 15538"/>
                  <a:gd name="T31" fmla="*/ 8 h 8739"/>
                  <a:gd name="T32" fmla="*/ 40 w 15538"/>
                  <a:gd name="T33" fmla="*/ 9 h 8739"/>
                  <a:gd name="T34" fmla="*/ 41 w 15538"/>
                  <a:gd name="T35" fmla="*/ 10 h 8739"/>
                  <a:gd name="T36" fmla="*/ 41 w 15538"/>
                  <a:gd name="T37" fmla="*/ 11 h 8739"/>
                  <a:gd name="T38" fmla="*/ 41 w 15538"/>
                  <a:gd name="T39" fmla="*/ 13 h 8739"/>
                  <a:gd name="T40" fmla="*/ 40 w 15538"/>
                  <a:gd name="T41" fmla="*/ 14 h 8739"/>
                  <a:gd name="T42" fmla="*/ 39 w 15538"/>
                  <a:gd name="T43" fmla="*/ 16 h 8739"/>
                  <a:gd name="T44" fmla="*/ 39 w 15538"/>
                  <a:gd name="T45" fmla="*/ 19 h 8739"/>
                  <a:gd name="T46" fmla="*/ 38 w 15538"/>
                  <a:gd name="T47" fmla="*/ 21 h 8739"/>
                  <a:gd name="T48" fmla="*/ 37 w 15538"/>
                  <a:gd name="T49" fmla="*/ 22 h 8739"/>
                  <a:gd name="T50" fmla="*/ 35 w 15538"/>
                  <a:gd name="T51" fmla="*/ 23 h 8739"/>
                  <a:gd name="T52" fmla="*/ 32 w 15538"/>
                  <a:gd name="T53" fmla="*/ 23 h 8739"/>
                  <a:gd name="T54" fmla="*/ 29 w 15538"/>
                  <a:gd name="T55" fmla="*/ 23 h 8739"/>
                  <a:gd name="T56" fmla="*/ 27 w 15538"/>
                  <a:gd name="T57" fmla="*/ 23 h 8739"/>
                  <a:gd name="T58" fmla="*/ 24 w 15538"/>
                  <a:gd name="T59" fmla="*/ 22 h 8739"/>
                  <a:gd name="T60" fmla="*/ 21 w 15538"/>
                  <a:gd name="T61" fmla="*/ 22 h 8739"/>
                  <a:gd name="T62" fmla="*/ 18 w 15538"/>
                  <a:gd name="T63" fmla="*/ 21 h 8739"/>
                  <a:gd name="T64" fmla="*/ 15 w 15538"/>
                  <a:gd name="T65" fmla="*/ 21 h 8739"/>
                  <a:gd name="T66" fmla="*/ 13 w 15538"/>
                  <a:gd name="T67" fmla="*/ 21 h 8739"/>
                  <a:gd name="T68" fmla="*/ 11 w 15538"/>
                  <a:gd name="T69" fmla="*/ 21 h 8739"/>
                  <a:gd name="T70" fmla="*/ 10 w 15538"/>
                  <a:gd name="T71" fmla="*/ 21 h 8739"/>
                  <a:gd name="T72" fmla="*/ 8 w 15538"/>
                  <a:gd name="T73" fmla="*/ 21 h 8739"/>
                  <a:gd name="T74" fmla="*/ 6 w 15538"/>
                  <a:gd name="T75" fmla="*/ 20 h 8739"/>
                  <a:gd name="T76" fmla="*/ 5 w 15538"/>
                  <a:gd name="T77" fmla="*/ 20 h 8739"/>
                  <a:gd name="T78" fmla="*/ 5 w 15538"/>
                  <a:gd name="T79" fmla="*/ 19 h 8739"/>
                  <a:gd name="T80" fmla="*/ 4 w 15538"/>
                  <a:gd name="T81" fmla="*/ 17 h 8739"/>
                  <a:gd name="T82" fmla="*/ 4 w 15538"/>
                  <a:gd name="T83" fmla="*/ 16 h 8739"/>
                  <a:gd name="T84" fmla="*/ 5 w 15538"/>
                  <a:gd name="T85" fmla="*/ 14 h 8739"/>
                  <a:gd name="T86" fmla="*/ 3 w 15538"/>
                  <a:gd name="T87" fmla="*/ 12 h 8739"/>
                  <a:gd name="T88" fmla="*/ 1 w 15538"/>
                  <a:gd name="T89" fmla="*/ 11 h 8739"/>
                  <a:gd name="T90" fmla="*/ 0 w 15538"/>
                  <a:gd name="T91" fmla="*/ 9 h 8739"/>
                  <a:gd name="T92" fmla="*/ 0 w 15538"/>
                  <a:gd name="T93" fmla="*/ 8 h 8739"/>
                  <a:gd name="T94" fmla="*/ 0 w 15538"/>
                  <a:gd name="T95" fmla="*/ 6 h 8739"/>
                  <a:gd name="T96" fmla="*/ 1 w 15538"/>
                  <a:gd name="T97" fmla="*/ 5 h 8739"/>
                  <a:gd name="T98" fmla="*/ 3 w 15538"/>
                  <a:gd name="T99" fmla="*/ 4 h 8739"/>
                  <a:gd name="T100" fmla="*/ 5 w 15538"/>
                  <a:gd name="T101" fmla="*/ 3 h 8739"/>
                  <a:gd name="T102" fmla="*/ 8 w 15538"/>
                  <a:gd name="T103" fmla="*/ 3 h 8739"/>
                  <a:gd name="T104" fmla="*/ 12 w 15538"/>
                  <a:gd name="T105" fmla="*/ 3 h 87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38"/>
                  <a:gd name="T160" fmla="*/ 0 h 8739"/>
                  <a:gd name="T161" fmla="*/ 15538 w 15538"/>
                  <a:gd name="T162" fmla="*/ 8739 h 873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38" h="8739">
                    <a:moveTo>
                      <a:pt x="5392" y="1146"/>
                    </a:moveTo>
                    <a:lnTo>
                      <a:pt x="5645" y="987"/>
                    </a:lnTo>
                    <a:lnTo>
                      <a:pt x="5896" y="841"/>
                    </a:lnTo>
                    <a:lnTo>
                      <a:pt x="6144" y="706"/>
                    </a:lnTo>
                    <a:lnTo>
                      <a:pt x="6390" y="584"/>
                    </a:lnTo>
                    <a:lnTo>
                      <a:pt x="6634" y="472"/>
                    </a:lnTo>
                    <a:lnTo>
                      <a:pt x="6875" y="374"/>
                    </a:lnTo>
                    <a:lnTo>
                      <a:pt x="7115" y="287"/>
                    </a:lnTo>
                    <a:lnTo>
                      <a:pt x="7352" y="211"/>
                    </a:lnTo>
                    <a:lnTo>
                      <a:pt x="7587" y="148"/>
                    </a:lnTo>
                    <a:lnTo>
                      <a:pt x="7821" y="95"/>
                    </a:lnTo>
                    <a:lnTo>
                      <a:pt x="8051" y="54"/>
                    </a:lnTo>
                    <a:lnTo>
                      <a:pt x="8280" y="25"/>
                    </a:lnTo>
                    <a:lnTo>
                      <a:pt x="8506" y="7"/>
                    </a:lnTo>
                    <a:lnTo>
                      <a:pt x="8731" y="0"/>
                    </a:lnTo>
                    <a:lnTo>
                      <a:pt x="8954" y="5"/>
                    </a:lnTo>
                    <a:lnTo>
                      <a:pt x="9174" y="21"/>
                    </a:lnTo>
                    <a:lnTo>
                      <a:pt x="9392" y="48"/>
                    </a:lnTo>
                    <a:lnTo>
                      <a:pt x="9609" y="85"/>
                    </a:lnTo>
                    <a:lnTo>
                      <a:pt x="9822" y="135"/>
                    </a:lnTo>
                    <a:lnTo>
                      <a:pt x="10034" y="195"/>
                    </a:lnTo>
                    <a:lnTo>
                      <a:pt x="10245" y="266"/>
                    </a:lnTo>
                    <a:lnTo>
                      <a:pt x="10453" y="347"/>
                    </a:lnTo>
                    <a:lnTo>
                      <a:pt x="10658" y="439"/>
                    </a:lnTo>
                    <a:lnTo>
                      <a:pt x="10863" y="543"/>
                    </a:lnTo>
                    <a:lnTo>
                      <a:pt x="11065" y="655"/>
                    </a:lnTo>
                    <a:lnTo>
                      <a:pt x="11265" y="780"/>
                    </a:lnTo>
                    <a:lnTo>
                      <a:pt x="11464" y="914"/>
                    </a:lnTo>
                    <a:lnTo>
                      <a:pt x="11660" y="1059"/>
                    </a:lnTo>
                    <a:lnTo>
                      <a:pt x="11855" y="1215"/>
                    </a:lnTo>
                    <a:lnTo>
                      <a:pt x="12046" y="1380"/>
                    </a:lnTo>
                    <a:lnTo>
                      <a:pt x="12238" y="1556"/>
                    </a:lnTo>
                    <a:lnTo>
                      <a:pt x="12426" y="1741"/>
                    </a:lnTo>
                    <a:lnTo>
                      <a:pt x="12640" y="1807"/>
                    </a:lnTo>
                    <a:lnTo>
                      <a:pt x="12851" y="1875"/>
                    </a:lnTo>
                    <a:lnTo>
                      <a:pt x="13057" y="1945"/>
                    </a:lnTo>
                    <a:lnTo>
                      <a:pt x="13258" y="2017"/>
                    </a:lnTo>
                    <a:lnTo>
                      <a:pt x="13455" y="2091"/>
                    </a:lnTo>
                    <a:lnTo>
                      <a:pt x="13647" y="2167"/>
                    </a:lnTo>
                    <a:lnTo>
                      <a:pt x="13832" y="2246"/>
                    </a:lnTo>
                    <a:lnTo>
                      <a:pt x="14011" y="2329"/>
                    </a:lnTo>
                    <a:lnTo>
                      <a:pt x="14183" y="2414"/>
                    </a:lnTo>
                    <a:lnTo>
                      <a:pt x="14347" y="2503"/>
                    </a:lnTo>
                    <a:lnTo>
                      <a:pt x="14503" y="2595"/>
                    </a:lnTo>
                    <a:lnTo>
                      <a:pt x="14649" y="2692"/>
                    </a:lnTo>
                    <a:lnTo>
                      <a:pt x="14787" y="2793"/>
                    </a:lnTo>
                    <a:lnTo>
                      <a:pt x="14916" y="2899"/>
                    </a:lnTo>
                    <a:lnTo>
                      <a:pt x="15033" y="3008"/>
                    </a:lnTo>
                    <a:lnTo>
                      <a:pt x="15140" y="3123"/>
                    </a:lnTo>
                    <a:lnTo>
                      <a:pt x="15235" y="3243"/>
                    </a:lnTo>
                    <a:lnTo>
                      <a:pt x="15318" y="3368"/>
                    </a:lnTo>
                    <a:lnTo>
                      <a:pt x="15390" y="3500"/>
                    </a:lnTo>
                    <a:lnTo>
                      <a:pt x="15447" y="3637"/>
                    </a:lnTo>
                    <a:lnTo>
                      <a:pt x="15492" y="3780"/>
                    </a:lnTo>
                    <a:lnTo>
                      <a:pt x="15522" y="3931"/>
                    </a:lnTo>
                    <a:lnTo>
                      <a:pt x="15537" y="4087"/>
                    </a:lnTo>
                    <a:lnTo>
                      <a:pt x="15538" y="4250"/>
                    </a:lnTo>
                    <a:lnTo>
                      <a:pt x="15522" y="4421"/>
                    </a:lnTo>
                    <a:lnTo>
                      <a:pt x="15491" y="4599"/>
                    </a:lnTo>
                    <a:lnTo>
                      <a:pt x="15443" y="4784"/>
                    </a:lnTo>
                    <a:lnTo>
                      <a:pt x="15377" y="4977"/>
                    </a:lnTo>
                    <a:lnTo>
                      <a:pt x="15294" y="5179"/>
                    </a:lnTo>
                    <a:lnTo>
                      <a:pt x="15193" y="5389"/>
                    </a:lnTo>
                    <a:lnTo>
                      <a:pt x="15072" y="5607"/>
                    </a:lnTo>
                    <a:lnTo>
                      <a:pt x="14932" y="5834"/>
                    </a:lnTo>
                    <a:lnTo>
                      <a:pt x="14950" y="6185"/>
                    </a:lnTo>
                    <a:lnTo>
                      <a:pt x="14937" y="6509"/>
                    </a:lnTo>
                    <a:lnTo>
                      <a:pt x="14893" y="6808"/>
                    </a:lnTo>
                    <a:lnTo>
                      <a:pt x="14820" y="7082"/>
                    </a:lnTo>
                    <a:lnTo>
                      <a:pt x="14720" y="7332"/>
                    </a:lnTo>
                    <a:lnTo>
                      <a:pt x="14592" y="7558"/>
                    </a:lnTo>
                    <a:lnTo>
                      <a:pt x="14441" y="7761"/>
                    </a:lnTo>
                    <a:lnTo>
                      <a:pt x="14265" y="7944"/>
                    </a:lnTo>
                    <a:lnTo>
                      <a:pt x="14066" y="8105"/>
                    </a:lnTo>
                    <a:lnTo>
                      <a:pt x="13847" y="8246"/>
                    </a:lnTo>
                    <a:lnTo>
                      <a:pt x="13608" y="8367"/>
                    </a:lnTo>
                    <a:lnTo>
                      <a:pt x="13350" y="8469"/>
                    </a:lnTo>
                    <a:lnTo>
                      <a:pt x="13075" y="8555"/>
                    </a:lnTo>
                    <a:lnTo>
                      <a:pt x="12784" y="8622"/>
                    </a:lnTo>
                    <a:lnTo>
                      <a:pt x="12479" y="8674"/>
                    </a:lnTo>
                    <a:lnTo>
                      <a:pt x="12161" y="8709"/>
                    </a:lnTo>
                    <a:lnTo>
                      <a:pt x="11831" y="8732"/>
                    </a:lnTo>
                    <a:lnTo>
                      <a:pt x="11490" y="8739"/>
                    </a:lnTo>
                    <a:lnTo>
                      <a:pt x="11141" y="8733"/>
                    </a:lnTo>
                    <a:lnTo>
                      <a:pt x="10784" y="8715"/>
                    </a:lnTo>
                    <a:lnTo>
                      <a:pt x="10420" y="8685"/>
                    </a:lnTo>
                    <a:lnTo>
                      <a:pt x="10051" y="8645"/>
                    </a:lnTo>
                    <a:lnTo>
                      <a:pt x="9678" y="8595"/>
                    </a:lnTo>
                    <a:lnTo>
                      <a:pt x="9303" y="8536"/>
                    </a:lnTo>
                    <a:lnTo>
                      <a:pt x="8927" y="8467"/>
                    </a:lnTo>
                    <a:lnTo>
                      <a:pt x="8550" y="8392"/>
                    </a:lnTo>
                    <a:lnTo>
                      <a:pt x="8177" y="8310"/>
                    </a:lnTo>
                    <a:lnTo>
                      <a:pt x="7805" y="8222"/>
                    </a:lnTo>
                    <a:lnTo>
                      <a:pt x="7437" y="8128"/>
                    </a:lnTo>
                    <a:lnTo>
                      <a:pt x="7075" y="8030"/>
                    </a:lnTo>
                    <a:lnTo>
                      <a:pt x="6720" y="7928"/>
                    </a:lnTo>
                    <a:lnTo>
                      <a:pt x="6374" y="7824"/>
                    </a:lnTo>
                    <a:lnTo>
                      <a:pt x="6112" y="7847"/>
                    </a:lnTo>
                    <a:lnTo>
                      <a:pt x="5849" y="7868"/>
                    </a:lnTo>
                    <a:lnTo>
                      <a:pt x="5589" y="7888"/>
                    </a:lnTo>
                    <a:lnTo>
                      <a:pt x="5330" y="7905"/>
                    </a:lnTo>
                    <a:lnTo>
                      <a:pt x="5074" y="7919"/>
                    </a:lnTo>
                    <a:lnTo>
                      <a:pt x="4822" y="7930"/>
                    </a:lnTo>
                    <a:lnTo>
                      <a:pt x="4572" y="7936"/>
                    </a:lnTo>
                    <a:lnTo>
                      <a:pt x="4328" y="7938"/>
                    </a:lnTo>
                    <a:lnTo>
                      <a:pt x="4089" y="7935"/>
                    </a:lnTo>
                    <a:lnTo>
                      <a:pt x="3855" y="7927"/>
                    </a:lnTo>
                    <a:lnTo>
                      <a:pt x="3630" y="7912"/>
                    </a:lnTo>
                    <a:lnTo>
                      <a:pt x="3411" y="7890"/>
                    </a:lnTo>
                    <a:lnTo>
                      <a:pt x="3200" y="7862"/>
                    </a:lnTo>
                    <a:lnTo>
                      <a:pt x="2999" y="7825"/>
                    </a:lnTo>
                    <a:lnTo>
                      <a:pt x="2806" y="7779"/>
                    </a:lnTo>
                    <a:lnTo>
                      <a:pt x="2625" y="7726"/>
                    </a:lnTo>
                    <a:lnTo>
                      <a:pt x="2455" y="7662"/>
                    </a:lnTo>
                    <a:lnTo>
                      <a:pt x="2297" y="7589"/>
                    </a:lnTo>
                    <a:lnTo>
                      <a:pt x="2150" y="7506"/>
                    </a:lnTo>
                    <a:lnTo>
                      <a:pt x="2018" y="7410"/>
                    </a:lnTo>
                    <a:lnTo>
                      <a:pt x="1899" y="7303"/>
                    </a:lnTo>
                    <a:lnTo>
                      <a:pt x="1794" y="7184"/>
                    </a:lnTo>
                    <a:lnTo>
                      <a:pt x="1706" y="7054"/>
                    </a:lnTo>
                    <a:lnTo>
                      <a:pt x="1633" y="6908"/>
                    </a:lnTo>
                    <a:lnTo>
                      <a:pt x="1578" y="6750"/>
                    </a:lnTo>
                    <a:lnTo>
                      <a:pt x="1539" y="6578"/>
                    </a:lnTo>
                    <a:lnTo>
                      <a:pt x="1520" y="6390"/>
                    </a:lnTo>
                    <a:lnTo>
                      <a:pt x="1519" y="6187"/>
                    </a:lnTo>
                    <a:lnTo>
                      <a:pt x="1538" y="5968"/>
                    </a:lnTo>
                    <a:lnTo>
                      <a:pt x="1577" y="5732"/>
                    </a:lnTo>
                    <a:lnTo>
                      <a:pt x="1638" y="5480"/>
                    </a:lnTo>
                    <a:lnTo>
                      <a:pt x="1721" y="5209"/>
                    </a:lnTo>
                    <a:lnTo>
                      <a:pt x="1444" y="5006"/>
                    </a:lnTo>
                    <a:lnTo>
                      <a:pt x="1190" y="4802"/>
                    </a:lnTo>
                    <a:lnTo>
                      <a:pt x="960" y="4599"/>
                    </a:lnTo>
                    <a:lnTo>
                      <a:pt x="756" y="4395"/>
                    </a:lnTo>
                    <a:lnTo>
                      <a:pt x="575" y="4195"/>
                    </a:lnTo>
                    <a:lnTo>
                      <a:pt x="418" y="3995"/>
                    </a:lnTo>
                    <a:lnTo>
                      <a:pt x="286" y="3799"/>
                    </a:lnTo>
                    <a:lnTo>
                      <a:pt x="179" y="3605"/>
                    </a:lnTo>
                    <a:lnTo>
                      <a:pt x="97" y="3415"/>
                    </a:lnTo>
                    <a:lnTo>
                      <a:pt x="39" y="3228"/>
                    </a:lnTo>
                    <a:lnTo>
                      <a:pt x="7" y="3047"/>
                    </a:lnTo>
                    <a:lnTo>
                      <a:pt x="0" y="2870"/>
                    </a:lnTo>
                    <a:lnTo>
                      <a:pt x="19" y="2699"/>
                    </a:lnTo>
                    <a:lnTo>
                      <a:pt x="63" y="2533"/>
                    </a:lnTo>
                    <a:lnTo>
                      <a:pt x="133" y="2374"/>
                    </a:lnTo>
                    <a:lnTo>
                      <a:pt x="228" y="2222"/>
                    </a:lnTo>
                    <a:lnTo>
                      <a:pt x="350" y="2078"/>
                    </a:lnTo>
                    <a:lnTo>
                      <a:pt x="498" y="1941"/>
                    </a:lnTo>
                    <a:lnTo>
                      <a:pt x="672" y="1813"/>
                    </a:lnTo>
                    <a:lnTo>
                      <a:pt x="873" y="1694"/>
                    </a:lnTo>
                    <a:lnTo>
                      <a:pt x="1099" y="1584"/>
                    </a:lnTo>
                    <a:lnTo>
                      <a:pt x="1353" y="1484"/>
                    </a:lnTo>
                    <a:lnTo>
                      <a:pt x="1634" y="1396"/>
                    </a:lnTo>
                    <a:lnTo>
                      <a:pt x="1942" y="1317"/>
                    </a:lnTo>
                    <a:lnTo>
                      <a:pt x="2277" y="1250"/>
                    </a:lnTo>
                    <a:lnTo>
                      <a:pt x="2639" y="1196"/>
                    </a:lnTo>
                    <a:lnTo>
                      <a:pt x="3028" y="1153"/>
                    </a:lnTo>
                    <a:lnTo>
                      <a:pt x="3445" y="1124"/>
                    </a:lnTo>
                    <a:lnTo>
                      <a:pt x="3890" y="1108"/>
                    </a:lnTo>
                    <a:lnTo>
                      <a:pt x="4363" y="1106"/>
                    </a:lnTo>
                    <a:lnTo>
                      <a:pt x="4864" y="1119"/>
                    </a:lnTo>
                    <a:lnTo>
                      <a:pt x="5392" y="1146"/>
                    </a:lnTo>
                    <a:close/>
                  </a:path>
                </a:pathLst>
              </a:custGeom>
              <a:solidFill>
                <a:srgbClr val="96959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4" name="Freeform 418"/>
              <p:cNvSpPr>
                <a:spLocks/>
              </p:cNvSpPr>
              <p:nvPr/>
            </p:nvSpPr>
            <p:spPr bwMode="auto">
              <a:xfrm>
                <a:off x="1331" y="2530"/>
                <a:ext cx="794" cy="447"/>
              </a:xfrm>
              <a:custGeom>
                <a:avLst/>
                <a:gdLst>
                  <a:gd name="T0" fmla="*/ 15 w 15500"/>
                  <a:gd name="T1" fmla="*/ 2 h 8717"/>
                  <a:gd name="T2" fmla="*/ 17 w 15500"/>
                  <a:gd name="T3" fmla="*/ 1 h 8717"/>
                  <a:gd name="T4" fmla="*/ 19 w 15500"/>
                  <a:gd name="T5" fmla="*/ 1 h 8717"/>
                  <a:gd name="T6" fmla="*/ 21 w 15500"/>
                  <a:gd name="T7" fmla="*/ 0 h 8717"/>
                  <a:gd name="T8" fmla="*/ 23 w 15500"/>
                  <a:gd name="T9" fmla="*/ 0 h 8717"/>
                  <a:gd name="T10" fmla="*/ 25 w 15500"/>
                  <a:gd name="T11" fmla="*/ 0 h 8717"/>
                  <a:gd name="T12" fmla="*/ 26 w 15500"/>
                  <a:gd name="T13" fmla="*/ 1 h 8717"/>
                  <a:gd name="T14" fmla="*/ 28 w 15500"/>
                  <a:gd name="T15" fmla="*/ 1 h 8717"/>
                  <a:gd name="T16" fmla="*/ 30 w 15500"/>
                  <a:gd name="T17" fmla="*/ 2 h 8717"/>
                  <a:gd name="T18" fmla="*/ 31 w 15500"/>
                  <a:gd name="T19" fmla="*/ 3 h 8717"/>
                  <a:gd name="T20" fmla="*/ 33 w 15500"/>
                  <a:gd name="T21" fmla="*/ 5 h 8717"/>
                  <a:gd name="T22" fmla="*/ 34 w 15500"/>
                  <a:gd name="T23" fmla="*/ 5 h 8717"/>
                  <a:gd name="T24" fmla="*/ 36 w 15500"/>
                  <a:gd name="T25" fmla="*/ 6 h 8717"/>
                  <a:gd name="T26" fmla="*/ 37 w 15500"/>
                  <a:gd name="T27" fmla="*/ 6 h 8717"/>
                  <a:gd name="T28" fmla="*/ 38 w 15500"/>
                  <a:gd name="T29" fmla="*/ 7 h 8717"/>
                  <a:gd name="T30" fmla="*/ 39 w 15500"/>
                  <a:gd name="T31" fmla="*/ 8 h 8717"/>
                  <a:gd name="T32" fmla="*/ 40 w 15500"/>
                  <a:gd name="T33" fmla="*/ 9 h 8717"/>
                  <a:gd name="T34" fmla="*/ 41 w 15500"/>
                  <a:gd name="T35" fmla="*/ 10 h 8717"/>
                  <a:gd name="T36" fmla="*/ 41 w 15500"/>
                  <a:gd name="T37" fmla="*/ 11 h 8717"/>
                  <a:gd name="T38" fmla="*/ 40 w 15500"/>
                  <a:gd name="T39" fmla="*/ 13 h 8717"/>
                  <a:gd name="T40" fmla="*/ 40 w 15500"/>
                  <a:gd name="T41" fmla="*/ 14 h 8717"/>
                  <a:gd name="T42" fmla="*/ 39 w 15500"/>
                  <a:gd name="T43" fmla="*/ 16 h 8717"/>
                  <a:gd name="T44" fmla="*/ 39 w 15500"/>
                  <a:gd name="T45" fmla="*/ 19 h 8717"/>
                  <a:gd name="T46" fmla="*/ 38 w 15500"/>
                  <a:gd name="T47" fmla="*/ 20 h 8717"/>
                  <a:gd name="T48" fmla="*/ 36 w 15500"/>
                  <a:gd name="T49" fmla="*/ 22 h 8717"/>
                  <a:gd name="T50" fmla="*/ 34 w 15500"/>
                  <a:gd name="T51" fmla="*/ 22 h 8717"/>
                  <a:gd name="T52" fmla="*/ 32 w 15500"/>
                  <a:gd name="T53" fmla="*/ 23 h 8717"/>
                  <a:gd name="T54" fmla="*/ 29 w 15500"/>
                  <a:gd name="T55" fmla="*/ 23 h 8717"/>
                  <a:gd name="T56" fmla="*/ 26 w 15500"/>
                  <a:gd name="T57" fmla="*/ 23 h 8717"/>
                  <a:gd name="T58" fmla="*/ 23 w 15500"/>
                  <a:gd name="T59" fmla="*/ 22 h 8717"/>
                  <a:gd name="T60" fmla="*/ 20 w 15500"/>
                  <a:gd name="T61" fmla="*/ 22 h 8717"/>
                  <a:gd name="T62" fmla="*/ 18 w 15500"/>
                  <a:gd name="T63" fmla="*/ 21 h 8717"/>
                  <a:gd name="T64" fmla="*/ 15 w 15500"/>
                  <a:gd name="T65" fmla="*/ 21 h 8717"/>
                  <a:gd name="T66" fmla="*/ 13 w 15500"/>
                  <a:gd name="T67" fmla="*/ 21 h 8717"/>
                  <a:gd name="T68" fmla="*/ 11 w 15500"/>
                  <a:gd name="T69" fmla="*/ 21 h 8717"/>
                  <a:gd name="T70" fmla="*/ 9 w 15500"/>
                  <a:gd name="T71" fmla="*/ 21 h 8717"/>
                  <a:gd name="T72" fmla="*/ 8 w 15500"/>
                  <a:gd name="T73" fmla="*/ 21 h 8717"/>
                  <a:gd name="T74" fmla="*/ 6 w 15500"/>
                  <a:gd name="T75" fmla="*/ 20 h 8717"/>
                  <a:gd name="T76" fmla="*/ 5 w 15500"/>
                  <a:gd name="T77" fmla="*/ 19 h 8717"/>
                  <a:gd name="T78" fmla="*/ 4 w 15500"/>
                  <a:gd name="T79" fmla="*/ 19 h 8717"/>
                  <a:gd name="T80" fmla="*/ 4 w 15500"/>
                  <a:gd name="T81" fmla="*/ 17 h 8717"/>
                  <a:gd name="T82" fmla="*/ 4 w 15500"/>
                  <a:gd name="T83" fmla="*/ 16 h 8717"/>
                  <a:gd name="T84" fmla="*/ 5 w 15500"/>
                  <a:gd name="T85" fmla="*/ 14 h 8717"/>
                  <a:gd name="T86" fmla="*/ 3 w 15500"/>
                  <a:gd name="T87" fmla="*/ 12 h 8717"/>
                  <a:gd name="T88" fmla="*/ 1 w 15500"/>
                  <a:gd name="T89" fmla="*/ 10 h 8717"/>
                  <a:gd name="T90" fmla="*/ 0 w 15500"/>
                  <a:gd name="T91" fmla="*/ 9 h 8717"/>
                  <a:gd name="T92" fmla="*/ 0 w 15500"/>
                  <a:gd name="T93" fmla="*/ 8 h 8717"/>
                  <a:gd name="T94" fmla="*/ 0 w 15500"/>
                  <a:gd name="T95" fmla="*/ 6 h 8717"/>
                  <a:gd name="T96" fmla="*/ 1 w 15500"/>
                  <a:gd name="T97" fmla="*/ 5 h 8717"/>
                  <a:gd name="T98" fmla="*/ 3 w 15500"/>
                  <a:gd name="T99" fmla="*/ 4 h 8717"/>
                  <a:gd name="T100" fmla="*/ 5 w 15500"/>
                  <a:gd name="T101" fmla="*/ 3 h 8717"/>
                  <a:gd name="T102" fmla="*/ 8 w 15500"/>
                  <a:gd name="T103" fmla="*/ 3 h 8717"/>
                  <a:gd name="T104" fmla="*/ 11 w 15500"/>
                  <a:gd name="T105" fmla="*/ 3 h 87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00"/>
                  <a:gd name="T160" fmla="*/ 0 h 8717"/>
                  <a:gd name="T161" fmla="*/ 15500 w 15500"/>
                  <a:gd name="T162" fmla="*/ 8717 h 87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00" h="8717">
                    <a:moveTo>
                      <a:pt x="5379" y="1142"/>
                    </a:moveTo>
                    <a:lnTo>
                      <a:pt x="5631" y="984"/>
                    </a:lnTo>
                    <a:lnTo>
                      <a:pt x="5881" y="838"/>
                    </a:lnTo>
                    <a:lnTo>
                      <a:pt x="6128" y="703"/>
                    </a:lnTo>
                    <a:lnTo>
                      <a:pt x="6374" y="581"/>
                    </a:lnTo>
                    <a:lnTo>
                      <a:pt x="6618" y="470"/>
                    </a:lnTo>
                    <a:lnTo>
                      <a:pt x="6858" y="372"/>
                    </a:lnTo>
                    <a:lnTo>
                      <a:pt x="7097" y="285"/>
                    </a:lnTo>
                    <a:lnTo>
                      <a:pt x="7334" y="210"/>
                    </a:lnTo>
                    <a:lnTo>
                      <a:pt x="7569" y="146"/>
                    </a:lnTo>
                    <a:lnTo>
                      <a:pt x="7802" y="94"/>
                    </a:lnTo>
                    <a:lnTo>
                      <a:pt x="8031" y="53"/>
                    </a:lnTo>
                    <a:lnTo>
                      <a:pt x="8260" y="25"/>
                    </a:lnTo>
                    <a:lnTo>
                      <a:pt x="8486" y="7"/>
                    </a:lnTo>
                    <a:lnTo>
                      <a:pt x="8709" y="0"/>
                    </a:lnTo>
                    <a:lnTo>
                      <a:pt x="8931" y="5"/>
                    </a:lnTo>
                    <a:lnTo>
                      <a:pt x="9152" y="21"/>
                    </a:lnTo>
                    <a:lnTo>
                      <a:pt x="9368" y="47"/>
                    </a:lnTo>
                    <a:lnTo>
                      <a:pt x="9584" y="85"/>
                    </a:lnTo>
                    <a:lnTo>
                      <a:pt x="9798" y="134"/>
                    </a:lnTo>
                    <a:lnTo>
                      <a:pt x="10010" y="193"/>
                    </a:lnTo>
                    <a:lnTo>
                      <a:pt x="10219" y="264"/>
                    </a:lnTo>
                    <a:lnTo>
                      <a:pt x="10427" y="346"/>
                    </a:lnTo>
                    <a:lnTo>
                      <a:pt x="10633" y="438"/>
                    </a:lnTo>
                    <a:lnTo>
                      <a:pt x="10836" y="540"/>
                    </a:lnTo>
                    <a:lnTo>
                      <a:pt x="11039" y="654"/>
                    </a:lnTo>
                    <a:lnTo>
                      <a:pt x="11238" y="777"/>
                    </a:lnTo>
                    <a:lnTo>
                      <a:pt x="11436" y="912"/>
                    </a:lnTo>
                    <a:lnTo>
                      <a:pt x="11631" y="1056"/>
                    </a:lnTo>
                    <a:lnTo>
                      <a:pt x="11825" y="1211"/>
                    </a:lnTo>
                    <a:lnTo>
                      <a:pt x="12018" y="1376"/>
                    </a:lnTo>
                    <a:lnTo>
                      <a:pt x="12207" y="1551"/>
                    </a:lnTo>
                    <a:lnTo>
                      <a:pt x="12396" y="1736"/>
                    </a:lnTo>
                    <a:lnTo>
                      <a:pt x="12609" y="1803"/>
                    </a:lnTo>
                    <a:lnTo>
                      <a:pt x="12819" y="1870"/>
                    </a:lnTo>
                    <a:lnTo>
                      <a:pt x="13024" y="1940"/>
                    </a:lnTo>
                    <a:lnTo>
                      <a:pt x="13227" y="2011"/>
                    </a:lnTo>
                    <a:lnTo>
                      <a:pt x="13423" y="2085"/>
                    </a:lnTo>
                    <a:lnTo>
                      <a:pt x="13614" y="2161"/>
                    </a:lnTo>
                    <a:lnTo>
                      <a:pt x="13798" y="2240"/>
                    </a:lnTo>
                    <a:lnTo>
                      <a:pt x="13977" y="2322"/>
                    </a:lnTo>
                    <a:lnTo>
                      <a:pt x="14148" y="2407"/>
                    </a:lnTo>
                    <a:lnTo>
                      <a:pt x="14312" y="2496"/>
                    </a:lnTo>
                    <a:lnTo>
                      <a:pt x="14467" y="2589"/>
                    </a:lnTo>
                    <a:lnTo>
                      <a:pt x="14613" y="2685"/>
                    </a:lnTo>
                    <a:lnTo>
                      <a:pt x="14751" y="2785"/>
                    </a:lnTo>
                    <a:lnTo>
                      <a:pt x="14879" y="2891"/>
                    </a:lnTo>
                    <a:lnTo>
                      <a:pt x="14997" y="3000"/>
                    </a:lnTo>
                    <a:lnTo>
                      <a:pt x="15103" y="3115"/>
                    </a:lnTo>
                    <a:lnTo>
                      <a:pt x="15198" y="3235"/>
                    </a:lnTo>
                    <a:lnTo>
                      <a:pt x="15281" y="3361"/>
                    </a:lnTo>
                    <a:lnTo>
                      <a:pt x="15352" y="3491"/>
                    </a:lnTo>
                    <a:lnTo>
                      <a:pt x="15410" y="3628"/>
                    </a:lnTo>
                    <a:lnTo>
                      <a:pt x="15454" y="3771"/>
                    </a:lnTo>
                    <a:lnTo>
                      <a:pt x="15484" y="3921"/>
                    </a:lnTo>
                    <a:lnTo>
                      <a:pt x="15499" y="4077"/>
                    </a:lnTo>
                    <a:lnTo>
                      <a:pt x="15500" y="4239"/>
                    </a:lnTo>
                    <a:lnTo>
                      <a:pt x="15484" y="4410"/>
                    </a:lnTo>
                    <a:lnTo>
                      <a:pt x="15453" y="4587"/>
                    </a:lnTo>
                    <a:lnTo>
                      <a:pt x="15405" y="4772"/>
                    </a:lnTo>
                    <a:lnTo>
                      <a:pt x="15340" y="4965"/>
                    </a:lnTo>
                    <a:lnTo>
                      <a:pt x="15257" y="5166"/>
                    </a:lnTo>
                    <a:lnTo>
                      <a:pt x="15155" y="5374"/>
                    </a:lnTo>
                    <a:lnTo>
                      <a:pt x="15035" y="5592"/>
                    </a:lnTo>
                    <a:lnTo>
                      <a:pt x="14895" y="5819"/>
                    </a:lnTo>
                    <a:lnTo>
                      <a:pt x="14914" y="6170"/>
                    </a:lnTo>
                    <a:lnTo>
                      <a:pt x="14900" y="6493"/>
                    </a:lnTo>
                    <a:lnTo>
                      <a:pt x="14857" y="6791"/>
                    </a:lnTo>
                    <a:lnTo>
                      <a:pt x="14784" y="7064"/>
                    </a:lnTo>
                    <a:lnTo>
                      <a:pt x="14684" y="7313"/>
                    </a:lnTo>
                    <a:lnTo>
                      <a:pt x="14557" y="7539"/>
                    </a:lnTo>
                    <a:lnTo>
                      <a:pt x="14405" y="7742"/>
                    </a:lnTo>
                    <a:lnTo>
                      <a:pt x="14229" y="7924"/>
                    </a:lnTo>
                    <a:lnTo>
                      <a:pt x="14032" y="8084"/>
                    </a:lnTo>
                    <a:lnTo>
                      <a:pt x="13813" y="8224"/>
                    </a:lnTo>
                    <a:lnTo>
                      <a:pt x="13574" y="8346"/>
                    </a:lnTo>
                    <a:lnTo>
                      <a:pt x="13317" y="8449"/>
                    </a:lnTo>
                    <a:lnTo>
                      <a:pt x="13042" y="8533"/>
                    </a:lnTo>
                    <a:lnTo>
                      <a:pt x="12753" y="8600"/>
                    </a:lnTo>
                    <a:lnTo>
                      <a:pt x="12448" y="8652"/>
                    </a:lnTo>
                    <a:lnTo>
                      <a:pt x="12132" y="8688"/>
                    </a:lnTo>
                    <a:lnTo>
                      <a:pt x="11802" y="8710"/>
                    </a:lnTo>
                    <a:lnTo>
                      <a:pt x="11463" y="8717"/>
                    </a:lnTo>
                    <a:lnTo>
                      <a:pt x="11114" y="8711"/>
                    </a:lnTo>
                    <a:lnTo>
                      <a:pt x="10757" y="8693"/>
                    </a:lnTo>
                    <a:lnTo>
                      <a:pt x="10394" y="8664"/>
                    </a:lnTo>
                    <a:lnTo>
                      <a:pt x="10027" y="8624"/>
                    </a:lnTo>
                    <a:lnTo>
                      <a:pt x="9655" y="8573"/>
                    </a:lnTo>
                    <a:lnTo>
                      <a:pt x="9280" y="8514"/>
                    </a:lnTo>
                    <a:lnTo>
                      <a:pt x="8905" y="8447"/>
                    </a:lnTo>
                    <a:lnTo>
                      <a:pt x="8530" y="8371"/>
                    </a:lnTo>
                    <a:lnTo>
                      <a:pt x="8156" y="8289"/>
                    </a:lnTo>
                    <a:lnTo>
                      <a:pt x="7786" y="8201"/>
                    </a:lnTo>
                    <a:lnTo>
                      <a:pt x="7419" y="8108"/>
                    </a:lnTo>
                    <a:lnTo>
                      <a:pt x="7058" y="8010"/>
                    </a:lnTo>
                    <a:lnTo>
                      <a:pt x="6703" y="7908"/>
                    </a:lnTo>
                    <a:lnTo>
                      <a:pt x="6358" y="7804"/>
                    </a:lnTo>
                    <a:lnTo>
                      <a:pt x="6097" y="7827"/>
                    </a:lnTo>
                    <a:lnTo>
                      <a:pt x="5836" y="7848"/>
                    </a:lnTo>
                    <a:lnTo>
                      <a:pt x="5576" y="7867"/>
                    </a:lnTo>
                    <a:lnTo>
                      <a:pt x="5318" y="7885"/>
                    </a:lnTo>
                    <a:lnTo>
                      <a:pt x="5062" y="7899"/>
                    </a:lnTo>
                    <a:lnTo>
                      <a:pt x="4809" y="7910"/>
                    </a:lnTo>
                    <a:lnTo>
                      <a:pt x="4560" y="7917"/>
                    </a:lnTo>
                    <a:lnTo>
                      <a:pt x="4317" y="7919"/>
                    </a:lnTo>
                    <a:lnTo>
                      <a:pt x="4078" y="7916"/>
                    </a:lnTo>
                    <a:lnTo>
                      <a:pt x="3847" y="7907"/>
                    </a:lnTo>
                    <a:lnTo>
                      <a:pt x="3620" y="7893"/>
                    </a:lnTo>
                    <a:lnTo>
                      <a:pt x="3402" y="7871"/>
                    </a:lnTo>
                    <a:lnTo>
                      <a:pt x="3193" y="7842"/>
                    </a:lnTo>
                    <a:lnTo>
                      <a:pt x="2991" y="7805"/>
                    </a:lnTo>
                    <a:lnTo>
                      <a:pt x="2800" y="7760"/>
                    </a:lnTo>
                    <a:lnTo>
                      <a:pt x="2619" y="7706"/>
                    </a:lnTo>
                    <a:lnTo>
                      <a:pt x="2449" y="7643"/>
                    </a:lnTo>
                    <a:lnTo>
                      <a:pt x="2290" y="7570"/>
                    </a:lnTo>
                    <a:lnTo>
                      <a:pt x="2145" y="7486"/>
                    </a:lnTo>
                    <a:lnTo>
                      <a:pt x="2012" y="7391"/>
                    </a:lnTo>
                    <a:lnTo>
                      <a:pt x="1894" y="7285"/>
                    </a:lnTo>
                    <a:lnTo>
                      <a:pt x="1790" y="7167"/>
                    </a:lnTo>
                    <a:lnTo>
                      <a:pt x="1702" y="7035"/>
                    </a:lnTo>
                    <a:lnTo>
                      <a:pt x="1630" y="6891"/>
                    </a:lnTo>
                    <a:lnTo>
                      <a:pt x="1574" y="6733"/>
                    </a:lnTo>
                    <a:lnTo>
                      <a:pt x="1536" y="6560"/>
                    </a:lnTo>
                    <a:lnTo>
                      <a:pt x="1516" y="6374"/>
                    </a:lnTo>
                    <a:lnTo>
                      <a:pt x="1516" y="6172"/>
                    </a:lnTo>
                    <a:lnTo>
                      <a:pt x="1534" y="5953"/>
                    </a:lnTo>
                    <a:lnTo>
                      <a:pt x="1574" y="5718"/>
                    </a:lnTo>
                    <a:lnTo>
                      <a:pt x="1634" y="5466"/>
                    </a:lnTo>
                    <a:lnTo>
                      <a:pt x="1716" y="5196"/>
                    </a:lnTo>
                    <a:lnTo>
                      <a:pt x="1440" y="4993"/>
                    </a:lnTo>
                    <a:lnTo>
                      <a:pt x="1188" y="4790"/>
                    </a:lnTo>
                    <a:lnTo>
                      <a:pt x="958" y="4587"/>
                    </a:lnTo>
                    <a:lnTo>
                      <a:pt x="754" y="4384"/>
                    </a:lnTo>
                    <a:lnTo>
                      <a:pt x="573" y="4184"/>
                    </a:lnTo>
                    <a:lnTo>
                      <a:pt x="417" y="3985"/>
                    </a:lnTo>
                    <a:lnTo>
                      <a:pt x="285" y="3789"/>
                    </a:lnTo>
                    <a:lnTo>
                      <a:pt x="179" y="3596"/>
                    </a:lnTo>
                    <a:lnTo>
                      <a:pt x="97" y="3406"/>
                    </a:lnTo>
                    <a:lnTo>
                      <a:pt x="39" y="3220"/>
                    </a:lnTo>
                    <a:lnTo>
                      <a:pt x="7" y="3039"/>
                    </a:lnTo>
                    <a:lnTo>
                      <a:pt x="0" y="2862"/>
                    </a:lnTo>
                    <a:lnTo>
                      <a:pt x="19" y="2692"/>
                    </a:lnTo>
                    <a:lnTo>
                      <a:pt x="63" y="2526"/>
                    </a:lnTo>
                    <a:lnTo>
                      <a:pt x="133" y="2368"/>
                    </a:lnTo>
                    <a:lnTo>
                      <a:pt x="227" y="2217"/>
                    </a:lnTo>
                    <a:lnTo>
                      <a:pt x="350" y="2072"/>
                    </a:lnTo>
                    <a:lnTo>
                      <a:pt x="497" y="1937"/>
                    </a:lnTo>
                    <a:lnTo>
                      <a:pt x="671" y="1808"/>
                    </a:lnTo>
                    <a:lnTo>
                      <a:pt x="871" y="1689"/>
                    </a:lnTo>
                    <a:lnTo>
                      <a:pt x="1097" y="1581"/>
                    </a:lnTo>
                    <a:lnTo>
                      <a:pt x="1350" y="1481"/>
                    </a:lnTo>
                    <a:lnTo>
                      <a:pt x="1630" y="1392"/>
                    </a:lnTo>
                    <a:lnTo>
                      <a:pt x="1937" y="1314"/>
                    </a:lnTo>
                    <a:lnTo>
                      <a:pt x="2271" y="1247"/>
                    </a:lnTo>
                    <a:lnTo>
                      <a:pt x="2632" y="1192"/>
                    </a:lnTo>
                    <a:lnTo>
                      <a:pt x="3021" y="1150"/>
                    </a:lnTo>
                    <a:lnTo>
                      <a:pt x="3437" y="1120"/>
                    </a:lnTo>
                    <a:lnTo>
                      <a:pt x="3880" y="1105"/>
                    </a:lnTo>
                    <a:lnTo>
                      <a:pt x="4352" y="1102"/>
                    </a:lnTo>
                    <a:lnTo>
                      <a:pt x="4851" y="1115"/>
                    </a:lnTo>
                    <a:lnTo>
                      <a:pt x="5379" y="1142"/>
                    </a:lnTo>
                    <a:close/>
                  </a:path>
                </a:pathLst>
              </a:custGeom>
              <a:solidFill>
                <a:srgbClr val="98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5" name="Freeform 419"/>
              <p:cNvSpPr>
                <a:spLocks/>
              </p:cNvSpPr>
              <p:nvPr/>
            </p:nvSpPr>
            <p:spPr bwMode="auto">
              <a:xfrm>
                <a:off x="1331" y="2531"/>
                <a:ext cx="794" cy="445"/>
              </a:xfrm>
              <a:custGeom>
                <a:avLst/>
                <a:gdLst>
                  <a:gd name="T0" fmla="*/ 15 w 15462"/>
                  <a:gd name="T1" fmla="*/ 2 h 8695"/>
                  <a:gd name="T2" fmla="*/ 17 w 15462"/>
                  <a:gd name="T3" fmla="*/ 1 h 8695"/>
                  <a:gd name="T4" fmla="*/ 19 w 15462"/>
                  <a:gd name="T5" fmla="*/ 1 h 8695"/>
                  <a:gd name="T6" fmla="*/ 21 w 15462"/>
                  <a:gd name="T7" fmla="*/ 0 h 8695"/>
                  <a:gd name="T8" fmla="*/ 23 w 15462"/>
                  <a:gd name="T9" fmla="*/ 0 h 8695"/>
                  <a:gd name="T10" fmla="*/ 25 w 15462"/>
                  <a:gd name="T11" fmla="*/ 0 h 8695"/>
                  <a:gd name="T12" fmla="*/ 26 w 15462"/>
                  <a:gd name="T13" fmla="*/ 1 h 8695"/>
                  <a:gd name="T14" fmla="*/ 28 w 15462"/>
                  <a:gd name="T15" fmla="*/ 1 h 8695"/>
                  <a:gd name="T16" fmla="*/ 30 w 15462"/>
                  <a:gd name="T17" fmla="*/ 2 h 8695"/>
                  <a:gd name="T18" fmla="*/ 31 w 15462"/>
                  <a:gd name="T19" fmla="*/ 3 h 8695"/>
                  <a:gd name="T20" fmla="*/ 33 w 15462"/>
                  <a:gd name="T21" fmla="*/ 5 h 8695"/>
                  <a:gd name="T22" fmla="*/ 34 w 15462"/>
                  <a:gd name="T23" fmla="*/ 5 h 8695"/>
                  <a:gd name="T24" fmla="*/ 36 w 15462"/>
                  <a:gd name="T25" fmla="*/ 6 h 8695"/>
                  <a:gd name="T26" fmla="*/ 37 w 15462"/>
                  <a:gd name="T27" fmla="*/ 6 h 8695"/>
                  <a:gd name="T28" fmla="*/ 38 w 15462"/>
                  <a:gd name="T29" fmla="*/ 7 h 8695"/>
                  <a:gd name="T30" fmla="*/ 39 w 15462"/>
                  <a:gd name="T31" fmla="*/ 8 h 8695"/>
                  <a:gd name="T32" fmla="*/ 40 w 15462"/>
                  <a:gd name="T33" fmla="*/ 9 h 8695"/>
                  <a:gd name="T34" fmla="*/ 41 w 15462"/>
                  <a:gd name="T35" fmla="*/ 10 h 8695"/>
                  <a:gd name="T36" fmla="*/ 41 w 15462"/>
                  <a:gd name="T37" fmla="*/ 11 h 8695"/>
                  <a:gd name="T38" fmla="*/ 41 w 15462"/>
                  <a:gd name="T39" fmla="*/ 12 h 8695"/>
                  <a:gd name="T40" fmla="*/ 40 w 15462"/>
                  <a:gd name="T41" fmla="*/ 14 h 8695"/>
                  <a:gd name="T42" fmla="*/ 39 w 15462"/>
                  <a:gd name="T43" fmla="*/ 16 h 8695"/>
                  <a:gd name="T44" fmla="*/ 39 w 15462"/>
                  <a:gd name="T45" fmla="*/ 18 h 8695"/>
                  <a:gd name="T46" fmla="*/ 38 w 15462"/>
                  <a:gd name="T47" fmla="*/ 20 h 8695"/>
                  <a:gd name="T48" fmla="*/ 36 w 15462"/>
                  <a:gd name="T49" fmla="*/ 21 h 8695"/>
                  <a:gd name="T50" fmla="*/ 34 w 15462"/>
                  <a:gd name="T51" fmla="*/ 22 h 8695"/>
                  <a:gd name="T52" fmla="*/ 32 w 15462"/>
                  <a:gd name="T53" fmla="*/ 23 h 8695"/>
                  <a:gd name="T54" fmla="*/ 29 w 15462"/>
                  <a:gd name="T55" fmla="*/ 23 h 8695"/>
                  <a:gd name="T56" fmla="*/ 26 w 15462"/>
                  <a:gd name="T57" fmla="*/ 23 h 8695"/>
                  <a:gd name="T58" fmla="*/ 23 w 15462"/>
                  <a:gd name="T59" fmla="*/ 22 h 8695"/>
                  <a:gd name="T60" fmla="*/ 20 w 15462"/>
                  <a:gd name="T61" fmla="*/ 21 h 8695"/>
                  <a:gd name="T62" fmla="*/ 18 w 15462"/>
                  <a:gd name="T63" fmla="*/ 21 h 8695"/>
                  <a:gd name="T64" fmla="*/ 15 w 15462"/>
                  <a:gd name="T65" fmla="*/ 21 h 8695"/>
                  <a:gd name="T66" fmla="*/ 13 w 15462"/>
                  <a:gd name="T67" fmla="*/ 21 h 8695"/>
                  <a:gd name="T68" fmla="*/ 11 w 15462"/>
                  <a:gd name="T69" fmla="*/ 21 h 8695"/>
                  <a:gd name="T70" fmla="*/ 10 w 15462"/>
                  <a:gd name="T71" fmla="*/ 21 h 8695"/>
                  <a:gd name="T72" fmla="*/ 8 w 15462"/>
                  <a:gd name="T73" fmla="*/ 20 h 8695"/>
                  <a:gd name="T74" fmla="*/ 6 w 15462"/>
                  <a:gd name="T75" fmla="*/ 20 h 8695"/>
                  <a:gd name="T76" fmla="*/ 5 w 15462"/>
                  <a:gd name="T77" fmla="*/ 19 h 8695"/>
                  <a:gd name="T78" fmla="*/ 4 w 15462"/>
                  <a:gd name="T79" fmla="*/ 18 h 8695"/>
                  <a:gd name="T80" fmla="*/ 4 w 15462"/>
                  <a:gd name="T81" fmla="*/ 17 h 8695"/>
                  <a:gd name="T82" fmla="*/ 4 w 15462"/>
                  <a:gd name="T83" fmla="*/ 16 h 8695"/>
                  <a:gd name="T84" fmla="*/ 5 w 15462"/>
                  <a:gd name="T85" fmla="*/ 14 h 8695"/>
                  <a:gd name="T86" fmla="*/ 3 w 15462"/>
                  <a:gd name="T87" fmla="*/ 12 h 8695"/>
                  <a:gd name="T88" fmla="*/ 1 w 15462"/>
                  <a:gd name="T89" fmla="*/ 10 h 8695"/>
                  <a:gd name="T90" fmla="*/ 0 w 15462"/>
                  <a:gd name="T91" fmla="*/ 9 h 8695"/>
                  <a:gd name="T92" fmla="*/ 0 w 15462"/>
                  <a:gd name="T93" fmla="*/ 7 h 8695"/>
                  <a:gd name="T94" fmla="*/ 0 w 15462"/>
                  <a:gd name="T95" fmla="*/ 6 h 8695"/>
                  <a:gd name="T96" fmla="*/ 1 w 15462"/>
                  <a:gd name="T97" fmla="*/ 5 h 8695"/>
                  <a:gd name="T98" fmla="*/ 3 w 15462"/>
                  <a:gd name="T99" fmla="*/ 4 h 8695"/>
                  <a:gd name="T100" fmla="*/ 5 w 15462"/>
                  <a:gd name="T101" fmla="*/ 3 h 8695"/>
                  <a:gd name="T102" fmla="*/ 8 w 15462"/>
                  <a:gd name="T103" fmla="*/ 3 h 8695"/>
                  <a:gd name="T104" fmla="*/ 11 w 15462"/>
                  <a:gd name="T105" fmla="*/ 3 h 86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62"/>
                  <a:gd name="T160" fmla="*/ 0 h 8695"/>
                  <a:gd name="T161" fmla="*/ 15462 w 15462"/>
                  <a:gd name="T162" fmla="*/ 8695 h 86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62" h="8695">
                    <a:moveTo>
                      <a:pt x="5366" y="1140"/>
                    </a:moveTo>
                    <a:lnTo>
                      <a:pt x="5618" y="982"/>
                    </a:lnTo>
                    <a:lnTo>
                      <a:pt x="5867" y="835"/>
                    </a:lnTo>
                    <a:lnTo>
                      <a:pt x="6114" y="702"/>
                    </a:lnTo>
                    <a:lnTo>
                      <a:pt x="6359" y="580"/>
                    </a:lnTo>
                    <a:lnTo>
                      <a:pt x="6601" y="470"/>
                    </a:lnTo>
                    <a:lnTo>
                      <a:pt x="6842" y="371"/>
                    </a:lnTo>
                    <a:lnTo>
                      <a:pt x="7080" y="285"/>
                    </a:lnTo>
                    <a:lnTo>
                      <a:pt x="7316" y="209"/>
                    </a:lnTo>
                    <a:lnTo>
                      <a:pt x="7550" y="146"/>
                    </a:lnTo>
                    <a:lnTo>
                      <a:pt x="7782" y="94"/>
                    </a:lnTo>
                    <a:lnTo>
                      <a:pt x="8012" y="53"/>
                    </a:lnTo>
                    <a:lnTo>
                      <a:pt x="8240" y="24"/>
                    </a:lnTo>
                    <a:lnTo>
                      <a:pt x="8465" y="7"/>
                    </a:lnTo>
                    <a:lnTo>
                      <a:pt x="8688" y="0"/>
                    </a:lnTo>
                    <a:lnTo>
                      <a:pt x="8909" y="4"/>
                    </a:lnTo>
                    <a:lnTo>
                      <a:pt x="9128" y="20"/>
                    </a:lnTo>
                    <a:lnTo>
                      <a:pt x="9346" y="47"/>
                    </a:lnTo>
                    <a:lnTo>
                      <a:pt x="9561" y="84"/>
                    </a:lnTo>
                    <a:lnTo>
                      <a:pt x="9774" y="133"/>
                    </a:lnTo>
                    <a:lnTo>
                      <a:pt x="9985" y="193"/>
                    </a:lnTo>
                    <a:lnTo>
                      <a:pt x="10194" y="264"/>
                    </a:lnTo>
                    <a:lnTo>
                      <a:pt x="10401" y="345"/>
                    </a:lnTo>
                    <a:lnTo>
                      <a:pt x="10607" y="436"/>
                    </a:lnTo>
                    <a:lnTo>
                      <a:pt x="10810" y="538"/>
                    </a:lnTo>
                    <a:lnTo>
                      <a:pt x="11011" y="652"/>
                    </a:lnTo>
                    <a:lnTo>
                      <a:pt x="11210" y="775"/>
                    </a:lnTo>
                    <a:lnTo>
                      <a:pt x="11407" y="909"/>
                    </a:lnTo>
                    <a:lnTo>
                      <a:pt x="11603" y="1053"/>
                    </a:lnTo>
                    <a:lnTo>
                      <a:pt x="11797" y="1207"/>
                    </a:lnTo>
                    <a:lnTo>
                      <a:pt x="11988" y="1373"/>
                    </a:lnTo>
                    <a:lnTo>
                      <a:pt x="12178" y="1547"/>
                    </a:lnTo>
                    <a:lnTo>
                      <a:pt x="12365" y="1732"/>
                    </a:lnTo>
                    <a:lnTo>
                      <a:pt x="12578" y="1798"/>
                    </a:lnTo>
                    <a:lnTo>
                      <a:pt x="12788" y="1866"/>
                    </a:lnTo>
                    <a:lnTo>
                      <a:pt x="12993" y="1935"/>
                    </a:lnTo>
                    <a:lnTo>
                      <a:pt x="13194" y="2006"/>
                    </a:lnTo>
                    <a:lnTo>
                      <a:pt x="13390" y="2079"/>
                    </a:lnTo>
                    <a:lnTo>
                      <a:pt x="13580" y="2156"/>
                    </a:lnTo>
                    <a:lnTo>
                      <a:pt x="13765" y="2234"/>
                    </a:lnTo>
                    <a:lnTo>
                      <a:pt x="13943" y="2316"/>
                    </a:lnTo>
                    <a:lnTo>
                      <a:pt x="14113" y="2402"/>
                    </a:lnTo>
                    <a:lnTo>
                      <a:pt x="14276" y="2490"/>
                    </a:lnTo>
                    <a:lnTo>
                      <a:pt x="14431" y="2582"/>
                    </a:lnTo>
                    <a:lnTo>
                      <a:pt x="14578" y="2679"/>
                    </a:lnTo>
                    <a:lnTo>
                      <a:pt x="14716" y="2779"/>
                    </a:lnTo>
                    <a:lnTo>
                      <a:pt x="14842" y="2883"/>
                    </a:lnTo>
                    <a:lnTo>
                      <a:pt x="14960" y="2993"/>
                    </a:lnTo>
                    <a:lnTo>
                      <a:pt x="15065" y="3107"/>
                    </a:lnTo>
                    <a:lnTo>
                      <a:pt x="15161" y="3226"/>
                    </a:lnTo>
                    <a:lnTo>
                      <a:pt x="15243" y="3352"/>
                    </a:lnTo>
                    <a:lnTo>
                      <a:pt x="15314" y="3482"/>
                    </a:lnTo>
                    <a:lnTo>
                      <a:pt x="15372" y="3619"/>
                    </a:lnTo>
                    <a:lnTo>
                      <a:pt x="15416" y="3761"/>
                    </a:lnTo>
                    <a:lnTo>
                      <a:pt x="15445" y="3911"/>
                    </a:lnTo>
                    <a:lnTo>
                      <a:pt x="15461" y="4066"/>
                    </a:lnTo>
                    <a:lnTo>
                      <a:pt x="15462" y="4229"/>
                    </a:lnTo>
                    <a:lnTo>
                      <a:pt x="15446" y="4399"/>
                    </a:lnTo>
                    <a:lnTo>
                      <a:pt x="15415" y="4576"/>
                    </a:lnTo>
                    <a:lnTo>
                      <a:pt x="15367" y="4760"/>
                    </a:lnTo>
                    <a:lnTo>
                      <a:pt x="15302" y="4952"/>
                    </a:lnTo>
                    <a:lnTo>
                      <a:pt x="15219" y="5153"/>
                    </a:lnTo>
                    <a:lnTo>
                      <a:pt x="15118" y="5361"/>
                    </a:lnTo>
                    <a:lnTo>
                      <a:pt x="14998" y="5578"/>
                    </a:lnTo>
                    <a:lnTo>
                      <a:pt x="14859" y="5805"/>
                    </a:lnTo>
                    <a:lnTo>
                      <a:pt x="14877" y="6154"/>
                    </a:lnTo>
                    <a:lnTo>
                      <a:pt x="14864" y="6477"/>
                    </a:lnTo>
                    <a:lnTo>
                      <a:pt x="14820" y="6774"/>
                    </a:lnTo>
                    <a:lnTo>
                      <a:pt x="14747" y="7046"/>
                    </a:lnTo>
                    <a:lnTo>
                      <a:pt x="14647" y="7295"/>
                    </a:lnTo>
                    <a:lnTo>
                      <a:pt x="14521" y="7520"/>
                    </a:lnTo>
                    <a:lnTo>
                      <a:pt x="14370" y="7723"/>
                    </a:lnTo>
                    <a:lnTo>
                      <a:pt x="14194" y="7904"/>
                    </a:lnTo>
                    <a:lnTo>
                      <a:pt x="13997" y="8064"/>
                    </a:lnTo>
                    <a:lnTo>
                      <a:pt x="13778" y="8204"/>
                    </a:lnTo>
                    <a:lnTo>
                      <a:pt x="13540" y="8325"/>
                    </a:lnTo>
                    <a:lnTo>
                      <a:pt x="13285" y="8427"/>
                    </a:lnTo>
                    <a:lnTo>
                      <a:pt x="13011" y="8511"/>
                    </a:lnTo>
                    <a:lnTo>
                      <a:pt x="12721" y="8579"/>
                    </a:lnTo>
                    <a:lnTo>
                      <a:pt x="12418" y="8631"/>
                    </a:lnTo>
                    <a:lnTo>
                      <a:pt x="12102" y="8666"/>
                    </a:lnTo>
                    <a:lnTo>
                      <a:pt x="11773" y="8687"/>
                    </a:lnTo>
                    <a:lnTo>
                      <a:pt x="11434" y="8695"/>
                    </a:lnTo>
                    <a:lnTo>
                      <a:pt x="11087" y="8689"/>
                    </a:lnTo>
                    <a:lnTo>
                      <a:pt x="10731" y="8672"/>
                    </a:lnTo>
                    <a:lnTo>
                      <a:pt x="10369" y="8642"/>
                    </a:lnTo>
                    <a:lnTo>
                      <a:pt x="10002" y="8602"/>
                    </a:lnTo>
                    <a:lnTo>
                      <a:pt x="9631" y="8553"/>
                    </a:lnTo>
                    <a:lnTo>
                      <a:pt x="9258" y="8493"/>
                    </a:lnTo>
                    <a:lnTo>
                      <a:pt x="8883" y="8425"/>
                    </a:lnTo>
                    <a:lnTo>
                      <a:pt x="8509" y="8350"/>
                    </a:lnTo>
                    <a:lnTo>
                      <a:pt x="8136" y="8268"/>
                    </a:lnTo>
                    <a:lnTo>
                      <a:pt x="7767" y="8181"/>
                    </a:lnTo>
                    <a:lnTo>
                      <a:pt x="7400" y="8087"/>
                    </a:lnTo>
                    <a:lnTo>
                      <a:pt x="7040" y="7990"/>
                    </a:lnTo>
                    <a:lnTo>
                      <a:pt x="6687" y="7889"/>
                    </a:lnTo>
                    <a:lnTo>
                      <a:pt x="6342" y="7785"/>
                    </a:lnTo>
                    <a:lnTo>
                      <a:pt x="6081" y="7807"/>
                    </a:lnTo>
                    <a:lnTo>
                      <a:pt x="5821" y="7829"/>
                    </a:lnTo>
                    <a:lnTo>
                      <a:pt x="5562" y="7848"/>
                    </a:lnTo>
                    <a:lnTo>
                      <a:pt x="5305" y="7866"/>
                    </a:lnTo>
                    <a:lnTo>
                      <a:pt x="5049" y="7880"/>
                    </a:lnTo>
                    <a:lnTo>
                      <a:pt x="4797" y="7890"/>
                    </a:lnTo>
                    <a:lnTo>
                      <a:pt x="4550" y="7897"/>
                    </a:lnTo>
                    <a:lnTo>
                      <a:pt x="4307" y="7900"/>
                    </a:lnTo>
                    <a:lnTo>
                      <a:pt x="4069" y="7896"/>
                    </a:lnTo>
                    <a:lnTo>
                      <a:pt x="3837" y="7888"/>
                    </a:lnTo>
                    <a:lnTo>
                      <a:pt x="3612" y="7872"/>
                    </a:lnTo>
                    <a:lnTo>
                      <a:pt x="3394" y="7851"/>
                    </a:lnTo>
                    <a:lnTo>
                      <a:pt x="3184" y="7823"/>
                    </a:lnTo>
                    <a:lnTo>
                      <a:pt x="2984" y="7786"/>
                    </a:lnTo>
                    <a:lnTo>
                      <a:pt x="2792" y="7742"/>
                    </a:lnTo>
                    <a:lnTo>
                      <a:pt x="2612" y="7688"/>
                    </a:lnTo>
                    <a:lnTo>
                      <a:pt x="2443" y="7625"/>
                    </a:lnTo>
                    <a:lnTo>
                      <a:pt x="2285" y="7551"/>
                    </a:lnTo>
                    <a:lnTo>
                      <a:pt x="2140" y="7468"/>
                    </a:lnTo>
                    <a:lnTo>
                      <a:pt x="2008" y="7373"/>
                    </a:lnTo>
                    <a:lnTo>
                      <a:pt x="1890" y="7267"/>
                    </a:lnTo>
                    <a:lnTo>
                      <a:pt x="1786" y="7149"/>
                    </a:lnTo>
                    <a:lnTo>
                      <a:pt x="1697" y="7018"/>
                    </a:lnTo>
                    <a:lnTo>
                      <a:pt x="1626" y="6874"/>
                    </a:lnTo>
                    <a:lnTo>
                      <a:pt x="1570" y="6717"/>
                    </a:lnTo>
                    <a:lnTo>
                      <a:pt x="1532" y="6544"/>
                    </a:lnTo>
                    <a:lnTo>
                      <a:pt x="1513" y="6358"/>
                    </a:lnTo>
                    <a:lnTo>
                      <a:pt x="1512" y="6155"/>
                    </a:lnTo>
                    <a:lnTo>
                      <a:pt x="1531" y="5937"/>
                    </a:lnTo>
                    <a:lnTo>
                      <a:pt x="1570" y="5704"/>
                    </a:lnTo>
                    <a:lnTo>
                      <a:pt x="1630" y="5452"/>
                    </a:lnTo>
                    <a:lnTo>
                      <a:pt x="1712" y="5183"/>
                    </a:lnTo>
                    <a:lnTo>
                      <a:pt x="1436" y="4981"/>
                    </a:lnTo>
                    <a:lnTo>
                      <a:pt x="1184" y="4778"/>
                    </a:lnTo>
                    <a:lnTo>
                      <a:pt x="956" y="4576"/>
                    </a:lnTo>
                    <a:lnTo>
                      <a:pt x="752" y="4373"/>
                    </a:lnTo>
                    <a:lnTo>
                      <a:pt x="572" y="4173"/>
                    </a:lnTo>
                    <a:lnTo>
                      <a:pt x="416" y="3975"/>
                    </a:lnTo>
                    <a:lnTo>
                      <a:pt x="285" y="3779"/>
                    </a:lnTo>
                    <a:lnTo>
                      <a:pt x="178" y="3587"/>
                    </a:lnTo>
                    <a:lnTo>
                      <a:pt x="97" y="3398"/>
                    </a:lnTo>
                    <a:lnTo>
                      <a:pt x="39" y="3213"/>
                    </a:lnTo>
                    <a:lnTo>
                      <a:pt x="7" y="3031"/>
                    </a:lnTo>
                    <a:lnTo>
                      <a:pt x="0" y="2856"/>
                    </a:lnTo>
                    <a:lnTo>
                      <a:pt x="19" y="2685"/>
                    </a:lnTo>
                    <a:lnTo>
                      <a:pt x="63" y="2521"/>
                    </a:lnTo>
                    <a:lnTo>
                      <a:pt x="133" y="2362"/>
                    </a:lnTo>
                    <a:lnTo>
                      <a:pt x="227" y="2211"/>
                    </a:lnTo>
                    <a:lnTo>
                      <a:pt x="348" y="2067"/>
                    </a:lnTo>
                    <a:lnTo>
                      <a:pt x="496" y="1931"/>
                    </a:lnTo>
                    <a:lnTo>
                      <a:pt x="669" y="1803"/>
                    </a:lnTo>
                    <a:lnTo>
                      <a:pt x="869" y="1685"/>
                    </a:lnTo>
                    <a:lnTo>
                      <a:pt x="1094" y="1576"/>
                    </a:lnTo>
                    <a:lnTo>
                      <a:pt x="1347" y="1477"/>
                    </a:lnTo>
                    <a:lnTo>
                      <a:pt x="1626" y="1388"/>
                    </a:lnTo>
                    <a:lnTo>
                      <a:pt x="1932" y="1310"/>
                    </a:lnTo>
                    <a:lnTo>
                      <a:pt x="2266" y="1244"/>
                    </a:lnTo>
                    <a:lnTo>
                      <a:pt x="2626" y="1189"/>
                    </a:lnTo>
                    <a:lnTo>
                      <a:pt x="3014" y="1147"/>
                    </a:lnTo>
                    <a:lnTo>
                      <a:pt x="3428" y="1118"/>
                    </a:lnTo>
                    <a:lnTo>
                      <a:pt x="3871" y="1102"/>
                    </a:lnTo>
                    <a:lnTo>
                      <a:pt x="4341" y="1100"/>
                    </a:lnTo>
                    <a:lnTo>
                      <a:pt x="4839" y="1112"/>
                    </a:lnTo>
                    <a:lnTo>
                      <a:pt x="5366" y="1140"/>
                    </a:lnTo>
                    <a:close/>
                  </a:path>
                </a:pathLst>
              </a:custGeom>
              <a:solidFill>
                <a:srgbClr val="9C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6" name="Freeform 420"/>
              <p:cNvSpPr>
                <a:spLocks/>
              </p:cNvSpPr>
              <p:nvPr/>
            </p:nvSpPr>
            <p:spPr bwMode="auto">
              <a:xfrm>
                <a:off x="1333" y="2531"/>
                <a:ext cx="790" cy="445"/>
              </a:xfrm>
              <a:custGeom>
                <a:avLst/>
                <a:gdLst>
                  <a:gd name="T0" fmla="*/ 15 w 15424"/>
                  <a:gd name="T1" fmla="*/ 2 h 8673"/>
                  <a:gd name="T2" fmla="*/ 17 w 15424"/>
                  <a:gd name="T3" fmla="*/ 1 h 8673"/>
                  <a:gd name="T4" fmla="*/ 19 w 15424"/>
                  <a:gd name="T5" fmla="*/ 1 h 8673"/>
                  <a:gd name="T6" fmla="*/ 21 w 15424"/>
                  <a:gd name="T7" fmla="*/ 0 h 8673"/>
                  <a:gd name="T8" fmla="*/ 23 w 15424"/>
                  <a:gd name="T9" fmla="*/ 0 h 8673"/>
                  <a:gd name="T10" fmla="*/ 24 w 15424"/>
                  <a:gd name="T11" fmla="*/ 0 h 8673"/>
                  <a:gd name="T12" fmla="*/ 26 w 15424"/>
                  <a:gd name="T13" fmla="*/ 1 h 8673"/>
                  <a:gd name="T14" fmla="*/ 28 w 15424"/>
                  <a:gd name="T15" fmla="*/ 1 h 8673"/>
                  <a:gd name="T16" fmla="*/ 29 w 15424"/>
                  <a:gd name="T17" fmla="*/ 2 h 8673"/>
                  <a:gd name="T18" fmla="*/ 31 w 15424"/>
                  <a:gd name="T19" fmla="*/ 3 h 8673"/>
                  <a:gd name="T20" fmla="*/ 32 w 15424"/>
                  <a:gd name="T21" fmla="*/ 5 h 8673"/>
                  <a:gd name="T22" fmla="*/ 34 w 15424"/>
                  <a:gd name="T23" fmla="*/ 5 h 8673"/>
                  <a:gd name="T24" fmla="*/ 36 w 15424"/>
                  <a:gd name="T25" fmla="*/ 6 h 8673"/>
                  <a:gd name="T26" fmla="*/ 37 w 15424"/>
                  <a:gd name="T27" fmla="*/ 6 h 8673"/>
                  <a:gd name="T28" fmla="*/ 38 w 15424"/>
                  <a:gd name="T29" fmla="*/ 7 h 8673"/>
                  <a:gd name="T30" fmla="*/ 39 w 15424"/>
                  <a:gd name="T31" fmla="*/ 8 h 8673"/>
                  <a:gd name="T32" fmla="*/ 40 w 15424"/>
                  <a:gd name="T33" fmla="*/ 9 h 8673"/>
                  <a:gd name="T34" fmla="*/ 40 w 15424"/>
                  <a:gd name="T35" fmla="*/ 10 h 8673"/>
                  <a:gd name="T36" fmla="*/ 40 w 15424"/>
                  <a:gd name="T37" fmla="*/ 11 h 8673"/>
                  <a:gd name="T38" fmla="*/ 40 w 15424"/>
                  <a:gd name="T39" fmla="*/ 13 h 8673"/>
                  <a:gd name="T40" fmla="*/ 40 w 15424"/>
                  <a:gd name="T41" fmla="*/ 14 h 8673"/>
                  <a:gd name="T42" fmla="*/ 39 w 15424"/>
                  <a:gd name="T43" fmla="*/ 16 h 8673"/>
                  <a:gd name="T44" fmla="*/ 39 w 15424"/>
                  <a:gd name="T45" fmla="*/ 19 h 8673"/>
                  <a:gd name="T46" fmla="*/ 38 w 15424"/>
                  <a:gd name="T47" fmla="*/ 20 h 8673"/>
                  <a:gd name="T48" fmla="*/ 36 w 15424"/>
                  <a:gd name="T49" fmla="*/ 22 h 8673"/>
                  <a:gd name="T50" fmla="*/ 34 w 15424"/>
                  <a:gd name="T51" fmla="*/ 22 h 8673"/>
                  <a:gd name="T52" fmla="*/ 32 w 15424"/>
                  <a:gd name="T53" fmla="*/ 23 h 8673"/>
                  <a:gd name="T54" fmla="*/ 29 w 15424"/>
                  <a:gd name="T55" fmla="*/ 23 h 8673"/>
                  <a:gd name="T56" fmla="*/ 26 w 15424"/>
                  <a:gd name="T57" fmla="*/ 23 h 8673"/>
                  <a:gd name="T58" fmla="*/ 23 w 15424"/>
                  <a:gd name="T59" fmla="*/ 22 h 8673"/>
                  <a:gd name="T60" fmla="*/ 20 w 15424"/>
                  <a:gd name="T61" fmla="*/ 21 h 8673"/>
                  <a:gd name="T62" fmla="*/ 18 w 15424"/>
                  <a:gd name="T63" fmla="*/ 21 h 8673"/>
                  <a:gd name="T64" fmla="*/ 15 w 15424"/>
                  <a:gd name="T65" fmla="*/ 21 h 8673"/>
                  <a:gd name="T66" fmla="*/ 13 w 15424"/>
                  <a:gd name="T67" fmla="*/ 21 h 8673"/>
                  <a:gd name="T68" fmla="*/ 11 w 15424"/>
                  <a:gd name="T69" fmla="*/ 21 h 8673"/>
                  <a:gd name="T70" fmla="*/ 9 w 15424"/>
                  <a:gd name="T71" fmla="*/ 21 h 8673"/>
                  <a:gd name="T72" fmla="*/ 8 w 15424"/>
                  <a:gd name="T73" fmla="*/ 20 h 8673"/>
                  <a:gd name="T74" fmla="*/ 6 w 15424"/>
                  <a:gd name="T75" fmla="*/ 20 h 8673"/>
                  <a:gd name="T76" fmla="*/ 5 w 15424"/>
                  <a:gd name="T77" fmla="*/ 19 h 8673"/>
                  <a:gd name="T78" fmla="*/ 4 w 15424"/>
                  <a:gd name="T79" fmla="*/ 18 h 8673"/>
                  <a:gd name="T80" fmla="*/ 4 w 15424"/>
                  <a:gd name="T81" fmla="*/ 17 h 8673"/>
                  <a:gd name="T82" fmla="*/ 4 w 15424"/>
                  <a:gd name="T83" fmla="*/ 16 h 8673"/>
                  <a:gd name="T84" fmla="*/ 5 w 15424"/>
                  <a:gd name="T85" fmla="*/ 14 h 8673"/>
                  <a:gd name="T86" fmla="*/ 3 w 15424"/>
                  <a:gd name="T87" fmla="*/ 12 h 8673"/>
                  <a:gd name="T88" fmla="*/ 1 w 15424"/>
                  <a:gd name="T89" fmla="*/ 10 h 8673"/>
                  <a:gd name="T90" fmla="*/ 0 w 15424"/>
                  <a:gd name="T91" fmla="*/ 9 h 8673"/>
                  <a:gd name="T92" fmla="*/ 0 w 15424"/>
                  <a:gd name="T93" fmla="*/ 7 h 8673"/>
                  <a:gd name="T94" fmla="*/ 0 w 15424"/>
                  <a:gd name="T95" fmla="*/ 6 h 8673"/>
                  <a:gd name="T96" fmla="*/ 1 w 15424"/>
                  <a:gd name="T97" fmla="*/ 5 h 8673"/>
                  <a:gd name="T98" fmla="*/ 3 w 15424"/>
                  <a:gd name="T99" fmla="*/ 4 h 8673"/>
                  <a:gd name="T100" fmla="*/ 5 w 15424"/>
                  <a:gd name="T101" fmla="*/ 3 h 8673"/>
                  <a:gd name="T102" fmla="*/ 8 w 15424"/>
                  <a:gd name="T103" fmla="*/ 3 h 8673"/>
                  <a:gd name="T104" fmla="*/ 11 w 15424"/>
                  <a:gd name="T105" fmla="*/ 3 h 867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24"/>
                  <a:gd name="T160" fmla="*/ 0 h 8673"/>
                  <a:gd name="T161" fmla="*/ 15424 w 15424"/>
                  <a:gd name="T162" fmla="*/ 8673 h 867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24" h="8673">
                    <a:moveTo>
                      <a:pt x="5352" y="1136"/>
                    </a:moveTo>
                    <a:lnTo>
                      <a:pt x="5604" y="979"/>
                    </a:lnTo>
                    <a:lnTo>
                      <a:pt x="5852" y="833"/>
                    </a:lnTo>
                    <a:lnTo>
                      <a:pt x="6099" y="700"/>
                    </a:lnTo>
                    <a:lnTo>
                      <a:pt x="6343" y="578"/>
                    </a:lnTo>
                    <a:lnTo>
                      <a:pt x="6585" y="468"/>
                    </a:lnTo>
                    <a:lnTo>
                      <a:pt x="6825" y="369"/>
                    </a:lnTo>
                    <a:lnTo>
                      <a:pt x="7062" y="283"/>
                    </a:lnTo>
                    <a:lnTo>
                      <a:pt x="7298" y="208"/>
                    </a:lnTo>
                    <a:lnTo>
                      <a:pt x="7532" y="145"/>
                    </a:lnTo>
                    <a:lnTo>
                      <a:pt x="7763" y="94"/>
                    </a:lnTo>
                    <a:lnTo>
                      <a:pt x="7992" y="52"/>
                    </a:lnTo>
                    <a:lnTo>
                      <a:pt x="8220" y="24"/>
                    </a:lnTo>
                    <a:lnTo>
                      <a:pt x="8444" y="6"/>
                    </a:lnTo>
                    <a:lnTo>
                      <a:pt x="8667" y="0"/>
                    </a:lnTo>
                    <a:lnTo>
                      <a:pt x="8887" y="4"/>
                    </a:lnTo>
                    <a:lnTo>
                      <a:pt x="9106" y="20"/>
                    </a:lnTo>
                    <a:lnTo>
                      <a:pt x="9323" y="46"/>
                    </a:lnTo>
                    <a:lnTo>
                      <a:pt x="9538" y="84"/>
                    </a:lnTo>
                    <a:lnTo>
                      <a:pt x="9751" y="132"/>
                    </a:lnTo>
                    <a:lnTo>
                      <a:pt x="9961" y="193"/>
                    </a:lnTo>
                    <a:lnTo>
                      <a:pt x="10170" y="262"/>
                    </a:lnTo>
                    <a:lnTo>
                      <a:pt x="10376" y="343"/>
                    </a:lnTo>
                    <a:lnTo>
                      <a:pt x="10580" y="435"/>
                    </a:lnTo>
                    <a:lnTo>
                      <a:pt x="10784" y="537"/>
                    </a:lnTo>
                    <a:lnTo>
                      <a:pt x="10984" y="650"/>
                    </a:lnTo>
                    <a:lnTo>
                      <a:pt x="11183" y="773"/>
                    </a:lnTo>
                    <a:lnTo>
                      <a:pt x="11380" y="907"/>
                    </a:lnTo>
                    <a:lnTo>
                      <a:pt x="11574" y="1050"/>
                    </a:lnTo>
                    <a:lnTo>
                      <a:pt x="11767" y="1205"/>
                    </a:lnTo>
                    <a:lnTo>
                      <a:pt x="11959" y="1369"/>
                    </a:lnTo>
                    <a:lnTo>
                      <a:pt x="12147" y="1543"/>
                    </a:lnTo>
                    <a:lnTo>
                      <a:pt x="12335" y="1727"/>
                    </a:lnTo>
                    <a:lnTo>
                      <a:pt x="12547" y="1793"/>
                    </a:lnTo>
                    <a:lnTo>
                      <a:pt x="12756" y="1861"/>
                    </a:lnTo>
                    <a:lnTo>
                      <a:pt x="12961" y="1929"/>
                    </a:lnTo>
                    <a:lnTo>
                      <a:pt x="13161" y="2001"/>
                    </a:lnTo>
                    <a:lnTo>
                      <a:pt x="13357" y="2075"/>
                    </a:lnTo>
                    <a:lnTo>
                      <a:pt x="13547" y="2150"/>
                    </a:lnTo>
                    <a:lnTo>
                      <a:pt x="13731" y="2228"/>
                    </a:lnTo>
                    <a:lnTo>
                      <a:pt x="13908" y="2311"/>
                    </a:lnTo>
                    <a:lnTo>
                      <a:pt x="14078" y="2395"/>
                    </a:lnTo>
                    <a:lnTo>
                      <a:pt x="14242" y="2483"/>
                    </a:lnTo>
                    <a:lnTo>
                      <a:pt x="14396" y="2575"/>
                    </a:lnTo>
                    <a:lnTo>
                      <a:pt x="14542" y="2671"/>
                    </a:lnTo>
                    <a:lnTo>
                      <a:pt x="14679" y="2772"/>
                    </a:lnTo>
                    <a:lnTo>
                      <a:pt x="14806" y="2876"/>
                    </a:lnTo>
                    <a:lnTo>
                      <a:pt x="14923" y="2985"/>
                    </a:lnTo>
                    <a:lnTo>
                      <a:pt x="15028" y="3099"/>
                    </a:lnTo>
                    <a:lnTo>
                      <a:pt x="15123" y="3218"/>
                    </a:lnTo>
                    <a:lnTo>
                      <a:pt x="15206" y="3343"/>
                    </a:lnTo>
                    <a:lnTo>
                      <a:pt x="15277" y="3473"/>
                    </a:lnTo>
                    <a:lnTo>
                      <a:pt x="15334" y="3609"/>
                    </a:lnTo>
                    <a:lnTo>
                      <a:pt x="15378" y="3751"/>
                    </a:lnTo>
                    <a:lnTo>
                      <a:pt x="15407" y="3901"/>
                    </a:lnTo>
                    <a:lnTo>
                      <a:pt x="15423" y="4056"/>
                    </a:lnTo>
                    <a:lnTo>
                      <a:pt x="15424" y="4218"/>
                    </a:lnTo>
                    <a:lnTo>
                      <a:pt x="15408" y="4388"/>
                    </a:lnTo>
                    <a:lnTo>
                      <a:pt x="15377" y="4563"/>
                    </a:lnTo>
                    <a:lnTo>
                      <a:pt x="15329" y="4748"/>
                    </a:lnTo>
                    <a:lnTo>
                      <a:pt x="15264" y="4939"/>
                    </a:lnTo>
                    <a:lnTo>
                      <a:pt x="15182" y="5140"/>
                    </a:lnTo>
                    <a:lnTo>
                      <a:pt x="15081" y="5348"/>
                    </a:lnTo>
                    <a:lnTo>
                      <a:pt x="14961" y="5564"/>
                    </a:lnTo>
                    <a:lnTo>
                      <a:pt x="14822" y="5789"/>
                    </a:lnTo>
                    <a:lnTo>
                      <a:pt x="14840" y="6138"/>
                    </a:lnTo>
                    <a:lnTo>
                      <a:pt x="14827" y="6460"/>
                    </a:lnTo>
                    <a:lnTo>
                      <a:pt x="14784" y="6757"/>
                    </a:lnTo>
                    <a:lnTo>
                      <a:pt x="14711" y="7029"/>
                    </a:lnTo>
                    <a:lnTo>
                      <a:pt x="14611" y="7277"/>
                    </a:lnTo>
                    <a:lnTo>
                      <a:pt x="14486" y="7501"/>
                    </a:lnTo>
                    <a:lnTo>
                      <a:pt x="14334" y="7704"/>
                    </a:lnTo>
                    <a:lnTo>
                      <a:pt x="14160" y="7884"/>
                    </a:lnTo>
                    <a:lnTo>
                      <a:pt x="13963" y="8044"/>
                    </a:lnTo>
                    <a:lnTo>
                      <a:pt x="13745" y="8183"/>
                    </a:lnTo>
                    <a:lnTo>
                      <a:pt x="13508" y="8305"/>
                    </a:lnTo>
                    <a:lnTo>
                      <a:pt x="13252" y="8407"/>
                    </a:lnTo>
                    <a:lnTo>
                      <a:pt x="12979" y="8491"/>
                    </a:lnTo>
                    <a:lnTo>
                      <a:pt x="12691" y="8558"/>
                    </a:lnTo>
                    <a:lnTo>
                      <a:pt x="12387" y="8609"/>
                    </a:lnTo>
                    <a:lnTo>
                      <a:pt x="12071" y="8645"/>
                    </a:lnTo>
                    <a:lnTo>
                      <a:pt x="11744" y="8666"/>
                    </a:lnTo>
                    <a:lnTo>
                      <a:pt x="11406" y="8673"/>
                    </a:lnTo>
                    <a:lnTo>
                      <a:pt x="11059" y="8668"/>
                    </a:lnTo>
                    <a:lnTo>
                      <a:pt x="10705" y="8650"/>
                    </a:lnTo>
                    <a:lnTo>
                      <a:pt x="10343" y="8621"/>
                    </a:lnTo>
                    <a:lnTo>
                      <a:pt x="9977" y="8581"/>
                    </a:lnTo>
                    <a:lnTo>
                      <a:pt x="9607" y="8531"/>
                    </a:lnTo>
                    <a:lnTo>
                      <a:pt x="9235" y="8472"/>
                    </a:lnTo>
                    <a:lnTo>
                      <a:pt x="8862" y="8405"/>
                    </a:lnTo>
                    <a:lnTo>
                      <a:pt x="8488" y="8330"/>
                    </a:lnTo>
                    <a:lnTo>
                      <a:pt x="8116" y="8248"/>
                    </a:lnTo>
                    <a:lnTo>
                      <a:pt x="7748" y="8160"/>
                    </a:lnTo>
                    <a:lnTo>
                      <a:pt x="7382" y="8068"/>
                    </a:lnTo>
                    <a:lnTo>
                      <a:pt x="7023" y="7970"/>
                    </a:lnTo>
                    <a:lnTo>
                      <a:pt x="6671" y="7869"/>
                    </a:lnTo>
                    <a:lnTo>
                      <a:pt x="6326" y="7765"/>
                    </a:lnTo>
                    <a:lnTo>
                      <a:pt x="6066" y="7787"/>
                    </a:lnTo>
                    <a:lnTo>
                      <a:pt x="5807" y="7810"/>
                    </a:lnTo>
                    <a:lnTo>
                      <a:pt x="5548" y="7829"/>
                    </a:lnTo>
                    <a:lnTo>
                      <a:pt x="5291" y="7845"/>
                    </a:lnTo>
                    <a:lnTo>
                      <a:pt x="5037" y="7860"/>
                    </a:lnTo>
                    <a:lnTo>
                      <a:pt x="4786" y="7871"/>
                    </a:lnTo>
                    <a:lnTo>
                      <a:pt x="4538" y="7877"/>
                    </a:lnTo>
                    <a:lnTo>
                      <a:pt x="4296" y="7879"/>
                    </a:lnTo>
                    <a:lnTo>
                      <a:pt x="4058" y="7876"/>
                    </a:lnTo>
                    <a:lnTo>
                      <a:pt x="3827" y="7868"/>
                    </a:lnTo>
                    <a:lnTo>
                      <a:pt x="3602" y="7853"/>
                    </a:lnTo>
                    <a:lnTo>
                      <a:pt x="3385" y="7832"/>
                    </a:lnTo>
                    <a:lnTo>
                      <a:pt x="3177" y="7803"/>
                    </a:lnTo>
                    <a:lnTo>
                      <a:pt x="2977" y="7766"/>
                    </a:lnTo>
                    <a:lnTo>
                      <a:pt x="2786" y="7722"/>
                    </a:lnTo>
                    <a:lnTo>
                      <a:pt x="2606" y="7668"/>
                    </a:lnTo>
                    <a:lnTo>
                      <a:pt x="2436" y="7605"/>
                    </a:lnTo>
                    <a:lnTo>
                      <a:pt x="2280" y="7533"/>
                    </a:lnTo>
                    <a:lnTo>
                      <a:pt x="2134" y="7449"/>
                    </a:lnTo>
                    <a:lnTo>
                      <a:pt x="2003" y="7355"/>
                    </a:lnTo>
                    <a:lnTo>
                      <a:pt x="1885" y="7249"/>
                    </a:lnTo>
                    <a:lnTo>
                      <a:pt x="1782" y="7131"/>
                    </a:lnTo>
                    <a:lnTo>
                      <a:pt x="1694" y="7001"/>
                    </a:lnTo>
                    <a:lnTo>
                      <a:pt x="1621" y="6856"/>
                    </a:lnTo>
                    <a:lnTo>
                      <a:pt x="1567" y="6699"/>
                    </a:lnTo>
                    <a:lnTo>
                      <a:pt x="1529" y="6528"/>
                    </a:lnTo>
                    <a:lnTo>
                      <a:pt x="1509" y="6341"/>
                    </a:lnTo>
                    <a:lnTo>
                      <a:pt x="1509" y="6140"/>
                    </a:lnTo>
                    <a:lnTo>
                      <a:pt x="1528" y="5923"/>
                    </a:lnTo>
                    <a:lnTo>
                      <a:pt x="1567" y="5689"/>
                    </a:lnTo>
                    <a:lnTo>
                      <a:pt x="1627" y="5439"/>
                    </a:lnTo>
                    <a:lnTo>
                      <a:pt x="1709" y="5170"/>
                    </a:lnTo>
                    <a:lnTo>
                      <a:pt x="1433" y="4968"/>
                    </a:lnTo>
                    <a:lnTo>
                      <a:pt x="1181" y="4766"/>
                    </a:lnTo>
                    <a:lnTo>
                      <a:pt x="954" y="4563"/>
                    </a:lnTo>
                    <a:lnTo>
                      <a:pt x="751" y="4362"/>
                    </a:lnTo>
                    <a:lnTo>
                      <a:pt x="571" y="4163"/>
                    </a:lnTo>
                    <a:lnTo>
                      <a:pt x="415" y="3965"/>
                    </a:lnTo>
                    <a:lnTo>
                      <a:pt x="284" y="3770"/>
                    </a:lnTo>
                    <a:lnTo>
                      <a:pt x="178" y="3578"/>
                    </a:lnTo>
                    <a:lnTo>
                      <a:pt x="96" y="3389"/>
                    </a:lnTo>
                    <a:lnTo>
                      <a:pt x="39" y="3204"/>
                    </a:lnTo>
                    <a:lnTo>
                      <a:pt x="7" y="3024"/>
                    </a:lnTo>
                    <a:lnTo>
                      <a:pt x="0" y="2848"/>
                    </a:lnTo>
                    <a:lnTo>
                      <a:pt x="19" y="2678"/>
                    </a:lnTo>
                    <a:lnTo>
                      <a:pt x="63" y="2514"/>
                    </a:lnTo>
                    <a:lnTo>
                      <a:pt x="131" y="2356"/>
                    </a:lnTo>
                    <a:lnTo>
                      <a:pt x="227" y="2205"/>
                    </a:lnTo>
                    <a:lnTo>
                      <a:pt x="347" y="2062"/>
                    </a:lnTo>
                    <a:lnTo>
                      <a:pt x="495" y="1926"/>
                    </a:lnTo>
                    <a:lnTo>
                      <a:pt x="667" y="1799"/>
                    </a:lnTo>
                    <a:lnTo>
                      <a:pt x="866" y="1681"/>
                    </a:lnTo>
                    <a:lnTo>
                      <a:pt x="1092" y="1572"/>
                    </a:lnTo>
                    <a:lnTo>
                      <a:pt x="1343" y="1473"/>
                    </a:lnTo>
                    <a:lnTo>
                      <a:pt x="1623" y="1385"/>
                    </a:lnTo>
                    <a:lnTo>
                      <a:pt x="1928" y="1307"/>
                    </a:lnTo>
                    <a:lnTo>
                      <a:pt x="2260" y="1240"/>
                    </a:lnTo>
                    <a:lnTo>
                      <a:pt x="2620" y="1186"/>
                    </a:lnTo>
                    <a:lnTo>
                      <a:pt x="3006" y="1144"/>
                    </a:lnTo>
                    <a:lnTo>
                      <a:pt x="3420" y="1114"/>
                    </a:lnTo>
                    <a:lnTo>
                      <a:pt x="3861" y="1098"/>
                    </a:lnTo>
                    <a:lnTo>
                      <a:pt x="4331" y="1097"/>
                    </a:lnTo>
                    <a:lnTo>
                      <a:pt x="4828" y="1109"/>
                    </a:lnTo>
                    <a:lnTo>
                      <a:pt x="5352" y="1136"/>
                    </a:lnTo>
                    <a:close/>
                  </a:path>
                </a:pathLst>
              </a:custGeom>
              <a:solidFill>
                <a:srgbClr val="9E9D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7" name="Freeform 421"/>
              <p:cNvSpPr>
                <a:spLocks/>
              </p:cNvSpPr>
              <p:nvPr/>
            </p:nvSpPr>
            <p:spPr bwMode="auto">
              <a:xfrm>
                <a:off x="1333" y="2532"/>
                <a:ext cx="790" cy="443"/>
              </a:xfrm>
              <a:custGeom>
                <a:avLst/>
                <a:gdLst>
                  <a:gd name="T0" fmla="*/ 15 w 15384"/>
                  <a:gd name="T1" fmla="*/ 2 h 8653"/>
                  <a:gd name="T2" fmla="*/ 17 w 15384"/>
                  <a:gd name="T3" fmla="*/ 1 h 8653"/>
                  <a:gd name="T4" fmla="*/ 19 w 15384"/>
                  <a:gd name="T5" fmla="*/ 1 h 8653"/>
                  <a:gd name="T6" fmla="*/ 21 w 15384"/>
                  <a:gd name="T7" fmla="*/ 0 h 8653"/>
                  <a:gd name="T8" fmla="*/ 23 w 15384"/>
                  <a:gd name="T9" fmla="*/ 0 h 8653"/>
                  <a:gd name="T10" fmla="*/ 25 w 15384"/>
                  <a:gd name="T11" fmla="*/ 0 h 8653"/>
                  <a:gd name="T12" fmla="*/ 26 w 15384"/>
                  <a:gd name="T13" fmla="*/ 1 h 8653"/>
                  <a:gd name="T14" fmla="*/ 28 w 15384"/>
                  <a:gd name="T15" fmla="*/ 1 h 8653"/>
                  <a:gd name="T16" fmla="*/ 29 w 15384"/>
                  <a:gd name="T17" fmla="*/ 2 h 8653"/>
                  <a:gd name="T18" fmla="*/ 31 w 15384"/>
                  <a:gd name="T19" fmla="*/ 3 h 8653"/>
                  <a:gd name="T20" fmla="*/ 32 w 15384"/>
                  <a:gd name="T21" fmla="*/ 5 h 8653"/>
                  <a:gd name="T22" fmla="*/ 34 w 15384"/>
                  <a:gd name="T23" fmla="*/ 5 h 8653"/>
                  <a:gd name="T24" fmla="*/ 36 w 15384"/>
                  <a:gd name="T25" fmla="*/ 6 h 8653"/>
                  <a:gd name="T26" fmla="*/ 37 w 15384"/>
                  <a:gd name="T27" fmla="*/ 6 h 8653"/>
                  <a:gd name="T28" fmla="*/ 38 w 15384"/>
                  <a:gd name="T29" fmla="*/ 7 h 8653"/>
                  <a:gd name="T30" fmla="*/ 39 w 15384"/>
                  <a:gd name="T31" fmla="*/ 8 h 8653"/>
                  <a:gd name="T32" fmla="*/ 40 w 15384"/>
                  <a:gd name="T33" fmla="*/ 9 h 8653"/>
                  <a:gd name="T34" fmla="*/ 40 w 15384"/>
                  <a:gd name="T35" fmla="*/ 10 h 8653"/>
                  <a:gd name="T36" fmla="*/ 41 w 15384"/>
                  <a:gd name="T37" fmla="*/ 11 h 8653"/>
                  <a:gd name="T38" fmla="*/ 40 w 15384"/>
                  <a:gd name="T39" fmla="*/ 12 h 8653"/>
                  <a:gd name="T40" fmla="*/ 40 w 15384"/>
                  <a:gd name="T41" fmla="*/ 14 h 8653"/>
                  <a:gd name="T42" fmla="*/ 39 w 15384"/>
                  <a:gd name="T43" fmla="*/ 16 h 8653"/>
                  <a:gd name="T44" fmla="*/ 39 w 15384"/>
                  <a:gd name="T45" fmla="*/ 18 h 8653"/>
                  <a:gd name="T46" fmla="*/ 38 w 15384"/>
                  <a:gd name="T47" fmla="*/ 20 h 8653"/>
                  <a:gd name="T48" fmla="*/ 36 w 15384"/>
                  <a:gd name="T49" fmla="*/ 21 h 8653"/>
                  <a:gd name="T50" fmla="*/ 34 w 15384"/>
                  <a:gd name="T51" fmla="*/ 22 h 8653"/>
                  <a:gd name="T52" fmla="*/ 32 w 15384"/>
                  <a:gd name="T53" fmla="*/ 23 h 8653"/>
                  <a:gd name="T54" fmla="*/ 29 w 15384"/>
                  <a:gd name="T55" fmla="*/ 23 h 8653"/>
                  <a:gd name="T56" fmla="*/ 26 w 15384"/>
                  <a:gd name="T57" fmla="*/ 22 h 8653"/>
                  <a:gd name="T58" fmla="*/ 23 w 15384"/>
                  <a:gd name="T59" fmla="*/ 22 h 8653"/>
                  <a:gd name="T60" fmla="*/ 20 w 15384"/>
                  <a:gd name="T61" fmla="*/ 21 h 8653"/>
                  <a:gd name="T62" fmla="*/ 18 w 15384"/>
                  <a:gd name="T63" fmla="*/ 21 h 8653"/>
                  <a:gd name="T64" fmla="*/ 15 w 15384"/>
                  <a:gd name="T65" fmla="*/ 20 h 8653"/>
                  <a:gd name="T66" fmla="*/ 13 w 15384"/>
                  <a:gd name="T67" fmla="*/ 21 h 8653"/>
                  <a:gd name="T68" fmla="*/ 11 w 15384"/>
                  <a:gd name="T69" fmla="*/ 21 h 8653"/>
                  <a:gd name="T70" fmla="*/ 10 w 15384"/>
                  <a:gd name="T71" fmla="*/ 21 h 8653"/>
                  <a:gd name="T72" fmla="*/ 8 w 15384"/>
                  <a:gd name="T73" fmla="*/ 20 h 8653"/>
                  <a:gd name="T74" fmla="*/ 6 w 15384"/>
                  <a:gd name="T75" fmla="*/ 20 h 8653"/>
                  <a:gd name="T76" fmla="*/ 5 w 15384"/>
                  <a:gd name="T77" fmla="*/ 19 h 8653"/>
                  <a:gd name="T78" fmla="*/ 4 w 15384"/>
                  <a:gd name="T79" fmla="*/ 18 h 8653"/>
                  <a:gd name="T80" fmla="*/ 4 w 15384"/>
                  <a:gd name="T81" fmla="*/ 17 h 8653"/>
                  <a:gd name="T82" fmla="*/ 4 w 15384"/>
                  <a:gd name="T83" fmla="*/ 16 h 8653"/>
                  <a:gd name="T84" fmla="*/ 5 w 15384"/>
                  <a:gd name="T85" fmla="*/ 14 h 8653"/>
                  <a:gd name="T86" fmla="*/ 3 w 15384"/>
                  <a:gd name="T87" fmla="*/ 12 h 8653"/>
                  <a:gd name="T88" fmla="*/ 1 w 15384"/>
                  <a:gd name="T89" fmla="*/ 10 h 8653"/>
                  <a:gd name="T90" fmla="*/ 0 w 15384"/>
                  <a:gd name="T91" fmla="*/ 9 h 8653"/>
                  <a:gd name="T92" fmla="*/ 0 w 15384"/>
                  <a:gd name="T93" fmla="*/ 7 h 8653"/>
                  <a:gd name="T94" fmla="*/ 0 w 15384"/>
                  <a:gd name="T95" fmla="*/ 6 h 8653"/>
                  <a:gd name="T96" fmla="*/ 1 w 15384"/>
                  <a:gd name="T97" fmla="*/ 5 h 8653"/>
                  <a:gd name="T98" fmla="*/ 3 w 15384"/>
                  <a:gd name="T99" fmla="*/ 4 h 8653"/>
                  <a:gd name="T100" fmla="*/ 5 w 15384"/>
                  <a:gd name="T101" fmla="*/ 3 h 8653"/>
                  <a:gd name="T102" fmla="*/ 8 w 15384"/>
                  <a:gd name="T103" fmla="*/ 3 h 8653"/>
                  <a:gd name="T104" fmla="*/ 11 w 15384"/>
                  <a:gd name="T105" fmla="*/ 3 h 86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84"/>
                  <a:gd name="T160" fmla="*/ 0 h 8653"/>
                  <a:gd name="T161" fmla="*/ 15384 w 15384"/>
                  <a:gd name="T162" fmla="*/ 8653 h 86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84" h="8653">
                    <a:moveTo>
                      <a:pt x="5339" y="1135"/>
                    </a:moveTo>
                    <a:lnTo>
                      <a:pt x="5589" y="977"/>
                    </a:lnTo>
                    <a:lnTo>
                      <a:pt x="5837" y="832"/>
                    </a:lnTo>
                    <a:lnTo>
                      <a:pt x="6083" y="699"/>
                    </a:lnTo>
                    <a:lnTo>
                      <a:pt x="6326" y="577"/>
                    </a:lnTo>
                    <a:lnTo>
                      <a:pt x="6567" y="468"/>
                    </a:lnTo>
                    <a:lnTo>
                      <a:pt x="6807" y="370"/>
                    </a:lnTo>
                    <a:lnTo>
                      <a:pt x="7044" y="284"/>
                    </a:lnTo>
                    <a:lnTo>
                      <a:pt x="7279" y="209"/>
                    </a:lnTo>
                    <a:lnTo>
                      <a:pt x="7512" y="146"/>
                    </a:lnTo>
                    <a:lnTo>
                      <a:pt x="7743" y="94"/>
                    </a:lnTo>
                    <a:lnTo>
                      <a:pt x="7971" y="53"/>
                    </a:lnTo>
                    <a:lnTo>
                      <a:pt x="8197" y="25"/>
                    </a:lnTo>
                    <a:lnTo>
                      <a:pt x="8422" y="7"/>
                    </a:lnTo>
                    <a:lnTo>
                      <a:pt x="8645" y="0"/>
                    </a:lnTo>
                    <a:lnTo>
                      <a:pt x="8865" y="5"/>
                    </a:lnTo>
                    <a:lnTo>
                      <a:pt x="9083" y="20"/>
                    </a:lnTo>
                    <a:lnTo>
                      <a:pt x="9299" y="47"/>
                    </a:lnTo>
                    <a:lnTo>
                      <a:pt x="9513" y="85"/>
                    </a:lnTo>
                    <a:lnTo>
                      <a:pt x="9725" y="133"/>
                    </a:lnTo>
                    <a:lnTo>
                      <a:pt x="9935" y="192"/>
                    </a:lnTo>
                    <a:lnTo>
                      <a:pt x="10143" y="263"/>
                    </a:lnTo>
                    <a:lnTo>
                      <a:pt x="10350" y="344"/>
                    </a:lnTo>
                    <a:lnTo>
                      <a:pt x="10553" y="434"/>
                    </a:lnTo>
                    <a:lnTo>
                      <a:pt x="10755" y="536"/>
                    </a:lnTo>
                    <a:lnTo>
                      <a:pt x="10955" y="649"/>
                    </a:lnTo>
                    <a:lnTo>
                      <a:pt x="11154" y="771"/>
                    </a:lnTo>
                    <a:lnTo>
                      <a:pt x="11350" y="905"/>
                    </a:lnTo>
                    <a:lnTo>
                      <a:pt x="11545" y="1048"/>
                    </a:lnTo>
                    <a:lnTo>
                      <a:pt x="11738" y="1202"/>
                    </a:lnTo>
                    <a:lnTo>
                      <a:pt x="11928" y="1366"/>
                    </a:lnTo>
                    <a:lnTo>
                      <a:pt x="12117" y="1540"/>
                    </a:lnTo>
                    <a:lnTo>
                      <a:pt x="12303" y="1724"/>
                    </a:lnTo>
                    <a:lnTo>
                      <a:pt x="12515" y="1790"/>
                    </a:lnTo>
                    <a:lnTo>
                      <a:pt x="12723" y="1857"/>
                    </a:lnTo>
                    <a:lnTo>
                      <a:pt x="12928" y="1926"/>
                    </a:lnTo>
                    <a:lnTo>
                      <a:pt x="13128" y="1996"/>
                    </a:lnTo>
                    <a:lnTo>
                      <a:pt x="13322" y="2070"/>
                    </a:lnTo>
                    <a:lnTo>
                      <a:pt x="13513" y="2146"/>
                    </a:lnTo>
                    <a:lnTo>
                      <a:pt x="13696" y="2224"/>
                    </a:lnTo>
                    <a:lnTo>
                      <a:pt x="13873" y="2306"/>
                    </a:lnTo>
                    <a:lnTo>
                      <a:pt x="14043" y="2390"/>
                    </a:lnTo>
                    <a:lnTo>
                      <a:pt x="14206" y="2478"/>
                    </a:lnTo>
                    <a:lnTo>
                      <a:pt x="14360" y="2570"/>
                    </a:lnTo>
                    <a:lnTo>
                      <a:pt x="14505" y="2665"/>
                    </a:lnTo>
                    <a:lnTo>
                      <a:pt x="14642" y="2765"/>
                    </a:lnTo>
                    <a:lnTo>
                      <a:pt x="14768" y="2869"/>
                    </a:lnTo>
                    <a:lnTo>
                      <a:pt x="14885" y="2979"/>
                    </a:lnTo>
                    <a:lnTo>
                      <a:pt x="14990" y="3093"/>
                    </a:lnTo>
                    <a:lnTo>
                      <a:pt x="15085" y="3212"/>
                    </a:lnTo>
                    <a:lnTo>
                      <a:pt x="15167" y="3336"/>
                    </a:lnTo>
                    <a:lnTo>
                      <a:pt x="15238" y="3465"/>
                    </a:lnTo>
                    <a:lnTo>
                      <a:pt x="15295" y="3601"/>
                    </a:lnTo>
                    <a:lnTo>
                      <a:pt x="15339" y="3744"/>
                    </a:lnTo>
                    <a:lnTo>
                      <a:pt x="15368" y="3892"/>
                    </a:lnTo>
                    <a:lnTo>
                      <a:pt x="15384" y="4047"/>
                    </a:lnTo>
                    <a:lnTo>
                      <a:pt x="15384" y="4208"/>
                    </a:lnTo>
                    <a:lnTo>
                      <a:pt x="15369" y="4377"/>
                    </a:lnTo>
                    <a:lnTo>
                      <a:pt x="15339" y="4553"/>
                    </a:lnTo>
                    <a:lnTo>
                      <a:pt x="15290" y="4737"/>
                    </a:lnTo>
                    <a:lnTo>
                      <a:pt x="15226" y="4928"/>
                    </a:lnTo>
                    <a:lnTo>
                      <a:pt x="15143" y="5127"/>
                    </a:lnTo>
                    <a:lnTo>
                      <a:pt x="15042" y="5335"/>
                    </a:lnTo>
                    <a:lnTo>
                      <a:pt x="14923" y="5551"/>
                    </a:lnTo>
                    <a:lnTo>
                      <a:pt x="14784" y="5776"/>
                    </a:lnTo>
                    <a:lnTo>
                      <a:pt x="14803" y="6124"/>
                    </a:lnTo>
                    <a:lnTo>
                      <a:pt x="14789" y="6445"/>
                    </a:lnTo>
                    <a:lnTo>
                      <a:pt x="14746" y="6741"/>
                    </a:lnTo>
                    <a:lnTo>
                      <a:pt x="14674" y="7013"/>
                    </a:lnTo>
                    <a:lnTo>
                      <a:pt x="14574" y="7259"/>
                    </a:lnTo>
                    <a:lnTo>
                      <a:pt x="14449" y="7484"/>
                    </a:lnTo>
                    <a:lnTo>
                      <a:pt x="14299" y="7686"/>
                    </a:lnTo>
                    <a:lnTo>
                      <a:pt x="14124" y="7866"/>
                    </a:lnTo>
                    <a:lnTo>
                      <a:pt x="13928" y="8025"/>
                    </a:lnTo>
                    <a:lnTo>
                      <a:pt x="13710" y="8164"/>
                    </a:lnTo>
                    <a:lnTo>
                      <a:pt x="13473" y="8285"/>
                    </a:lnTo>
                    <a:lnTo>
                      <a:pt x="13218" y="8386"/>
                    </a:lnTo>
                    <a:lnTo>
                      <a:pt x="12945" y="8470"/>
                    </a:lnTo>
                    <a:lnTo>
                      <a:pt x="12658" y="8538"/>
                    </a:lnTo>
                    <a:lnTo>
                      <a:pt x="12356" y="8588"/>
                    </a:lnTo>
                    <a:lnTo>
                      <a:pt x="12041" y="8624"/>
                    </a:lnTo>
                    <a:lnTo>
                      <a:pt x="11714" y="8645"/>
                    </a:lnTo>
                    <a:lnTo>
                      <a:pt x="11378" y="8653"/>
                    </a:lnTo>
                    <a:lnTo>
                      <a:pt x="11031" y="8647"/>
                    </a:lnTo>
                    <a:lnTo>
                      <a:pt x="10677" y="8630"/>
                    </a:lnTo>
                    <a:lnTo>
                      <a:pt x="10317" y="8600"/>
                    </a:lnTo>
                    <a:lnTo>
                      <a:pt x="9952" y="8560"/>
                    </a:lnTo>
                    <a:lnTo>
                      <a:pt x="9582" y="8511"/>
                    </a:lnTo>
                    <a:lnTo>
                      <a:pt x="9211" y="8452"/>
                    </a:lnTo>
                    <a:lnTo>
                      <a:pt x="8839" y="8384"/>
                    </a:lnTo>
                    <a:lnTo>
                      <a:pt x="8466" y="8309"/>
                    </a:lnTo>
                    <a:lnTo>
                      <a:pt x="8095" y="8228"/>
                    </a:lnTo>
                    <a:lnTo>
                      <a:pt x="7727" y="8141"/>
                    </a:lnTo>
                    <a:lnTo>
                      <a:pt x="7363" y="8048"/>
                    </a:lnTo>
                    <a:lnTo>
                      <a:pt x="7005" y="7951"/>
                    </a:lnTo>
                    <a:lnTo>
                      <a:pt x="6654" y="7850"/>
                    </a:lnTo>
                    <a:lnTo>
                      <a:pt x="6309" y="7747"/>
                    </a:lnTo>
                    <a:lnTo>
                      <a:pt x="6050" y="7769"/>
                    </a:lnTo>
                    <a:lnTo>
                      <a:pt x="5791" y="7790"/>
                    </a:lnTo>
                    <a:lnTo>
                      <a:pt x="5533" y="7810"/>
                    </a:lnTo>
                    <a:lnTo>
                      <a:pt x="5277" y="7827"/>
                    </a:lnTo>
                    <a:lnTo>
                      <a:pt x="5024" y="7842"/>
                    </a:lnTo>
                    <a:lnTo>
                      <a:pt x="4773" y="7852"/>
                    </a:lnTo>
                    <a:lnTo>
                      <a:pt x="4527" y="7859"/>
                    </a:lnTo>
                    <a:lnTo>
                      <a:pt x="4284" y="7861"/>
                    </a:lnTo>
                    <a:lnTo>
                      <a:pt x="4048" y="7858"/>
                    </a:lnTo>
                    <a:lnTo>
                      <a:pt x="3817" y="7849"/>
                    </a:lnTo>
                    <a:lnTo>
                      <a:pt x="3593" y="7834"/>
                    </a:lnTo>
                    <a:lnTo>
                      <a:pt x="3376" y="7813"/>
                    </a:lnTo>
                    <a:lnTo>
                      <a:pt x="3168" y="7785"/>
                    </a:lnTo>
                    <a:lnTo>
                      <a:pt x="2968" y="7748"/>
                    </a:lnTo>
                    <a:lnTo>
                      <a:pt x="2779" y="7704"/>
                    </a:lnTo>
                    <a:lnTo>
                      <a:pt x="2599" y="7650"/>
                    </a:lnTo>
                    <a:lnTo>
                      <a:pt x="2430" y="7587"/>
                    </a:lnTo>
                    <a:lnTo>
                      <a:pt x="2273" y="7514"/>
                    </a:lnTo>
                    <a:lnTo>
                      <a:pt x="2128" y="7431"/>
                    </a:lnTo>
                    <a:lnTo>
                      <a:pt x="1997" y="7337"/>
                    </a:lnTo>
                    <a:lnTo>
                      <a:pt x="1879" y="7232"/>
                    </a:lnTo>
                    <a:lnTo>
                      <a:pt x="1776" y="7114"/>
                    </a:lnTo>
                    <a:lnTo>
                      <a:pt x="1689" y="6984"/>
                    </a:lnTo>
                    <a:lnTo>
                      <a:pt x="1617" y="6840"/>
                    </a:lnTo>
                    <a:lnTo>
                      <a:pt x="1561" y="6684"/>
                    </a:lnTo>
                    <a:lnTo>
                      <a:pt x="1524" y="6513"/>
                    </a:lnTo>
                    <a:lnTo>
                      <a:pt x="1505" y="6327"/>
                    </a:lnTo>
                    <a:lnTo>
                      <a:pt x="1504" y="6126"/>
                    </a:lnTo>
                    <a:lnTo>
                      <a:pt x="1522" y="5909"/>
                    </a:lnTo>
                    <a:lnTo>
                      <a:pt x="1561" y="5676"/>
                    </a:lnTo>
                    <a:lnTo>
                      <a:pt x="1621" y="5426"/>
                    </a:lnTo>
                    <a:lnTo>
                      <a:pt x="1704" y="5158"/>
                    </a:lnTo>
                    <a:lnTo>
                      <a:pt x="1429" y="4957"/>
                    </a:lnTo>
                    <a:lnTo>
                      <a:pt x="1178" y="4755"/>
                    </a:lnTo>
                    <a:lnTo>
                      <a:pt x="951" y="4553"/>
                    </a:lnTo>
                    <a:lnTo>
                      <a:pt x="747" y="4352"/>
                    </a:lnTo>
                    <a:lnTo>
                      <a:pt x="568" y="4153"/>
                    </a:lnTo>
                    <a:lnTo>
                      <a:pt x="414" y="3956"/>
                    </a:lnTo>
                    <a:lnTo>
                      <a:pt x="282" y="3761"/>
                    </a:lnTo>
                    <a:lnTo>
                      <a:pt x="177" y="3570"/>
                    </a:lnTo>
                    <a:lnTo>
                      <a:pt x="95" y="3381"/>
                    </a:lnTo>
                    <a:lnTo>
                      <a:pt x="38" y="3197"/>
                    </a:lnTo>
                    <a:lnTo>
                      <a:pt x="6" y="3017"/>
                    </a:lnTo>
                    <a:lnTo>
                      <a:pt x="0" y="2842"/>
                    </a:lnTo>
                    <a:lnTo>
                      <a:pt x="18" y="2672"/>
                    </a:lnTo>
                    <a:lnTo>
                      <a:pt x="61" y="2508"/>
                    </a:lnTo>
                    <a:lnTo>
                      <a:pt x="130" y="2351"/>
                    </a:lnTo>
                    <a:lnTo>
                      <a:pt x="225" y="2201"/>
                    </a:lnTo>
                    <a:lnTo>
                      <a:pt x="346" y="2057"/>
                    </a:lnTo>
                    <a:lnTo>
                      <a:pt x="493" y="1922"/>
                    </a:lnTo>
                    <a:lnTo>
                      <a:pt x="664" y="1795"/>
                    </a:lnTo>
                    <a:lnTo>
                      <a:pt x="863" y="1677"/>
                    </a:lnTo>
                    <a:lnTo>
                      <a:pt x="1088" y="1569"/>
                    </a:lnTo>
                    <a:lnTo>
                      <a:pt x="1339" y="1470"/>
                    </a:lnTo>
                    <a:lnTo>
                      <a:pt x="1617" y="1381"/>
                    </a:lnTo>
                    <a:lnTo>
                      <a:pt x="1922" y="1304"/>
                    </a:lnTo>
                    <a:lnTo>
                      <a:pt x="2253" y="1238"/>
                    </a:lnTo>
                    <a:lnTo>
                      <a:pt x="2612" y="1183"/>
                    </a:lnTo>
                    <a:lnTo>
                      <a:pt x="2998" y="1142"/>
                    </a:lnTo>
                    <a:lnTo>
                      <a:pt x="3411" y="1113"/>
                    </a:lnTo>
                    <a:lnTo>
                      <a:pt x="3851" y="1097"/>
                    </a:lnTo>
                    <a:lnTo>
                      <a:pt x="4319" y="1095"/>
                    </a:lnTo>
                    <a:lnTo>
                      <a:pt x="4815" y="1107"/>
                    </a:lnTo>
                    <a:lnTo>
                      <a:pt x="5339" y="1135"/>
                    </a:lnTo>
                    <a:close/>
                  </a:path>
                </a:pathLst>
              </a:custGeom>
              <a:solidFill>
                <a:srgbClr val="A0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8" name="Freeform 422"/>
              <p:cNvSpPr>
                <a:spLocks/>
              </p:cNvSpPr>
              <p:nvPr/>
            </p:nvSpPr>
            <p:spPr bwMode="auto">
              <a:xfrm>
                <a:off x="1335" y="2533"/>
                <a:ext cx="786" cy="441"/>
              </a:xfrm>
              <a:custGeom>
                <a:avLst/>
                <a:gdLst>
                  <a:gd name="T0" fmla="*/ 15 w 15346"/>
                  <a:gd name="T1" fmla="*/ 2 h 8631"/>
                  <a:gd name="T2" fmla="*/ 17 w 15346"/>
                  <a:gd name="T3" fmla="*/ 1 h 8631"/>
                  <a:gd name="T4" fmla="*/ 19 w 15346"/>
                  <a:gd name="T5" fmla="*/ 1 h 8631"/>
                  <a:gd name="T6" fmla="*/ 21 w 15346"/>
                  <a:gd name="T7" fmla="*/ 0 h 8631"/>
                  <a:gd name="T8" fmla="*/ 23 w 15346"/>
                  <a:gd name="T9" fmla="*/ 0 h 8631"/>
                  <a:gd name="T10" fmla="*/ 24 w 15346"/>
                  <a:gd name="T11" fmla="*/ 0 h 8631"/>
                  <a:gd name="T12" fmla="*/ 26 w 15346"/>
                  <a:gd name="T13" fmla="*/ 1 h 8631"/>
                  <a:gd name="T14" fmla="*/ 28 w 15346"/>
                  <a:gd name="T15" fmla="*/ 1 h 8631"/>
                  <a:gd name="T16" fmla="*/ 29 w 15346"/>
                  <a:gd name="T17" fmla="*/ 2 h 8631"/>
                  <a:gd name="T18" fmla="*/ 31 w 15346"/>
                  <a:gd name="T19" fmla="*/ 3 h 8631"/>
                  <a:gd name="T20" fmla="*/ 32 w 15346"/>
                  <a:gd name="T21" fmla="*/ 4 h 8631"/>
                  <a:gd name="T22" fmla="*/ 34 w 15346"/>
                  <a:gd name="T23" fmla="*/ 5 h 8631"/>
                  <a:gd name="T24" fmla="*/ 35 w 15346"/>
                  <a:gd name="T25" fmla="*/ 6 h 8631"/>
                  <a:gd name="T26" fmla="*/ 37 w 15346"/>
                  <a:gd name="T27" fmla="*/ 6 h 8631"/>
                  <a:gd name="T28" fmla="*/ 38 w 15346"/>
                  <a:gd name="T29" fmla="*/ 7 h 8631"/>
                  <a:gd name="T30" fmla="*/ 39 w 15346"/>
                  <a:gd name="T31" fmla="*/ 8 h 8631"/>
                  <a:gd name="T32" fmla="*/ 40 w 15346"/>
                  <a:gd name="T33" fmla="*/ 9 h 8631"/>
                  <a:gd name="T34" fmla="*/ 40 w 15346"/>
                  <a:gd name="T35" fmla="*/ 10 h 8631"/>
                  <a:gd name="T36" fmla="*/ 40 w 15346"/>
                  <a:gd name="T37" fmla="*/ 11 h 8631"/>
                  <a:gd name="T38" fmla="*/ 40 w 15346"/>
                  <a:gd name="T39" fmla="*/ 12 h 8631"/>
                  <a:gd name="T40" fmla="*/ 39 w 15346"/>
                  <a:gd name="T41" fmla="*/ 14 h 8631"/>
                  <a:gd name="T42" fmla="*/ 39 w 15346"/>
                  <a:gd name="T43" fmla="*/ 16 h 8631"/>
                  <a:gd name="T44" fmla="*/ 38 w 15346"/>
                  <a:gd name="T45" fmla="*/ 18 h 8631"/>
                  <a:gd name="T46" fmla="*/ 37 w 15346"/>
                  <a:gd name="T47" fmla="*/ 20 h 8631"/>
                  <a:gd name="T48" fmla="*/ 36 w 15346"/>
                  <a:gd name="T49" fmla="*/ 21 h 8631"/>
                  <a:gd name="T50" fmla="*/ 34 w 15346"/>
                  <a:gd name="T51" fmla="*/ 22 h 8631"/>
                  <a:gd name="T52" fmla="*/ 31 w 15346"/>
                  <a:gd name="T53" fmla="*/ 22 h 8631"/>
                  <a:gd name="T54" fmla="*/ 29 w 15346"/>
                  <a:gd name="T55" fmla="*/ 23 h 8631"/>
                  <a:gd name="T56" fmla="*/ 26 w 15346"/>
                  <a:gd name="T57" fmla="*/ 22 h 8631"/>
                  <a:gd name="T58" fmla="*/ 23 w 15346"/>
                  <a:gd name="T59" fmla="*/ 22 h 8631"/>
                  <a:gd name="T60" fmla="*/ 20 w 15346"/>
                  <a:gd name="T61" fmla="*/ 21 h 8631"/>
                  <a:gd name="T62" fmla="*/ 17 w 15346"/>
                  <a:gd name="T63" fmla="*/ 20 h 8631"/>
                  <a:gd name="T64" fmla="*/ 15 w 15346"/>
                  <a:gd name="T65" fmla="*/ 20 h 8631"/>
                  <a:gd name="T66" fmla="*/ 13 w 15346"/>
                  <a:gd name="T67" fmla="*/ 20 h 8631"/>
                  <a:gd name="T68" fmla="*/ 11 w 15346"/>
                  <a:gd name="T69" fmla="*/ 20 h 8631"/>
                  <a:gd name="T70" fmla="*/ 9 w 15346"/>
                  <a:gd name="T71" fmla="*/ 20 h 8631"/>
                  <a:gd name="T72" fmla="*/ 8 w 15346"/>
                  <a:gd name="T73" fmla="*/ 20 h 8631"/>
                  <a:gd name="T74" fmla="*/ 6 w 15346"/>
                  <a:gd name="T75" fmla="*/ 20 h 8631"/>
                  <a:gd name="T76" fmla="*/ 5 w 15346"/>
                  <a:gd name="T77" fmla="*/ 19 h 8631"/>
                  <a:gd name="T78" fmla="*/ 4 w 15346"/>
                  <a:gd name="T79" fmla="*/ 18 h 8631"/>
                  <a:gd name="T80" fmla="*/ 4 w 15346"/>
                  <a:gd name="T81" fmla="*/ 17 h 8631"/>
                  <a:gd name="T82" fmla="*/ 4 w 15346"/>
                  <a:gd name="T83" fmla="*/ 15 h 8631"/>
                  <a:gd name="T84" fmla="*/ 4 w 15346"/>
                  <a:gd name="T85" fmla="*/ 13 h 8631"/>
                  <a:gd name="T86" fmla="*/ 3 w 15346"/>
                  <a:gd name="T87" fmla="*/ 12 h 8631"/>
                  <a:gd name="T88" fmla="*/ 1 w 15346"/>
                  <a:gd name="T89" fmla="*/ 10 h 8631"/>
                  <a:gd name="T90" fmla="*/ 0 w 15346"/>
                  <a:gd name="T91" fmla="*/ 9 h 8631"/>
                  <a:gd name="T92" fmla="*/ 0 w 15346"/>
                  <a:gd name="T93" fmla="*/ 7 h 8631"/>
                  <a:gd name="T94" fmla="*/ 0 w 15346"/>
                  <a:gd name="T95" fmla="*/ 6 h 8631"/>
                  <a:gd name="T96" fmla="*/ 1 w 15346"/>
                  <a:gd name="T97" fmla="*/ 5 h 8631"/>
                  <a:gd name="T98" fmla="*/ 3 w 15346"/>
                  <a:gd name="T99" fmla="*/ 4 h 8631"/>
                  <a:gd name="T100" fmla="*/ 5 w 15346"/>
                  <a:gd name="T101" fmla="*/ 3 h 8631"/>
                  <a:gd name="T102" fmla="*/ 8 w 15346"/>
                  <a:gd name="T103" fmla="*/ 3 h 8631"/>
                  <a:gd name="T104" fmla="*/ 11 w 15346"/>
                  <a:gd name="T105" fmla="*/ 3 h 86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46"/>
                  <a:gd name="T160" fmla="*/ 0 h 8631"/>
                  <a:gd name="T161" fmla="*/ 15346 w 15346"/>
                  <a:gd name="T162" fmla="*/ 8631 h 86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46" h="8631">
                    <a:moveTo>
                      <a:pt x="5325" y="1131"/>
                    </a:moveTo>
                    <a:lnTo>
                      <a:pt x="5575" y="974"/>
                    </a:lnTo>
                    <a:lnTo>
                      <a:pt x="5823" y="830"/>
                    </a:lnTo>
                    <a:lnTo>
                      <a:pt x="6068" y="697"/>
                    </a:lnTo>
                    <a:lnTo>
                      <a:pt x="6310" y="576"/>
                    </a:lnTo>
                    <a:lnTo>
                      <a:pt x="6552" y="466"/>
                    </a:lnTo>
                    <a:lnTo>
                      <a:pt x="6791" y="368"/>
                    </a:lnTo>
                    <a:lnTo>
                      <a:pt x="7026" y="282"/>
                    </a:lnTo>
                    <a:lnTo>
                      <a:pt x="7261" y="208"/>
                    </a:lnTo>
                    <a:lnTo>
                      <a:pt x="7494" y="145"/>
                    </a:lnTo>
                    <a:lnTo>
                      <a:pt x="7724" y="94"/>
                    </a:lnTo>
                    <a:lnTo>
                      <a:pt x="7952" y="54"/>
                    </a:lnTo>
                    <a:lnTo>
                      <a:pt x="8177" y="24"/>
                    </a:lnTo>
                    <a:lnTo>
                      <a:pt x="8402" y="6"/>
                    </a:lnTo>
                    <a:lnTo>
                      <a:pt x="8623" y="0"/>
                    </a:lnTo>
                    <a:lnTo>
                      <a:pt x="8843" y="4"/>
                    </a:lnTo>
                    <a:lnTo>
                      <a:pt x="9061" y="20"/>
                    </a:lnTo>
                    <a:lnTo>
                      <a:pt x="9276" y="46"/>
                    </a:lnTo>
                    <a:lnTo>
                      <a:pt x="9489" y="84"/>
                    </a:lnTo>
                    <a:lnTo>
                      <a:pt x="9701" y="133"/>
                    </a:lnTo>
                    <a:lnTo>
                      <a:pt x="9911" y="192"/>
                    </a:lnTo>
                    <a:lnTo>
                      <a:pt x="10118" y="262"/>
                    </a:lnTo>
                    <a:lnTo>
                      <a:pt x="10323" y="342"/>
                    </a:lnTo>
                    <a:lnTo>
                      <a:pt x="10528" y="434"/>
                    </a:lnTo>
                    <a:lnTo>
                      <a:pt x="10729" y="535"/>
                    </a:lnTo>
                    <a:lnTo>
                      <a:pt x="10929" y="647"/>
                    </a:lnTo>
                    <a:lnTo>
                      <a:pt x="11127" y="770"/>
                    </a:lnTo>
                    <a:lnTo>
                      <a:pt x="11323" y="902"/>
                    </a:lnTo>
                    <a:lnTo>
                      <a:pt x="11516" y="1046"/>
                    </a:lnTo>
                    <a:lnTo>
                      <a:pt x="11708" y="1198"/>
                    </a:lnTo>
                    <a:lnTo>
                      <a:pt x="11899" y="1363"/>
                    </a:lnTo>
                    <a:lnTo>
                      <a:pt x="12087" y="1535"/>
                    </a:lnTo>
                    <a:lnTo>
                      <a:pt x="12274" y="1720"/>
                    </a:lnTo>
                    <a:lnTo>
                      <a:pt x="12484" y="1785"/>
                    </a:lnTo>
                    <a:lnTo>
                      <a:pt x="12692" y="1851"/>
                    </a:lnTo>
                    <a:lnTo>
                      <a:pt x="12896" y="1921"/>
                    </a:lnTo>
                    <a:lnTo>
                      <a:pt x="13095" y="1992"/>
                    </a:lnTo>
                    <a:lnTo>
                      <a:pt x="13290" y="2064"/>
                    </a:lnTo>
                    <a:lnTo>
                      <a:pt x="13479" y="2140"/>
                    </a:lnTo>
                    <a:lnTo>
                      <a:pt x="13662" y="2218"/>
                    </a:lnTo>
                    <a:lnTo>
                      <a:pt x="13838" y="2299"/>
                    </a:lnTo>
                    <a:lnTo>
                      <a:pt x="14008" y="2383"/>
                    </a:lnTo>
                    <a:lnTo>
                      <a:pt x="14170" y="2472"/>
                    </a:lnTo>
                    <a:lnTo>
                      <a:pt x="14324" y="2563"/>
                    </a:lnTo>
                    <a:lnTo>
                      <a:pt x="14469" y="2658"/>
                    </a:lnTo>
                    <a:lnTo>
                      <a:pt x="14606" y="2758"/>
                    </a:lnTo>
                    <a:lnTo>
                      <a:pt x="14732" y="2863"/>
                    </a:lnTo>
                    <a:lnTo>
                      <a:pt x="14848" y="2971"/>
                    </a:lnTo>
                    <a:lnTo>
                      <a:pt x="14953" y="3085"/>
                    </a:lnTo>
                    <a:lnTo>
                      <a:pt x="15047" y="3203"/>
                    </a:lnTo>
                    <a:lnTo>
                      <a:pt x="15130" y="3327"/>
                    </a:lnTo>
                    <a:lnTo>
                      <a:pt x="15200" y="3457"/>
                    </a:lnTo>
                    <a:lnTo>
                      <a:pt x="15257" y="3592"/>
                    </a:lnTo>
                    <a:lnTo>
                      <a:pt x="15301" y="3734"/>
                    </a:lnTo>
                    <a:lnTo>
                      <a:pt x="15330" y="3882"/>
                    </a:lnTo>
                    <a:lnTo>
                      <a:pt x="15346" y="4036"/>
                    </a:lnTo>
                    <a:lnTo>
                      <a:pt x="15346" y="4197"/>
                    </a:lnTo>
                    <a:lnTo>
                      <a:pt x="15331" y="4366"/>
                    </a:lnTo>
                    <a:lnTo>
                      <a:pt x="15301" y="4541"/>
                    </a:lnTo>
                    <a:lnTo>
                      <a:pt x="15252" y="4725"/>
                    </a:lnTo>
                    <a:lnTo>
                      <a:pt x="15188" y="4915"/>
                    </a:lnTo>
                    <a:lnTo>
                      <a:pt x="15106" y="5114"/>
                    </a:lnTo>
                    <a:lnTo>
                      <a:pt x="15005" y="5322"/>
                    </a:lnTo>
                    <a:lnTo>
                      <a:pt x="14886" y="5538"/>
                    </a:lnTo>
                    <a:lnTo>
                      <a:pt x="14748" y="5762"/>
                    </a:lnTo>
                    <a:lnTo>
                      <a:pt x="14766" y="6109"/>
                    </a:lnTo>
                    <a:lnTo>
                      <a:pt x="14753" y="6429"/>
                    </a:lnTo>
                    <a:lnTo>
                      <a:pt x="14710" y="6724"/>
                    </a:lnTo>
                    <a:lnTo>
                      <a:pt x="14638" y="6994"/>
                    </a:lnTo>
                    <a:lnTo>
                      <a:pt x="14539" y="7241"/>
                    </a:lnTo>
                    <a:lnTo>
                      <a:pt x="14413" y="7465"/>
                    </a:lnTo>
                    <a:lnTo>
                      <a:pt x="14263" y="7666"/>
                    </a:lnTo>
                    <a:lnTo>
                      <a:pt x="14089" y="7845"/>
                    </a:lnTo>
                    <a:lnTo>
                      <a:pt x="13893" y="8004"/>
                    </a:lnTo>
                    <a:lnTo>
                      <a:pt x="13676" y="8144"/>
                    </a:lnTo>
                    <a:lnTo>
                      <a:pt x="13440" y="8264"/>
                    </a:lnTo>
                    <a:lnTo>
                      <a:pt x="13185" y="8366"/>
                    </a:lnTo>
                    <a:lnTo>
                      <a:pt x="12914" y="8449"/>
                    </a:lnTo>
                    <a:lnTo>
                      <a:pt x="12626" y="8516"/>
                    </a:lnTo>
                    <a:lnTo>
                      <a:pt x="12325" y="8567"/>
                    </a:lnTo>
                    <a:lnTo>
                      <a:pt x="12011" y="8603"/>
                    </a:lnTo>
                    <a:lnTo>
                      <a:pt x="11685" y="8624"/>
                    </a:lnTo>
                    <a:lnTo>
                      <a:pt x="11349" y="8631"/>
                    </a:lnTo>
                    <a:lnTo>
                      <a:pt x="11004" y="8626"/>
                    </a:lnTo>
                    <a:lnTo>
                      <a:pt x="10651" y="8608"/>
                    </a:lnTo>
                    <a:lnTo>
                      <a:pt x="10292" y="8579"/>
                    </a:lnTo>
                    <a:lnTo>
                      <a:pt x="9927" y="8538"/>
                    </a:lnTo>
                    <a:lnTo>
                      <a:pt x="9559" y="8489"/>
                    </a:lnTo>
                    <a:lnTo>
                      <a:pt x="9188" y="8430"/>
                    </a:lnTo>
                    <a:lnTo>
                      <a:pt x="8817" y="8364"/>
                    </a:lnTo>
                    <a:lnTo>
                      <a:pt x="8445" y="8289"/>
                    </a:lnTo>
                    <a:lnTo>
                      <a:pt x="8075" y="8208"/>
                    </a:lnTo>
                    <a:lnTo>
                      <a:pt x="7708" y="8120"/>
                    </a:lnTo>
                    <a:lnTo>
                      <a:pt x="7346" y="8028"/>
                    </a:lnTo>
                    <a:lnTo>
                      <a:pt x="6987" y="7931"/>
                    </a:lnTo>
                    <a:lnTo>
                      <a:pt x="6637" y="7831"/>
                    </a:lnTo>
                    <a:lnTo>
                      <a:pt x="6295" y="7727"/>
                    </a:lnTo>
                    <a:lnTo>
                      <a:pt x="6036" y="7750"/>
                    </a:lnTo>
                    <a:lnTo>
                      <a:pt x="5778" y="7771"/>
                    </a:lnTo>
                    <a:lnTo>
                      <a:pt x="5520" y="7791"/>
                    </a:lnTo>
                    <a:lnTo>
                      <a:pt x="5265" y="7808"/>
                    </a:lnTo>
                    <a:lnTo>
                      <a:pt x="5011" y="7821"/>
                    </a:lnTo>
                    <a:lnTo>
                      <a:pt x="4761" y="7832"/>
                    </a:lnTo>
                    <a:lnTo>
                      <a:pt x="4515" y="7839"/>
                    </a:lnTo>
                    <a:lnTo>
                      <a:pt x="4274" y="7841"/>
                    </a:lnTo>
                    <a:lnTo>
                      <a:pt x="4038" y="7838"/>
                    </a:lnTo>
                    <a:lnTo>
                      <a:pt x="3807" y="7830"/>
                    </a:lnTo>
                    <a:lnTo>
                      <a:pt x="3584" y="7815"/>
                    </a:lnTo>
                    <a:lnTo>
                      <a:pt x="3368" y="7794"/>
                    </a:lnTo>
                    <a:lnTo>
                      <a:pt x="3160" y="7764"/>
                    </a:lnTo>
                    <a:lnTo>
                      <a:pt x="2961" y="7729"/>
                    </a:lnTo>
                    <a:lnTo>
                      <a:pt x="2771" y="7684"/>
                    </a:lnTo>
                    <a:lnTo>
                      <a:pt x="2592" y="7631"/>
                    </a:lnTo>
                    <a:lnTo>
                      <a:pt x="2424" y="7568"/>
                    </a:lnTo>
                    <a:lnTo>
                      <a:pt x="2267" y="7496"/>
                    </a:lnTo>
                    <a:lnTo>
                      <a:pt x="2123" y="7413"/>
                    </a:lnTo>
                    <a:lnTo>
                      <a:pt x="1992" y="7319"/>
                    </a:lnTo>
                    <a:lnTo>
                      <a:pt x="1875" y="7214"/>
                    </a:lnTo>
                    <a:lnTo>
                      <a:pt x="1772" y="7097"/>
                    </a:lnTo>
                    <a:lnTo>
                      <a:pt x="1685" y="6966"/>
                    </a:lnTo>
                    <a:lnTo>
                      <a:pt x="1613" y="6824"/>
                    </a:lnTo>
                    <a:lnTo>
                      <a:pt x="1558" y="6667"/>
                    </a:lnTo>
                    <a:lnTo>
                      <a:pt x="1520" y="6496"/>
                    </a:lnTo>
                    <a:lnTo>
                      <a:pt x="1500" y="6311"/>
                    </a:lnTo>
                    <a:lnTo>
                      <a:pt x="1500" y="6111"/>
                    </a:lnTo>
                    <a:lnTo>
                      <a:pt x="1518" y="5894"/>
                    </a:lnTo>
                    <a:lnTo>
                      <a:pt x="1557" y="5661"/>
                    </a:lnTo>
                    <a:lnTo>
                      <a:pt x="1617" y="5412"/>
                    </a:lnTo>
                    <a:lnTo>
                      <a:pt x="1699" y="5146"/>
                    </a:lnTo>
                    <a:lnTo>
                      <a:pt x="1426" y="4944"/>
                    </a:lnTo>
                    <a:lnTo>
                      <a:pt x="1175" y="4743"/>
                    </a:lnTo>
                    <a:lnTo>
                      <a:pt x="949" y="4541"/>
                    </a:lnTo>
                    <a:lnTo>
                      <a:pt x="745" y="4341"/>
                    </a:lnTo>
                    <a:lnTo>
                      <a:pt x="566" y="4143"/>
                    </a:lnTo>
                    <a:lnTo>
                      <a:pt x="413" y="3946"/>
                    </a:lnTo>
                    <a:lnTo>
                      <a:pt x="282" y="3751"/>
                    </a:lnTo>
                    <a:lnTo>
                      <a:pt x="176" y="3561"/>
                    </a:lnTo>
                    <a:lnTo>
                      <a:pt x="95" y="3372"/>
                    </a:lnTo>
                    <a:lnTo>
                      <a:pt x="38" y="3189"/>
                    </a:lnTo>
                    <a:lnTo>
                      <a:pt x="6" y="3009"/>
                    </a:lnTo>
                    <a:lnTo>
                      <a:pt x="0" y="2834"/>
                    </a:lnTo>
                    <a:lnTo>
                      <a:pt x="18" y="2666"/>
                    </a:lnTo>
                    <a:lnTo>
                      <a:pt x="61" y="2501"/>
                    </a:lnTo>
                    <a:lnTo>
                      <a:pt x="130" y="2344"/>
                    </a:lnTo>
                    <a:lnTo>
                      <a:pt x="225" y="2195"/>
                    </a:lnTo>
                    <a:lnTo>
                      <a:pt x="345" y="2052"/>
                    </a:lnTo>
                    <a:lnTo>
                      <a:pt x="490" y="1917"/>
                    </a:lnTo>
                    <a:lnTo>
                      <a:pt x="663" y="1790"/>
                    </a:lnTo>
                    <a:lnTo>
                      <a:pt x="861" y="1672"/>
                    </a:lnTo>
                    <a:lnTo>
                      <a:pt x="1085" y="1565"/>
                    </a:lnTo>
                    <a:lnTo>
                      <a:pt x="1336" y="1466"/>
                    </a:lnTo>
                    <a:lnTo>
                      <a:pt x="1613" y="1377"/>
                    </a:lnTo>
                    <a:lnTo>
                      <a:pt x="1917" y="1301"/>
                    </a:lnTo>
                    <a:lnTo>
                      <a:pt x="2248" y="1234"/>
                    </a:lnTo>
                    <a:lnTo>
                      <a:pt x="2606" y="1181"/>
                    </a:lnTo>
                    <a:lnTo>
                      <a:pt x="2990" y="1138"/>
                    </a:lnTo>
                    <a:lnTo>
                      <a:pt x="3402" y="1110"/>
                    </a:lnTo>
                    <a:lnTo>
                      <a:pt x="3841" y="1094"/>
                    </a:lnTo>
                    <a:lnTo>
                      <a:pt x="4309" y="1092"/>
                    </a:lnTo>
                    <a:lnTo>
                      <a:pt x="4803" y="1104"/>
                    </a:lnTo>
                    <a:lnTo>
                      <a:pt x="5325" y="1131"/>
                    </a:lnTo>
                    <a:close/>
                  </a:path>
                </a:pathLst>
              </a:custGeom>
              <a:solidFill>
                <a:srgbClr val="A4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9" name="Freeform 423"/>
              <p:cNvSpPr>
                <a:spLocks/>
              </p:cNvSpPr>
              <p:nvPr/>
            </p:nvSpPr>
            <p:spPr bwMode="auto">
              <a:xfrm>
                <a:off x="1335" y="2533"/>
                <a:ext cx="786" cy="441"/>
              </a:xfrm>
              <a:custGeom>
                <a:avLst/>
                <a:gdLst>
                  <a:gd name="T0" fmla="*/ 15 w 15308"/>
                  <a:gd name="T1" fmla="*/ 2 h 8611"/>
                  <a:gd name="T2" fmla="*/ 17 w 15308"/>
                  <a:gd name="T3" fmla="*/ 1 h 8611"/>
                  <a:gd name="T4" fmla="*/ 19 w 15308"/>
                  <a:gd name="T5" fmla="*/ 1 h 8611"/>
                  <a:gd name="T6" fmla="*/ 21 w 15308"/>
                  <a:gd name="T7" fmla="*/ 0 h 8611"/>
                  <a:gd name="T8" fmla="*/ 23 w 15308"/>
                  <a:gd name="T9" fmla="*/ 0 h 8611"/>
                  <a:gd name="T10" fmla="*/ 24 w 15308"/>
                  <a:gd name="T11" fmla="*/ 0 h 8611"/>
                  <a:gd name="T12" fmla="*/ 26 w 15308"/>
                  <a:gd name="T13" fmla="*/ 1 h 8611"/>
                  <a:gd name="T14" fmla="*/ 28 w 15308"/>
                  <a:gd name="T15" fmla="*/ 1 h 8611"/>
                  <a:gd name="T16" fmla="*/ 29 w 15308"/>
                  <a:gd name="T17" fmla="*/ 2 h 8611"/>
                  <a:gd name="T18" fmla="*/ 31 w 15308"/>
                  <a:gd name="T19" fmla="*/ 3 h 8611"/>
                  <a:gd name="T20" fmla="*/ 32 w 15308"/>
                  <a:gd name="T21" fmla="*/ 5 h 8611"/>
                  <a:gd name="T22" fmla="*/ 34 w 15308"/>
                  <a:gd name="T23" fmla="*/ 5 h 8611"/>
                  <a:gd name="T24" fmla="*/ 35 w 15308"/>
                  <a:gd name="T25" fmla="*/ 6 h 8611"/>
                  <a:gd name="T26" fmla="*/ 37 w 15308"/>
                  <a:gd name="T27" fmla="*/ 6 h 8611"/>
                  <a:gd name="T28" fmla="*/ 38 w 15308"/>
                  <a:gd name="T29" fmla="*/ 7 h 8611"/>
                  <a:gd name="T30" fmla="*/ 39 w 15308"/>
                  <a:gd name="T31" fmla="*/ 8 h 8611"/>
                  <a:gd name="T32" fmla="*/ 40 w 15308"/>
                  <a:gd name="T33" fmla="*/ 9 h 8611"/>
                  <a:gd name="T34" fmla="*/ 40 w 15308"/>
                  <a:gd name="T35" fmla="*/ 10 h 8611"/>
                  <a:gd name="T36" fmla="*/ 40 w 15308"/>
                  <a:gd name="T37" fmla="*/ 11 h 8611"/>
                  <a:gd name="T38" fmla="*/ 40 w 15308"/>
                  <a:gd name="T39" fmla="*/ 12 h 8611"/>
                  <a:gd name="T40" fmla="*/ 39 w 15308"/>
                  <a:gd name="T41" fmla="*/ 14 h 8611"/>
                  <a:gd name="T42" fmla="*/ 39 w 15308"/>
                  <a:gd name="T43" fmla="*/ 16 h 8611"/>
                  <a:gd name="T44" fmla="*/ 39 w 15308"/>
                  <a:gd name="T45" fmla="*/ 18 h 8611"/>
                  <a:gd name="T46" fmla="*/ 38 w 15308"/>
                  <a:gd name="T47" fmla="*/ 20 h 8611"/>
                  <a:gd name="T48" fmla="*/ 36 w 15308"/>
                  <a:gd name="T49" fmla="*/ 21 h 8611"/>
                  <a:gd name="T50" fmla="*/ 34 w 15308"/>
                  <a:gd name="T51" fmla="*/ 22 h 8611"/>
                  <a:gd name="T52" fmla="*/ 32 w 15308"/>
                  <a:gd name="T53" fmla="*/ 23 h 8611"/>
                  <a:gd name="T54" fmla="*/ 29 w 15308"/>
                  <a:gd name="T55" fmla="*/ 23 h 8611"/>
                  <a:gd name="T56" fmla="*/ 26 w 15308"/>
                  <a:gd name="T57" fmla="*/ 22 h 8611"/>
                  <a:gd name="T58" fmla="*/ 23 w 15308"/>
                  <a:gd name="T59" fmla="*/ 22 h 8611"/>
                  <a:gd name="T60" fmla="*/ 20 w 15308"/>
                  <a:gd name="T61" fmla="*/ 21 h 8611"/>
                  <a:gd name="T62" fmla="*/ 17 w 15308"/>
                  <a:gd name="T63" fmla="*/ 20 h 8611"/>
                  <a:gd name="T64" fmla="*/ 15 w 15308"/>
                  <a:gd name="T65" fmla="*/ 20 h 8611"/>
                  <a:gd name="T66" fmla="*/ 13 w 15308"/>
                  <a:gd name="T67" fmla="*/ 20 h 8611"/>
                  <a:gd name="T68" fmla="*/ 11 w 15308"/>
                  <a:gd name="T69" fmla="*/ 21 h 8611"/>
                  <a:gd name="T70" fmla="*/ 9 w 15308"/>
                  <a:gd name="T71" fmla="*/ 20 h 8611"/>
                  <a:gd name="T72" fmla="*/ 8 w 15308"/>
                  <a:gd name="T73" fmla="*/ 20 h 8611"/>
                  <a:gd name="T74" fmla="*/ 6 w 15308"/>
                  <a:gd name="T75" fmla="*/ 20 h 8611"/>
                  <a:gd name="T76" fmla="*/ 5 w 15308"/>
                  <a:gd name="T77" fmla="*/ 19 h 8611"/>
                  <a:gd name="T78" fmla="*/ 4 w 15308"/>
                  <a:gd name="T79" fmla="*/ 18 h 8611"/>
                  <a:gd name="T80" fmla="*/ 4 w 15308"/>
                  <a:gd name="T81" fmla="*/ 17 h 8611"/>
                  <a:gd name="T82" fmla="*/ 4 w 15308"/>
                  <a:gd name="T83" fmla="*/ 15 h 8611"/>
                  <a:gd name="T84" fmla="*/ 4 w 15308"/>
                  <a:gd name="T85" fmla="*/ 13 h 8611"/>
                  <a:gd name="T86" fmla="*/ 3 w 15308"/>
                  <a:gd name="T87" fmla="*/ 12 h 8611"/>
                  <a:gd name="T88" fmla="*/ 1 w 15308"/>
                  <a:gd name="T89" fmla="*/ 10 h 8611"/>
                  <a:gd name="T90" fmla="*/ 0 w 15308"/>
                  <a:gd name="T91" fmla="*/ 9 h 8611"/>
                  <a:gd name="T92" fmla="*/ 0 w 15308"/>
                  <a:gd name="T93" fmla="*/ 7 h 8611"/>
                  <a:gd name="T94" fmla="*/ 0 w 15308"/>
                  <a:gd name="T95" fmla="*/ 6 h 8611"/>
                  <a:gd name="T96" fmla="*/ 1 w 15308"/>
                  <a:gd name="T97" fmla="*/ 5 h 8611"/>
                  <a:gd name="T98" fmla="*/ 3 w 15308"/>
                  <a:gd name="T99" fmla="*/ 4 h 8611"/>
                  <a:gd name="T100" fmla="*/ 5 w 15308"/>
                  <a:gd name="T101" fmla="*/ 3 h 8611"/>
                  <a:gd name="T102" fmla="*/ 8 w 15308"/>
                  <a:gd name="T103" fmla="*/ 3 h 8611"/>
                  <a:gd name="T104" fmla="*/ 11 w 15308"/>
                  <a:gd name="T105" fmla="*/ 3 h 86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08"/>
                  <a:gd name="T160" fmla="*/ 0 h 8611"/>
                  <a:gd name="T161" fmla="*/ 15308 w 15308"/>
                  <a:gd name="T162" fmla="*/ 8611 h 86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08" h="8611">
                    <a:moveTo>
                      <a:pt x="5312" y="1129"/>
                    </a:moveTo>
                    <a:lnTo>
                      <a:pt x="5562" y="973"/>
                    </a:lnTo>
                    <a:lnTo>
                      <a:pt x="5808" y="828"/>
                    </a:lnTo>
                    <a:lnTo>
                      <a:pt x="6052" y="696"/>
                    </a:lnTo>
                    <a:lnTo>
                      <a:pt x="6296" y="574"/>
                    </a:lnTo>
                    <a:lnTo>
                      <a:pt x="6536" y="466"/>
                    </a:lnTo>
                    <a:lnTo>
                      <a:pt x="6774" y="368"/>
                    </a:lnTo>
                    <a:lnTo>
                      <a:pt x="7010" y="283"/>
                    </a:lnTo>
                    <a:lnTo>
                      <a:pt x="7243" y="208"/>
                    </a:lnTo>
                    <a:lnTo>
                      <a:pt x="7475" y="146"/>
                    </a:lnTo>
                    <a:lnTo>
                      <a:pt x="7705" y="94"/>
                    </a:lnTo>
                    <a:lnTo>
                      <a:pt x="7932" y="54"/>
                    </a:lnTo>
                    <a:lnTo>
                      <a:pt x="8157" y="25"/>
                    </a:lnTo>
                    <a:lnTo>
                      <a:pt x="8381" y="7"/>
                    </a:lnTo>
                    <a:lnTo>
                      <a:pt x="8602" y="0"/>
                    </a:lnTo>
                    <a:lnTo>
                      <a:pt x="8821" y="6"/>
                    </a:lnTo>
                    <a:lnTo>
                      <a:pt x="9038" y="20"/>
                    </a:lnTo>
                    <a:lnTo>
                      <a:pt x="9254" y="48"/>
                    </a:lnTo>
                    <a:lnTo>
                      <a:pt x="9466" y="85"/>
                    </a:lnTo>
                    <a:lnTo>
                      <a:pt x="9677" y="133"/>
                    </a:lnTo>
                    <a:lnTo>
                      <a:pt x="9886" y="192"/>
                    </a:lnTo>
                    <a:lnTo>
                      <a:pt x="10093" y="262"/>
                    </a:lnTo>
                    <a:lnTo>
                      <a:pt x="10298" y="342"/>
                    </a:lnTo>
                    <a:lnTo>
                      <a:pt x="10501" y="433"/>
                    </a:lnTo>
                    <a:lnTo>
                      <a:pt x="10702" y="534"/>
                    </a:lnTo>
                    <a:lnTo>
                      <a:pt x="10901" y="646"/>
                    </a:lnTo>
                    <a:lnTo>
                      <a:pt x="11098" y="768"/>
                    </a:lnTo>
                    <a:lnTo>
                      <a:pt x="11294" y="901"/>
                    </a:lnTo>
                    <a:lnTo>
                      <a:pt x="11488" y="1044"/>
                    </a:lnTo>
                    <a:lnTo>
                      <a:pt x="11680" y="1197"/>
                    </a:lnTo>
                    <a:lnTo>
                      <a:pt x="11869" y="1360"/>
                    </a:lnTo>
                    <a:lnTo>
                      <a:pt x="12057" y="1533"/>
                    </a:lnTo>
                    <a:lnTo>
                      <a:pt x="12243" y="1716"/>
                    </a:lnTo>
                    <a:lnTo>
                      <a:pt x="12454" y="1781"/>
                    </a:lnTo>
                    <a:lnTo>
                      <a:pt x="12661" y="1848"/>
                    </a:lnTo>
                    <a:lnTo>
                      <a:pt x="12864" y="1916"/>
                    </a:lnTo>
                    <a:lnTo>
                      <a:pt x="13063" y="1987"/>
                    </a:lnTo>
                    <a:lnTo>
                      <a:pt x="13257" y="2061"/>
                    </a:lnTo>
                    <a:lnTo>
                      <a:pt x="13446" y="2135"/>
                    </a:lnTo>
                    <a:lnTo>
                      <a:pt x="13629" y="2213"/>
                    </a:lnTo>
                    <a:lnTo>
                      <a:pt x="13805" y="2294"/>
                    </a:lnTo>
                    <a:lnTo>
                      <a:pt x="13974" y="2379"/>
                    </a:lnTo>
                    <a:lnTo>
                      <a:pt x="14135" y="2466"/>
                    </a:lnTo>
                    <a:lnTo>
                      <a:pt x="14289" y="2558"/>
                    </a:lnTo>
                    <a:lnTo>
                      <a:pt x="14433" y="2652"/>
                    </a:lnTo>
                    <a:lnTo>
                      <a:pt x="14569" y="2752"/>
                    </a:lnTo>
                    <a:lnTo>
                      <a:pt x="14695" y="2856"/>
                    </a:lnTo>
                    <a:lnTo>
                      <a:pt x="14811" y="2964"/>
                    </a:lnTo>
                    <a:lnTo>
                      <a:pt x="14917" y="3077"/>
                    </a:lnTo>
                    <a:lnTo>
                      <a:pt x="15010" y="3196"/>
                    </a:lnTo>
                    <a:lnTo>
                      <a:pt x="15092" y="3319"/>
                    </a:lnTo>
                    <a:lnTo>
                      <a:pt x="15162" y="3449"/>
                    </a:lnTo>
                    <a:lnTo>
                      <a:pt x="15220" y="3584"/>
                    </a:lnTo>
                    <a:lnTo>
                      <a:pt x="15263" y="3726"/>
                    </a:lnTo>
                    <a:lnTo>
                      <a:pt x="15292" y="3873"/>
                    </a:lnTo>
                    <a:lnTo>
                      <a:pt x="15308" y="4027"/>
                    </a:lnTo>
                    <a:lnTo>
                      <a:pt x="15308" y="4188"/>
                    </a:lnTo>
                    <a:lnTo>
                      <a:pt x="15294" y="4356"/>
                    </a:lnTo>
                    <a:lnTo>
                      <a:pt x="15263" y="4530"/>
                    </a:lnTo>
                    <a:lnTo>
                      <a:pt x="15215" y="4714"/>
                    </a:lnTo>
                    <a:lnTo>
                      <a:pt x="15150" y="4904"/>
                    </a:lnTo>
                    <a:lnTo>
                      <a:pt x="15068" y="5102"/>
                    </a:lnTo>
                    <a:lnTo>
                      <a:pt x="14968" y="5309"/>
                    </a:lnTo>
                    <a:lnTo>
                      <a:pt x="14849" y="5525"/>
                    </a:lnTo>
                    <a:lnTo>
                      <a:pt x="14711" y="5748"/>
                    </a:lnTo>
                    <a:lnTo>
                      <a:pt x="14729" y="6094"/>
                    </a:lnTo>
                    <a:lnTo>
                      <a:pt x="14716" y="6414"/>
                    </a:lnTo>
                    <a:lnTo>
                      <a:pt x="14673" y="6708"/>
                    </a:lnTo>
                    <a:lnTo>
                      <a:pt x="14602" y="6978"/>
                    </a:lnTo>
                    <a:lnTo>
                      <a:pt x="14503" y="7225"/>
                    </a:lnTo>
                    <a:lnTo>
                      <a:pt x="14377" y="7447"/>
                    </a:lnTo>
                    <a:lnTo>
                      <a:pt x="14228" y="7648"/>
                    </a:lnTo>
                    <a:lnTo>
                      <a:pt x="14054" y="7827"/>
                    </a:lnTo>
                    <a:lnTo>
                      <a:pt x="13858" y="7986"/>
                    </a:lnTo>
                    <a:lnTo>
                      <a:pt x="13642" y="8124"/>
                    </a:lnTo>
                    <a:lnTo>
                      <a:pt x="13407" y="8244"/>
                    </a:lnTo>
                    <a:lnTo>
                      <a:pt x="13153" y="8345"/>
                    </a:lnTo>
                    <a:lnTo>
                      <a:pt x="12882" y="8428"/>
                    </a:lnTo>
                    <a:lnTo>
                      <a:pt x="12596" y="8496"/>
                    </a:lnTo>
                    <a:lnTo>
                      <a:pt x="12295" y="8546"/>
                    </a:lnTo>
                    <a:lnTo>
                      <a:pt x="11982" y="8582"/>
                    </a:lnTo>
                    <a:lnTo>
                      <a:pt x="11656" y="8603"/>
                    </a:lnTo>
                    <a:lnTo>
                      <a:pt x="11321" y="8611"/>
                    </a:lnTo>
                    <a:lnTo>
                      <a:pt x="10976" y="8604"/>
                    </a:lnTo>
                    <a:lnTo>
                      <a:pt x="10625" y="8587"/>
                    </a:lnTo>
                    <a:lnTo>
                      <a:pt x="10266" y="8558"/>
                    </a:lnTo>
                    <a:lnTo>
                      <a:pt x="9902" y="8518"/>
                    </a:lnTo>
                    <a:lnTo>
                      <a:pt x="9536" y="8468"/>
                    </a:lnTo>
                    <a:lnTo>
                      <a:pt x="9166" y="8411"/>
                    </a:lnTo>
                    <a:lnTo>
                      <a:pt x="8794" y="8343"/>
                    </a:lnTo>
                    <a:lnTo>
                      <a:pt x="8425" y="8268"/>
                    </a:lnTo>
                    <a:lnTo>
                      <a:pt x="8055" y="8187"/>
                    </a:lnTo>
                    <a:lnTo>
                      <a:pt x="7689" y="8101"/>
                    </a:lnTo>
                    <a:lnTo>
                      <a:pt x="7327" y="8008"/>
                    </a:lnTo>
                    <a:lnTo>
                      <a:pt x="6971" y="7912"/>
                    </a:lnTo>
                    <a:lnTo>
                      <a:pt x="6621" y="7812"/>
                    </a:lnTo>
                    <a:lnTo>
                      <a:pt x="6279" y="7709"/>
                    </a:lnTo>
                    <a:lnTo>
                      <a:pt x="6021" y="7731"/>
                    </a:lnTo>
                    <a:lnTo>
                      <a:pt x="5763" y="7752"/>
                    </a:lnTo>
                    <a:lnTo>
                      <a:pt x="5506" y="7772"/>
                    </a:lnTo>
                    <a:lnTo>
                      <a:pt x="5251" y="7789"/>
                    </a:lnTo>
                    <a:lnTo>
                      <a:pt x="4999" y="7803"/>
                    </a:lnTo>
                    <a:lnTo>
                      <a:pt x="4750" y="7813"/>
                    </a:lnTo>
                    <a:lnTo>
                      <a:pt x="4504" y="7820"/>
                    </a:lnTo>
                    <a:lnTo>
                      <a:pt x="4263" y="7822"/>
                    </a:lnTo>
                    <a:lnTo>
                      <a:pt x="4027" y="7820"/>
                    </a:lnTo>
                    <a:lnTo>
                      <a:pt x="3798" y="7810"/>
                    </a:lnTo>
                    <a:lnTo>
                      <a:pt x="3575" y="7796"/>
                    </a:lnTo>
                    <a:lnTo>
                      <a:pt x="3360" y="7774"/>
                    </a:lnTo>
                    <a:lnTo>
                      <a:pt x="3152" y="7746"/>
                    </a:lnTo>
                    <a:lnTo>
                      <a:pt x="2953" y="7710"/>
                    </a:lnTo>
                    <a:lnTo>
                      <a:pt x="2765" y="7666"/>
                    </a:lnTo>
                    <a:lnTo>
                      <a:pt x="2586" y="7612"/>
                    </a:lnTo>
                    <a:lnTo>
                      <a:pt x="2417" y="7550"/>
                    </a:lnTo>
                    <a:lnTo>
                      <a:pt x="2262" y="7477"/>
                    </a:lnTo>
                    <a:lnTo>
                      <a:pt x="2118" y="7395"/>
                    </a:lnTo>
                    <a:lnTo>
                      <a:pt x="1987" y="7301"/>
                    </a:lnTo>
                    <a:lnTo>
                      <a:pt x="1870" y="7196"/>
                    </a:lnTo>
                    <a:lnTo>
                      <a:pt x="1768" y="7079"/>
                    </a:lnTo>
                    <a:lnTo>
                      <a:pt x="1680" y="6950"/>
                    </a:lnTo>
                    <a:lnTo>
                      <a:pt x="1609" y="6807"/>
                    </a:lnTo>
                    <a:lnTo>
                      <a:pt x="1554" y="6651"/>
                    </a:lnTo>
                    <a:lnTo>
                      <a:pt x="1516" y="6481"/>
                    </a:lnTo>
                    <a:lnTo>
                      <a:pt x="1497" y="6296"/>
                    </a:lnTo>
                    <a:lnTo>
                      <a:pt x="1496" y="6095"/>
                    </a:lnTo>
                    <a:lnTo>
                      <a:pt x="1515" y="5881"/>
                    </a:lnTo>
                    <a:lnTo>
                      <a:pt x="1554" y="5648"/>
                    </a:lnTo>
                    <a:lnTo>
                      <a:pt x="1614" y="5399"/>
                    </a:lnTo>
                    <a:lnTo>
                      <a:pt x="1695" y="5134"/>
                    </a:lnTo>
                    <a:lnTo>
                      <a:pt x="1421" y="4933"/>
                    </a:lnTo>
                    <a:lnTo>
                      <a:pt x="1172" y="4732"/>
                    </a:lnTo>
                    <a:lnTo>
                      <a:pt x="946" y="4531"/>
                    </a:lnTo>
                    <a:lnTo>
                      <a:pt x="744" y="4331"/>
                    </a:lnTo>
                    <a:lnTo>
                      <a:pt x="565" y="4133"/>
                    </a:lnTo>
                    <a:lnTo>
                      <a:pt x="411" y="3937"/>
                    </a:lnTo>
                    <a:lnTo>
                      <a:pt x="281" y="3744"/>
                    </a:lnTo>
                    <a:lnTo>
                      <a:pt x="176" y="3552"/>
                    </a:lnTo>
                    <a:lnTo>
                      <a:pt x="95" y="3365"/>
                    </a:lnTo>
                    <a:lnTo>
                      <a:pt x="38" y="3181"/>
                    </a:lnTo>
                    <a:lnTo>
                      <a:pt x="6" y="3002"/>
                    </a:lnTo>
                    <a:lnTo>
                      <a:pt x="0" y="2828"/>
                    </a:lnTo>
                    <a:lnTo>
                      <a:pt x="18" y="2659"/>
                    </a:lnTo>
                    <a:lnTo>
                      <a:pt x="61" y="2497"/>
                    </a:lnTo>
                    <a:lnTo>
                      <a:pt x="130" y="2340"/>
                    </a:lnTo>
                    <a:lnTo>
                      <a:pt x="224" y="2190"/>
                    </a:lnTo>
                    <a:lnTo>
                      <a:pt x="344" y="2048"/>
                    </a:lnTo>
                    <a:lnTo>
                      <a:pt x="489" y="1913"/>
                    </a:lnTo>
                    <a:lnTo>
                      <a:pt x="661" y="1787"/>
                    </a:lnTo>
                    <a:lnTo>
                      <a:pt x="859" y="1670"/>
                    </a:lnTo>
                    <a:lnTo>
                      <a:pt x="1082" y="1561"/>
                    </a:lnTo>
                    <a:lnTo>
                      <a:pt x="1333" y="1463"/>
                    </a:lnTo>
                    <a:lnTo>
                      <a:pt x="1610" y="1375"/>
                    </a:lnTo>
                    <a:lnTo>
                      <a:pt x="1912" y="1298"/>
                    </a:lnTo>
                    <a:lnTo>
                      <a:pt x="2243" y="1233"/>
                    </a:lnTo>
                    <a:lnTo>
                      <a:pt x="2600" y="1178"/>
                    </a:lnTo>
                    <a:lnTo>
                      <a:pt x="2983" y="1137"/>
                    </a:lnTo>
                    <a:lnTo>
                      <a:pt x="3394" y="1107"/>
                    </a:lnTo>
                    <a:lnTo>
                      <a:pt x="3833" y="1092"/>
                    </a:lnTo>
                    <a:lnTo>
                      <a:pt x="4298" y="1089"/>
                    </a:lnTo>
                    <a:lnTo>
                      <a:pt x="4791" y="1102"/>
                    </a:lnTo>
                    <a:lnTo>
                      <a:pt x="5312" y="1129"/>
                    </a:lnTo>
                    <a:close/>
                  </a:path>
                </a:pathLst>
              </a:custGeom>
              <a:solidFill>
                <a:srgbClr val="A6A5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0" name="Freeform 424"/>
              <p:cNvSpPr>
                <a:spLocks/>
              </p:cNvSpPr>
              <p:nvPr/>
            </p:nvSpPr>
            <p:spPr bwMode="auto">
              <a:xfrm>
                <a:off x="1337" y="2533"/>
                <a:ext cx="782" cy="441"/>
              </a:xfrm>
              <a:custGeom>
                <a:avLst/>
                <a:gdLst>
                  <a:gd name="T0" fmla="*/ 15 w 15270"/>
                  <a:gd name="T1" fmla="*/ 2 h 8589"/>
                  <a:gd name="T2" fmla="*/ 17 w 15270"/>
                  <a:gd name="T3" fmla="*/ 1 h 8589"/>
                  <a:gd name="T4" fmla="*/ 19 w 15270"/>
                  <a:gd name="T5" fmla="*/ 1 h 8589"/>
                  <a:gd name="T6" fmla="*/ 21 w 15270"/>
                  <a:gd name="T7" fmla="*/ 0 h 8589"/>
                  <a:gd name="T8" fmla="*/ 22 w 15270"/>
                  <a:gd name="T9" fmla="*/ 0 h 8589"/>
                  <a:gd name="T10" fmla="*/ 24 w 15270"/>
                  <a:gd name="T11" fmla="*/ 0 h 8589"/>
                  <a:gd name="T12" fmla="*/ 26 w 15270"/>
                  <a:gd name="T13" fmla="*/ 1 h 8589"/>
                  <a:gd name="T14" fmla="*/ 27 w 15270"/>
                  <a:gd name="T15" fmla="*/ 1 h 8589"/>
                  <a:gd name="T16" fmla="*/ 29 w 15270"/>
                  <a:gd name="T17" fmla="*/ 2 h 8589"/>
                  <a:gd name="T18" fmla="*/ 31 w 15270"/>
                  <a:gd name="T19" fmla="*/ 3 h 8589"/>
                  <a:gd name="T20" fmla="*/ 32 w 15270"/>
                  <a:gd name="T21" fmla="*/ 5 h 8589"/>
                  <a:gd name="T22" fmla="*/ 34 w 15270"/>
                  <a:gd name="T23" fmla="*/ 5 h 8589"/>
                  <a:gd name="T24" fmla="*/ 35 w 15270"/>
                  <a:gd name="T25" fmla="*/ 6 h 8589"/>
                  <a:gd name="T26" fmla="*/ 37 w 15270"/>
                  <a:gd name="T27" fmla="*/ 6 h 8589"/>
                  <a:gd name="T28" fmla="*/ 38 w 15270"/>
                  <a:gd name="T29" fmla="*/ 7 h 8589"/>
                  <a:gd name="T30" fmla="*/ 39 w 15270"/>
                  <a:gd name="T31" fmla="*/ 8 h 8589"/>
                  <a:gd name="T32" fmla="*/ 39 w 15270"/>
                  <a:gd name="T33" fmla="*/ 9 h 8589"/>
                  <a:gd name="T34" fmla="*/ 40 w 15270"/>
                  <a:gd name="T35" fmla="*/ 10 h 8589"/>
                  <a:gd name="T36" fmla="*/ 40 w 15270"/>
                  <a:gd name="T37" fmla="*/ 11 h 8589"/>
                  <a:gd name="T38" fmla="*/ 40 w 15270"/>
                  <a:gd name="T39" fmla="*/ 12 h 8589"/>
                  <a:gd name="T40" fmla="*/ 39 w 15270"/>
                  <a:gd name="T41" fmla="*/ 14 h 8589"/>
                  <a:gd name="T42" fmla="*/ 39 w 15270"/>
                  <a:gd name="T43" fmla="*/ 16 h 8589"/>
                  <a:gd name="T44" fmla="*/ 38 w 15270"/>
                  <a:gd name="T45" fmla="*/ 18 h 8589"/>
                  <a:gd name="T46" fmla="*/ 37 w 15270"/>
                  <a:gd name="T47" fmla="*/ 20 h 8589"/>
                  <a:gd name="T48" fmla="*/ 36 w 15270"/>
                  <a:gd name="T49" fmla="*/ 21 h 8589"/>
                  <a:gd name="T50" fmla="*/ 34 w 15270"/>
                  <a:gd name="T51" fmla="*/ 22 h 8589"/>
                  <a:gd name="T52" fmla="*/ 31 w 15270"/>
                  <a:gd name="T53" fmla="*/ 23 h 8589"/>
                  <a:gd name="T54" fmla="*/ 29 w 15270"/>
                  <a:gd name="T55" fmla="*/ 23 h 8589"/>
                  <a:gd name="T56" fmla="*/ 26 w 15270"/>
                  <a:gd name="T57" fmla="*/ 22 h 8589"/>
                  <a:gd name="T58" fmla="*/ 23 w 15270"/>
                  <a:gd name="T59" fmla="*/ 22 h 8589"/>
                  <a:gd name="T60" fmla="*/ 20 w 15270"/>
                  <a:gd name="T61" fmla="*/ 21 h 8589"/>
                  <a:gd name="T62" fmla="*/ 17 w 15270"/>
                  <a:gd name="T63" fmla="*/ 21 h 8589"/>
                  <a:gd name="T64" fmla="*/ 15 w 15270"/>
                  <a:gd name="T65" fmla="*/ 20 h 8589"/>
                  <a:gd name="T66" fmla="*/ 13 w 15270"/>
                  <a:gd name="T67" fmla="*/ 21 h 8589"/>
                  <a:gd name="T68" fmla="*/ 11 w 15270"/>
                  <a:gd name="T69" fmla="*/ 21 h 8589"/>
                  <a:gd name="T70" fmla="*/ 9 w 15270"/>
                  <a:gd name="T71" fmla="*/ 20 h 8589"/>
                  <a:gd name="T72" fmla="*/ 8 w 15270"/>
                  <a:gd name="T73" fmla="*/ 20 h 8589"/>
                  <a:gd name="T74" fmla="*/ 6 w 15270"/>
                  <a:gd name="T75" fmla="*/ 20 h 8589"/>
                  <a:gd name="T76" fmla="*/ 5 w 15270"/>
                  <a:gd name="T77" fmla="*/ 19 h 8589"/>
                  <a:gd name="T78" fmla="*/ 4 w 15270"/>
                  <a:gd name="T79" fmla="*/ 18 h 8589"/>
                  <a:gd name="T80" fmla="*/ 4 w 15270"/>
                  <a:gd name="T81" fmla="*/ 17 h 8589"/>
                  <a:gd name="T82" fmla="*/ 4 w 15270"/>
                  <a:gd name="T83" fmla="*/ 15 h 8589"/>
                  <a:gd name="T84" fmla="*/ 4 w 15270"/>
                  <a:gd name="T85" fmla="*/ 14 h 8589"/>
                  <a:gd name="T86" fmla="*/ 2 w 15270"/>
                  <a:gd name="T87" fmla="*/ 12 h 8589"/>
                  <a:gd name="T88" fmla="*/ 1 w 15270"/>
                  <a:gd name="T89" fmla="*/ 10 h 8589"/>
                  <a:gd name="T90" fmla="*/ 0 w 15270"/>
                  <a:gd name="T91" fmla="*/ 9 h 8589"/>
                  <a:gd name="T92" fmla="*/ 0 w 15270"/>
                  <a:gd name="T93" fmla="*/ 7 h 8589"/>
                  <a:gd name="T94" fmla="*/ 0 w 15270"/>
                  <a:gd name="T95" fmla="*/ 6 h 8589"/>
                  <a:gd name="T96" fmla="*/ 1 w 15270"/>
                  <a:gd name="T97" fmla="*/ 5 h 8589"/>
                  <a:gd name="T98" fmla="*/ 3 w 15270"/>
                  <a:gd name="T99" fmla="*/ 4 h 8589"/>
                  <a:gd name="T100" fmla="*/ 5 w 15270"/>
                  <a:gd name="T101" fmla="*/ 3 h 8589"/>
                  <a:gd name="T102" fmla="*/ 8 w 15270"/>
                  <a:gd name="T103" fmla="*/ 3 h 8589"/>
                  <a:gd name="T104" fmla="*/ 11 w 15270"/>
                  <a:gd name="T105" fmla="*/ 3 h 85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70"/>
                  <a:gd name="T160" fmla="*/ 0 h 8589"/>
                  <a:gd name="T161" fmla="*/ 15270 w 15270"/>
                  <a:gd name="T162" fmla="*/ 8589 h 858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70" h="8589">
                    <a:moveTo>
                      <a:pt x="5299" y="1126"/>
                    </a:moveTo>
                    <a:lnTo>
                      <a:pt x="5547" y="970"/>
                    </a:lnTo>
                    <a:lnTo>
                      <a:pt x="5793" y="826"/>
                    </a:lnTo>
                    <a:lnTo>
                      <a:pt x="6038" y="694"/>
                    </a:lnTo>
                    <a:lnTo>
                      <a:pt x="6280" y="573"/>
                    </a:lnTo>
                    <a:lnTo>
                      <a:pt x="6519" y="464"/>
                    </a:lnTo>
                    <a:lnTo>
                      <a:pt x="6757" y="367"/>
                    </a:lnTo>
                    <a:lnTo>
                      <a:pt x="6992" y="281"/>
                    </a:lnTo>
                    <a:lnTo>
                      <a:pt x="7225" y="207"/>
                    </a:lnTo>
                    <a:lnTo>
                      <a:pt x="7456" y="144"/>
                    </a:lnTo>
                    <a:lnTo>
                      <a:pt x="7686" y="94"/>
                    </a:lnTo>
                    <a:lnTo>
                      <a:pt x="7912" y="54"/>
                    </a:lnTo>
                    <a:lnTo>
                      <a:pt x="8137" y="24"/>
                    </a:lnTo>
                    <a:lnTo>
                      <a:pt x="8359" y="7"/>
                    </a:lnTo>
                    <a:lnTo>
                      <a:pt x="8581" y="0"/>
                    </a:lnTo>
                    <a:lnTo>
                      <a:pt x="8799" y="5"/>
                    </a:lnTo>
                    <a:lnTo>
                      <a:pt x="9015" y="20"/>
                    </a:lnTo>
                    <a:lnTo>
                      <a:pt x="9230" y="47"/>
                    </a:lnTo>
                    <a:lnTo>
                      <a:pt x="9443" y="84"/>
                    </a:lnTo>
                    <a:lnTo>
                      <a:pt x="9653" y="133"/>
                    </a:lnTo>
                    <a:lnTo>
                      <a:pt x="9862" y="192"/>
                    </a:lnTo>
                    <a:lnTo>
                      <a:pt x="10068" y="261"/>
                    </a:lnTo>
                    <a:lnTo>
                      <a:pt x="10273" y="341"/>
                    </a:lnTo>
                    <a:lnTo>
                      <a:pt x="10475" y="432"/>
                    </a:lnTo>
                    <a:lnTo>
                      <a:pt x="10676" y="533"/>
                    </a:lnTo>
                    <a:lnTo>
                      <a:pt x="10874" y="644"/>
                    </a:lnTo>
                    <a:lnTo>
                      <a:pt x="11071" y="766"/>
                    </a:lnTo>
                    <a:lnTo>
                      <a:pt x="11266" y="898"/>
                    </a:lnTo>
                    <a:lnTo>
                      <a:pt x="11459" y="1041"/>
                    </a:lnTo>
                    <a:lnTo>
                      <a:pt x="11650" y="1193"/>
                    </a:lnTo>
                    <a:lnTo>
                      <a:pt x="11840" y="1356"/>
                    </a:lnTo>
                    <a:lnTo>
                      <a:pt x="12027" y="1528"/>
                    </a:lnTo>
                    <a:lnTo>
                      <a:pt x="12212" y="1711"/>
                    </a:lnTo>
                    <a:lnTo>
                      <a:pt x="12422" y="1777"/>
                    </a:lnTo>
                    <a:lnTo>
                      <a:pt x="12629" y="1843"/>
                    </a:lnTo>
                    <a:lnTo>
                      <a:pt x="12832" y="1912"/>
                    </a:lnTo>
                    <a:lnTo>
                      <a:pt x="13031" y="1982"/>
                    </a:lnTo>
                    <a:lnTo>
                      <a:pt x="13224" y="2055"/>
                    </a:lnTo>
                    <a:lnTo>
                      <a:pt x="13412" y="2130"/>
                    </a:lnTo>
                    <a:lnTo>
                      <a:pt x="13595" y="2207"/>
                    </a:lnTo>
                    <a:lnTo>
                      <a:pt x="13770" y="2289"/>
                    </a:lnTo>
                    <a:lnTo>
                      <a:pt x="13939" y="2372"/>
                    </a:lnTo>
                    <a:lnTo>
                      <a:pt x="14100" y="2459"/>
                    </a:lnTo>
                    <a:lnTo>
                      <a:pt x="14253" y="2551"/>
                    </a:lnTo>
                    <a:lnTo>
                      <a:pt x="14397" y="2646"/>
                    </a:lnTo>
                    <a:lnTo>
                      <a:pt x="14533" y="2745"/>
                    </a:lnTo>
                    <a:lnTo>
                      <a:pt x="14659" y="2848"/>
                    </a:lnTo>
                    <a:lnTo>
                      <a:pt x="14774" y="2956"/>
                    </a:lnTo>
                    <a:lnTo>
                      <a:pt x="14880" y="3069"/>
                    </a:lnTo>
                    <a:lnTo>
                      <a:pt x="14973" y="3187"/>
                    </a:lnTo>
                    <a:lnTo>
                      <a:pt x="15054" y="3311"/>
                    </a:lnTo>
                    <a:lnTo>
                      <a:pt x="15125" y="3440"/>
                    </a:lnTo>
                    <a:lnTo>
                      <a:pt x="15182" y="3575"/>
                    </a:lnTo>
                    <a:lnTo>
                      <a:pt x="15225" y="3716"/>
                    </a:lnTo>
                    <a:lnTo>
                      <a:pt x="15255" y="3863"/>
                    </a:lnTo>
                    <a:lnTo>
                      <a:pt x="15270" y="4017"/>
                    </a:lnTo>
                    <a:lnTo>
                      <a:pt x="15270" y="4177"/>
                    </a:lnTo>
                    <a:lnTo>
                      <a:pt x="15256" y="4345"/>
                    </a:lnTo>
                    <a:lnTo>
                      <a:pt x="15225" y="4519"/>
                    </a:lnTo>
                    <a:lnTo>
                      <a:pt x="15178" y="4702"/>
                    </a:lnTo>
                    <a:lnTo>
                      <a:pt x="15112" y="4891"/>
                    </a:lnTo>
                    <a:lnTo>
                      <a:pt x="15031" y="5089"/>
                    </a:lnTo>
                    <a:lnTo>
                      <a:pt x="14931" y="5296"/>
                    </a:lnTo>
                    <a:lnTo>
                      <a:pt x="14812" y="5510"/>
                    </a:lnTo>
                    <a:lnTo>
                      <a:pt x="14674" y="5734"/>
                    </a:lnTo>
                    <a:lnTo>
                      <a:pt x="14693" y="6078"/>
                    </a:lnTo>
                    <a:lnTo>
                      <a:pt x="14680" y="6397"/>
                    </a:lnTo>
                    <a:lnTo>
                      <a:pt x="14636" y="6691"/>
                    </a:lnTo>
                    <a:lnTo>
                      <a:pt x="14565" y="6961"/>
                    </a:lnTo>
                    <a:lnTo>
                      <a:pt x="14467" y="7206"/>
                    </a:lnTo>
                    <a:lnTo>
                      <a:pt x="14342" y="7428"/>
                    </a:lnTo>
                    <a:lnTo>
                      <a:pt x="14192" y="7629"/>
                    </a:lnTo>
                    <a:lnTo>
                      <a:pt x="14019" y="7808"/>
                    </a:lnTo>
                    <a:lnTo>
                      <a:pt x="13825" y="7966"/>
                    </a:lnTo>
                    <a:lnTo>
                      <a:pt x="13609" y="8104"/>
                    </a:lnTo>
                    <a:lnTo>
                      <a:pt x="13373" y="8224"/>
                    </a:lnTo>
                    <a:lnTo>
                      <a:pt x="13120" y="8324"/>
                    </a:lnTo>
                    <a:lnTo>
                      <a:pt x="12849" y="8408"/>
                    </a:lnTo>
                    <a:lnTo>
                      <a:pt x="12564" y="8474"/>
                    </a:lnTo>
                    <a:lnTo>
                      <a:pt x="12264" y="8525"/>
                    </a:lnTo>
                    <a:lnTo>
                      <a:pt x="11951" y="8561"/>
                    </a:lnTo>
                    <a:lnTo>
                      <a:pt x="11627" y="8582"/>
                    </a:lnTo>
                    <a:lnTo>
                      <a:pt x="11293" y="8589"/>
                    </a:lnTo>
                    <a:lnTo>
                      <a:pt x="10949" y="8583"/>
                    </a:lnTo>
                    <a:lnTo>
                      <a:pt x="10598" y="8565"/>
                    </a:lnTo>
                    <a:lnTo>
                      <a:pt x="10240" y="8536"/>
                    </a:lnTo>
                    <a:lnTo>
                      <a:pt x="9878" y="8496"/>
                    </a:lnTo>
                    <a:lnTo>
                      <a:pt x="9511" y="8447"/>
                    </a:lnTo>
                    <a:lnTo>
                      <a:pt x="9143" y="8389"/>
                    </a:lnTo>
                    <a:lnTo>
                      <a:pt x="8773" y="8323"/>
                    </a:lnTo>
                    <a:lnTo>
                      <a:pt x="8404" y="8248"/>
                    </a:lnTo>
                    <a:lnTo>
                      <a:pt x="8035" y="8167"/>
                    </a:lnTo>
                    <a:lnTo>
                      <a:pt x="7670" y="8080"/>
                    </a:lnTo>
                    <a:lnTo>
                      <a:pt x="7309" y="7989"/>
                    </a:lnTo>
                    <a:lnTo>
                      <a:pt x="6953" y="7892"/>
                    </a:lnTo>
                    <a:lnTo>
                      <a:pt x="6604" y="7792"/>
                    </a:lnTo>
                    <a:lnTo>
                      <a:pt x="6263" y="7690"/>
                    </a:lnTo>
                    <a:lnTo>
                      <a:pt x="6006" y="7712"/>
                    </a:lnTo>
                    <a:lnTo>
                      <a:pt x="5749" y="7733"/>
                    </a:lnTo>
                    <a:lnTo>
                      <a:pt x="5492" y="7752"/>
                    </a:lnTo>
                    <a:lnTo>
                      <a:pt x="5238" y="7769"/>
                    </a:lnTo>
                    <a:lnTo>
                      <a:pt x="4987" y="7783"/>
                    </a:lnTo>
                    <a:lnTo>
                      <a:pt x="4738" y="7794"/>
                    </a:lnTo>
                    <a:lnTo>
                      <a:pt x="4493" y="7800"/>
                    </a:lnTo>
                    <a:lnTo>
                      <a:pt x="4253" y="7802"/>
                    </a:lnTo>
                    <a:lnTo>
                      <a:pt x="4018" y="7799"/>
                    </a:lnTo>
                    <a:lnTo>
                      <a:pt x="3788" y="7791"/>
                    </a:lnTo>
                    <a:lnTo>
                      <a:pt x="3566" y="7776"/>
                    </a:lnTo>
                    <a:lnTo>
                      <a:pt x="3351" y="7755"/>
                    </a:lnTo>
                    <a:lnTo>
                      <a:pt x="3144" y="7726"/>
                    </a:lnTo>
                    <a:lnTo>
                      <a:pt x="2946" y="7691"/>
                    </a:lnTo>
                    <a:lnTo>
                      <a:pt x="2758" y="7646"/>
                    </a:lnTo>
                    <a:lnTo>
                      <a:pt x="2580" y="7593"/>
                    </a:lnTo>
                    <a:lnTo>
                      <a:pt x="2412" y="7531"/>
                    </a:lnTo>
                    <a:lnTo>
                      <a:pt x="2256" y="7459"/>
                    </a:lnTo>
                    <a:lnTo>
                      <a:pt x="2113" y="7376"/>
                    </a:lnTo>
                    <a:lnTo>
                      <a:pt x="1982" y="7283"/>
                    </a:lnTo>
                    <a:lnTo>
                      <a:pt x="1866" y="7178"/>
                    </a:lnTo>
                    <a:lnTo>
                      <a:pt x="1763" y="7061"/>
                    </a:lnTo>
                    <a:lnTo>
                      <a:pt x="1676" y="6932"/>
                    </a:lnTo>
                    <a:lnTo>
                      <a:pt x="1604" y="6790"/>
                    </a:lnTo>
                    <a:lnTo>
                      <a:pt x="1550" y="6634"/>
                    </a:lnTo>
                    <a:lnTo>
                      <a:pt x="1513" y="6465"/>
                    </a:lnTo>
                    <a:lnTo>
                      <a:pt x="1493" y="6280"/>
                    </a:lnTo>
                    <a:lnTo>
                      <a:pt x="1493" y="6080"/>
                    </a:lnTo>
                    <a:lnTo>
                      <a:pt x="1512" y="5865"/>
                    </a:lnTo>
                    <a:lnTo>
                      <a:pt x="1550" y="5634"/>
                    </a:lnTo>
                    <a:lnTo>
                      <a:pt x="1610" y="5386"/>
                    </a:lnTo>
                    <a:lnTo>
                      <a:pt x="1691" y="5121"/>
                    </a:lnTo>
                    <a:lnTo>
                      <a:pt x="1418" y="4920"/>
                    </a:lnTo>
                    <a:lnTo>
                      <a:pt x="1170" y="4719"/>
                    </a:lnTo>
                    <a:lnTo>
                      <a:pt x="943" y="4519"/>
                    </a:lnTo>
                    <a:lnTo>
                      <a:pt x="742" y="4320"/>
                    </a:lnTo>
                    <a:lnTo>
                      <a:pt x="564" y="4122"/>
                    </a:lnTo>
                    <a:lnTo>
                      <a:pt x="410" y="3927"/>
                    </a:lnTo>
                    <a:lnTo>
                      <a:pt x="281" y="3734"/>
                    </a:lnTo>
                    <a:lnTo>
                      <a:pt x="176" y="3543"/>
                    </a:lnTo>
                    <a:lnTo>
                      <a:pt x="94" y="3357"/>
                    </a:lnTo>
                    <a:lnTo>
                      <a:pt x="38" y="3173"/>
                    </a:lnTo>
                    <a:lnTo>
                      <a:pt x="6" y="2994"/>
                    </a:lnTo>
                    <a:lnTo>
                      <a:pt x="0" y="2820"/>
                    </a:lnTo>
                    <a:lnTo>
                      <a:pt x="18" y="2652"/>
                    </a:lnTo>
                    <a:lnTo>
                      <a:pt x="61" y="2490"/>
                    </a:lnTo>
                    <a:lnTo>
                      <a:pt x="129" y="2334"/>
                    </a:lnTo>
                    <a:lnTo>
                      <a:pt x="224" y="2184"/>
                    </a:lnTo>
                    <a:lnTo>
                      <a:pt x="343" y="2042"/>
                    </a:lnTo>
                    <a:lnTo>
                      <a:pt x="488" y="1908"/>
                    </a:lnTo>
                    <a:lnTo>
                      <a:pt x="660" y="1782"/>
                    </a:lnTo>
                    <a:lnTo>
                      <a:pt x="857" y="1665"/>
                    </a:lnTo>
                    <a:lnTo>
                      <a:pt x="1080" y="1557"/>
                    </a:lnTo>
                    <a:lnTo>
                      <a:pt x="1330" y="1459"/>
                    </a:lnTo>
                    <a:lnTo>
                      <a:pt x="1606" y="1371"/>
                    </a:lnTo>
                    <a:lnTo>
                      <a:pt x="1908" y="1294"/>
                    </a:lnTo>
                    <a:lnTo>
                      <a:pt x="2237" y="1229"/>
                    </a:lnTo>
                    <a:lnTo>
                      <a:pt x="2592" y="1175"/>
                    </a:lnTo>
                    <a:lnTo>
                      <a:pt x="2975" y="1133"/>
                    </a:lnTo>
                    <a:lnTo>
                      <a:pt x="3385" y="1105"/>
                    </a:lnTo>
                    <a:lnTo>
                      <a:pt x="3823" y="1089"/>
                    </a:lnTo>
                    <a:lnTo>
                      <a:pt x="4288" y="1087"/>
                    </a:lnTo>
                    <a:lnTo>
                      <a:pt x="4779" y="1099"/>
                    </a:lnTo>
                    <a:lnTo>
                      <a:pt x="5299" y="1126"/>
                    </a:lnTo>
                    <a:close/>
                  </a:path>
                </a:pathLst>
              </a:custGeom>
              <a:solidFill>
                <a:srgbClr val="AA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1" name="Freeform 425"/>
              <p:cNvSpPr>
                <a:spLocks/>
              </p:cNvSpPr>
              <p:nvPr/>
            </p:nvSpPr>
            <p:spPr bwMode="auto">
              <a:xfrm>
                <a:off x="1337" y="2534"/>
                <a:ext cx="782" cy="439"/>
              </a:xfrm>
              <a:custGeom>
                <a:avLst/>
                <a:gdLst>
                  <a:gd name="T0" fmla="*/ 15 w 15232"/>
                  <a:gd name="T1" fmla="*/ 2 h 8567"/>
                  <a:gd name="T2" fmla="*/ 17 w 15232"/>
                  <a:gd name="T3" fmla="*/ 1 h 8567"/>
                  <a:gd name="T4" fmla="*/ 19 w 15232"/>
                  <a:gd name="T5" fmla="*/ 1 h 8567"/>
                  <a:gd name="T6" fmla="*/ 21 w 15232"/>
                  <a:gd name="T7" fmla="*/ 0 h 8567"/>
                  <a:gd name="T8" fmla="*/ 23 w 15232"/>
                  <a:gd name="T9" fmla="*/ 0 h 8567"/>
                  <a:gd name="T10" fmla="*/ 24 w 15232"/>
                  <a:gd name="T11" fmla="*/ 0 h 8567"/>
                  <a:gd name="T12" fmla="*/ 26 w 15232"/>
                  <a:gd name="T13" fmla="*/ 1 h 8567"/>
                  <a:gd name="T14" fmla="*/ 28 w 15232"/>
                  <a:gd name="T15" fmla="*/ 1 h 8567"/>
                  <a:gd name="T16" fmla="*/ 29 w 15232"/>
                  <a:gd name="T17" fmla="*/ 2 h 8567"/>
                  <a:gd name="T18" fmla="*/ 31 w 15232"/>
                  <a:gd name="T19" fmla="*/ 3 h 8567"/>
                  <a:gd name="T20" fmla="*/ 32 w 15232"/>
                  <a:gd name="T21" fmla="*/ 4 h 8567"/>
                  <a:gd name="T22" fmla="*/ 34 w 15232"/>
                  <a:gd name="T23" fmla="*/ 5 h 8567"/>
                  <a:gd name="T24" fmla="*/ 35 w 15232"/>
                  <a:gd name="T25" fmla="*/ 6 h 8567"/>
                  <a:gd name="T26" fmla="*/ 37 w 15232"/>
                  <a:gd name="T27" fmla="*/ 6 h 8567"/>
                  <a:gd name="T28" fmla="*/ 38 w 15232"/>
                  <a:gd name="T29" fmla="*/ 7 h 8567"/>
                  <a:gd name="T30" fmla="*/ 39 w 15232"/>
                  <a:gd name="T31" fmla="*/ 8 h 8567"/>
                  <a:gd name="T32" fmla="*/ 40 w 15232"/>
                  <a:gd name="T33" fmla="*/ 9 h 8567"/>
                  <a:gd name="T34" fmla="*/ 40 w 15232"/>
                  <a:gd name="T35" fmla="*/ 10 h 8567"/>
                  <a:gd name="T36" fmla="*/ 40 w 15232"/>
                  <a:gd name="T37" fmla="*/ 11 h 8567"/>
                  <a:gd name="T38" fmla="*/ 40 w 15232"/>
                  <a:gd name="T39" fmla="*/ 12 h 8567"/>
                  <a:gd name="T40" fmla="*/ 39 w 15232"/>
                  <a:gd name="T41" fmla="*/ 14 h 8567"/>
                  <a:gd name="T42" fmla="*/ 39 w 15232"/>
                  <a:gd name="T43" fmla="*/ 16 h 8567"/>
                  <a:gd name="T44" fmla="*/ 38 w 15232"/>
                  <a:gd name="T45" fmla="*/ 18 h 8567"/>
                  <a:gd name="T46" fmla="*/ 37 w 15232"/>
                  <a:gd name="T47" fmla="*/ 20 h 8567"/>
                  <a:gd name="T48" fmla="*/ 36 w 15232"/>
                  <a:gd name="T49" fmla="*/ 21 h 8567"/>
                  <a:gd name="T50" fmla="*/ 34 w 15232"/>
                  <a:gd name="T51" fmla="*/ 22 h 8567"/>
                  <a:gd name="T52" fmla="*/ 31 w 15232"/>
                  <a:gd name="T53" fmla="*/ 22 h 8567"/>
                  <a:gd name="T54" fmla="*/ 29 w 15232"/>
                  <a:gd name="T55" fmla="*/ 22 h 8567"/>
                  <a:gd name="T56" fmla="*/ 26 w 15232"/>
                  <a:gd name="T57" fmla="*/ 22 h 8567"/>
                  <a:gd name="T58" fmla="*/ 23 w 15232"/>
                  <a:gd name="T59" fmla="*/ 22 h 8567"/>
                  <a:gd name="T60" fmla="*/ 20 w 15232"/>
                  <a:gd name="T61" fmla="*/ 21 h 8567"/>
                  <a:gd name="T62" fmla="*/ 17 w 15232"/>
                  <a:gd name="T63" fmla="*/ 20 h 8567"/>
                  <a:gd name="T64" fmla="*/ 15 w 15232"/>
                  <a:gd name="T65" fmla="*/ 20 h 8567"/>
                  <a:gd name="T66" fmla="*/ 13 w 15232"/>
                  <a:gd name="T67" fmla="*/ 20 h 8567"/>
                  <a:gd name="T68" fmla="*/ 11 w 15232"/>
                  <a:gd name="T69" fmla="*/ 20 h 8567"/>
                  <a:gd name="T70" fmla="*/ 9 w 15232"/>
                  <a:gd name="T71" fmla="*/ 20 h 8567"/>
                  <a:gd name="T72" fmla="*/ 8 w 15232"/>
                  <a:gd name="T73" fmla="*/ 20 h 8567"/>
                  <a:gd name="T74" fmla="*/ 6 w 15232"/>
                  <a:gd name="T75" fmla="*/ 20 h 8567"/>
                  <a:gd name="T76" fmla="*/ 5 w 15232"/>
                  <a:gd name="T77" fmla="*/ 19 h 8567"/>
                  <a:gd name="T78" fmla="*/ 4 w 15232"/>
                  <a:gd name="T79" fmla="*/ 18 h 8567"/>
                  <a:gd name="T80" fmla="*/ 4 w 15232"/>
                  <a:gd name="T81" fmla="*/ 17 h 8567"/>
                  <a:gd name="T82" fmla="*/ 4 w 15232"/>
                  <a:gd name="T83" fmla="*/ 15 h 8567"/>
                  <a:gd name="T84" fmla="*/ 4 w 15232"/>
                  <a:gd name="T85" fmla="*/ 13 h 8567"/>
                  <a:gd name="T86" fmla="*/ 2 w 15232"/>
                  <a:gd name="T87" fmla="*/ 12 h 8567"/>
                  <a:gd name="T88" fmla="*/ 1 w 15232"/>
                  <a:gd name="T89" fmla="*/ 10 h 8567"/>
                  <a:gd name="T90" fmla="*/ 0 w 15232"/>
                  <a:gd name="T91" fmla="*/ 9 h 8567"/>
                  <a:gd name="T92" fmla="*/ 0 w 15232"/>
                  <a:gd name="T93" fmla="*/ 7 h 8567"/>
                  <a:gd name="T94" fmla="*/ 0 w 15232"/>
                  <a:gd name="T95" fmla="*/ 6 h 8567"/>
                  <a:gd name="T96" fmla="*/ 1 w 15232"/>
                  <a:gd name="T97" fmla="*/ 5 h 8567"/>
                  <a:gd name="T98" fmla="*/ 3 w 15232"/>
                  <a:gd name="T99" fmla="*/ 4 h 8567"/>
                  <a:gd name="T100" fmla="*/ 5 w 15232"/>
                  <a:gd name="T101" fmla="*/ 3 h 8567"/>
                  <a:gd name="T102" fmla="*/ 8 w 15232"/>
                  <a:gd name="T103" fmla="*/ 3 h 8567"/>
                  <a:gd name="T104" fmla="*/ 11 w 15232"/>
                  <a:gd name="T105" fmla="*/ 3 h 856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32"/>
                  <a:gd name="T160" fmla="*/ 0 h 8567"/>
                  <a:gd name="T161" fmla="*/ 15232 w 15232"/>
                  <a:gd name="T162" fmla="*/ 8567 h 856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32" h="8567">
                    <a:moveTo>
                      <a:pt x="5286" y="1123"/>
                    </a:moveTo>
                    <a:lnTo>
                      <a:pt x="5533" y="967"/>
                    </a:lnTo>
                    <a:lnTo>
                      <a:pt x="5780" y="823"/>
                    </a:lnTo>
                    <a:lnTo>
                      <a:pt x="6023" y="691"/>
                    </a:lnTo>
                    <a:lnTo>
                      <a:pt x="6264" y="571"/>
                    </a:lnTo>
                    <a:lnTo>
                      <a:pt x="6503" y="463"/>
                    </a:lnTo>
                    <a:lnTo>
                      <a:pt x="6740" y="366"/>
                    </a:lnTo>
                    <a:lnTo>
                      <a:pt x="6975" y="281"/>
                    </a:lnTo>
                    <a:lnTo>
                      <a:pt x="7207" y="207"/>
                    </a:lnTo>
                    <a:lnTo>
                      <a:pt x="7438" y="144"/>
                    </a:lnTo>
                    <a:lnTo>
                      <a:pt x="7667" y="93"/>
                    </a:lnTo>
                    <a:lnTo>
                      <a:pt x="7893" y="53"/>
                    </a:lnTo>
                    <a:lnTo>
                      <a:pt x="8117" y="24"/>
                    </a:lnTo>
                    <a:lnTo>
                      <a:pt x="8339" y="7"/>
                    </a:lnTo>
                    <a:lnTo>
                      <a:pt x="8559" y="0"/>
                    </a:lnTo>
                    <a:lnTo>
                      <a:pt x="8777" y="5"/>
                    </a:lnTo>
                    <a:lnTo>
                      <a:pt x="8993" y="20"/>
                    </a:lnTo>
                    <a:lnTo>
                      <a:pt x="9207" y="47"/>
                    </a:lnTo>
                    <a:lnTo>
                      <a:pt x="9419" y="84"/>
                    </a:lnTo>
                    <a:lnTo>
                      <a:pt x="9629" y="132"/>
                    </a:lnTo>
                    <a:lnTo>
                      <a:pt x="9837" y="190"/>
                    </a:lnTo>
                    <a:lnTo>
                      <a:pt x="10043" y="260"/>
                    </a:lnTo>
                    <a:lnTo>
                      <a:pt x="10247" y="340"/>
                    </a:lnTo>
                    <a:lnTo>
                      <a:pt x="10450" y="430"/>
                    </a:lnTo>
                    <a:lnTo>
                      <a:pt x="10650" y="531"/>
                    </a:lnTo>
                    <a:lnTo>
                      <a:pt x="10848" y="642"/>
                    </a:lnTo>
                    <a:lnTo>
                      <a:pt x="11044" y="764"/>
                    </a:lnTo>
                    <a:lnTo>
                      <a:pt x="11238" y="896"/>
                    </a:lnTo>
                    <a:lnTo>
                      <a:pt x="11431" y="1038"/>
                    </a:lnTo>
                    <a:lnTo>
                      <a:pt x="11622" y="1190"/>
                    </a:lnTo>
                    <a:lnTo>
                      <a:pt x="11810" y="1352"/>
                    </a:lnTo>
                    <a:lnTo>
                      <a:pt x="11996" y="1525"/>
                    </a:lnTo>
                    <a:lnTo>
                      <a:pt x="12182" y="1707"/>
                    </a:lnTo>
                    <a:lnTo>
                      <a:pt x="12391" y="1772"/>
                    </a:lnTo>
                    <a:lnTo>
                      <a:pt x="12598" y="1838"/>
                    </a:lnTo>
                    <a:lnTo>
                      <a:pt x="12800" y="1907"/>
                    </a:lnTo>
                    <a:lnTo>
                      <a:pt x="12998" y="1976"/>
                    </a:lnTo>
                    <a:lnTo>
                      <a:pt x="13192" y="2049"/>
                    </a:lnTo>
                    <a:lnTo>
                      <a:pt x="13379" y="2124"/>
                    </a:lnTo>
                    <a:lnTo>
                      <a:pt x="13560" y="2202"/>
                    </a:lnTo>
                    <a:lnTo>
                      <a:pt x="13736" y="2282"/>
                    </a:lnTo>
                    <a:lnTo>
                      <a:pt x="13905" y="2366"/>
                    </a:lnTo>
                    <a:lnTo>
                      <a:pt x="14065" y="2453"/>
                    </a:lnTo>
                    <a:lnTo>
                      <a:pt x="14217" y="2544"/>
                    </a:lnTo>
                    <a:lnTo>
                      <a:pt x="14362" y="2639"/>
                    </a:lnTo>
                    <a:lnTo>
                      <a:pt x="14497" y="2738"/>
                    </a:lnTo>
                    <a:lnTo>
                      <a:pt x="14623" y="2841"/>
                    </a:lnTo>
                    <a:lnTo>
                      <a:pt x="14737" y="2949"/>
                    </a:lnTo>
                    <a:lnTo>
                      <a:pt x="14843" y="3061"/>
                    </a:lnTo>
                    <a:lnTo>
                      <a:pt x="14935" y="3179"/>
                    </a:lnTo>
                    <a:lnTo>
                      <a:pt x="15018" y="3302"/>
                    </a:lnTo>
                    <a:lnTo>
                      <a:pt x="15087" y="3431"/>
                    </a:lnTo>
                    <a:lnTo>
                      <a:pt x="15144" y="3566"/>
                    </a:lnTo>
                    <a:lnTo>
                      <a:pt x="15187" y="3706"/>
                    </a:lnTo>
                    <a:lnTo>
                      <a:pt x="15217" y="3853"/>
                    </a:lnTo>
                    <a:lnTo>
                      <a:pt x="15232" y="4006"/>
                    </a:lnTo>
                    <a:lnTo>
                      <a:pt x="15232" y="4166"/>
                    </a:lnTo>
                    <a:lnTo>
                      <a:pt x="15218" y="4334"/>
                    </a:lnTo>
                    <a:lnTo>
                      <a:pt x="15187" y="4507"/>
                    </a:lnTo>
                    <a:lnTo>
                      <a:pt x="15140" y="4690"/>
                    </a:lnTo>
                    <a:lnTo>
                      <a:pt x="15075" y="4879"/>
                    </a:lnTo>
                    <a:lnTo>
                      <a:pt x="14993" y="5076"/>
                    </a:lnTo>
                    <a:lnTo>
                      <a:pt x="14893" y="5283"/>
                    </a:lnTo>
                    <a:lnTo>
                      <a:pt x="14775" y="5496"/>
                    </a:lnTo>
                    <a:lnTo>
                      <a:pt x="14638" y="5719"/>
                    </a:lnTo>
                    <a:lnTo>
                      <a:pt x="14656" y="6063"/>
                    </a:lnTo>
                    <a:lnTo>
                      <a:pt x="14644" y="6381"/>
                    </a:lnTo>
                    <a:lnTo>
                      <a:pt x="14601" y="6674"/>
                    </a:lnTo>
                    <a:lnTo>
                      <a:pt x="14529" y="6942"/>
                    </a:lnTo>
                    <a:lnTo>
                      <a:pt x="14430" y="7188"/>
                    </a:lnTo>
                    <a:lnTo>
                      <a:pt x="14306" y="7409"/>
                    </a:lnTo>
                    <a:lnTo>
                      <a:pt x="14156" y="7609"/>
                    </a:lnTo>
                    <a:lnTo>
                      <a:pt x="13985" y="7787"/>
                    </a:lnTo>
                    <a:lnTo>
                      <a:pt x="13790" y="7945"/>
                    </a:lnTo>
                    <a:lnTo>
                      <a:pt x="13575" y="8083"/>
                    </a:lnTo>
                    <a:lnTo>
                      <a:pt x="13340" y="8202"/>
                    </a:lnTo>
                    <a:lnTo>
                      <a:pt x="13087" y="8303"/>
                    </a:lnTo>
                    <a:lnTo>
                      <a:pt x="12818" y="8386"/>
                    </a:lnTo>
                    <a:lnTo>
                      <a:pt x="12532" y="8453"/>
                    </a:lnTo>
                    <a:lnTo>
                      <a:pt x="12233" y="8503"/>
                    </a:lnTo>
                    <a:lnTo>
                      <a:pt x="11922" y="8539"/>
                    </a:lnTo>
                    <a:lnTo>
                      <a:pt x="11598" y="8559"/>
                    </a:lnTo>
                    <a:lnTo>
                      <a:pt x="11265" y="8567"/>
                    </a:lnTo>
                    <a:lnTo>
                      <a:pt x="10922" y="8561"/>
                    </a:lnTo>
                    <a:lnTo>
                      <a:pt x="10572" y="8543"/>
                    </a:lnTo>
                    <a:lnTo>
                      <a:pt x="10215" y="8515"/>
                    </a:lnTo>
                    <a:lnTo>
                      <a:pt x="9854" y="8475"/>
                    </a:lnTo>
                    <a:lnTo>
                      <a:pt x="9488" y="8426"/>
                    </a:lnTo>
                    <a:lnTo>
                      <a:pt x="9120" y="8367"/>
                    </a:lnTo>
                    <a:lnTo>
                      <a:pt x="8751" y="8301"/>
                    </a:lnTo>
                    <a:lnTo>
                      <a:pt x="8383" y="8227"/>
                    </a:lnTo>
                    <a:lnTo>
                      <a:pt x="8015" y="8146"/>
                    </a:lnTo>
                    <a:lnTo>
                      <a:pt x="7651" y="8060"/>
                    </a:lnTo>
                    <a:lnTo>
                      <a:pt x="7291" y="7968"/>
                    </a:lnTo>
                    <a:lnTo>
                      <a:pt x="6936" y="7872"/>
                    </a:lnTo>
                    <a:lnTo>
                      <a:pt x="6587" y="7772"/>
                    </a:lnTo>
                    <a:lnTo>
                      <a:pt x="6247" y="7670"/>
                    </a:lnTo>
                    <a:lnTo>
                      <a:pt x="5991" y="7692"/>
                    </a:lnTo>
                    <a:lnTo>
                      <a:pt x="5734" y="7713"/>
                    </a:lnTo>
                    <a:lnTo>
                      <a:pt x="5479" y="7732"/>
                    </a:lnTo>
                    <a:lnTo>
                      <a:pt x="5226" y="7749"/>
                    </a:lnTo>
                    <a:lnTo>
                      <a:pt x="4974" y="7763"/>
                    </a:lnTo>
                    <a:lnTo>
                      <a:pt x="4726" y="7773"/>
                    </a:lnTo>
                    <a:lnTo>
                      <a:pt x="4482" y="7781"/>
                    </a:lnTo>
                    <a:lnTo>
                      <a:pt x="4242" y="7783"/>
                    </a:lnTo>
                    <a:lnTo>
                      <a:pt x="4007" y="7780"/>
                    </a:lnTo>
                    <a:lnTo>
                      <a:pt x="3779" y="7771"/>
                    </a:lnTo>
                    <a:lnTo>
                      <a:pt x="3558" y="7757"/>
                    </a:lnTo>
                    <a:lnTo>
                      <a:pt x="3343" y="7736"/>
                    </a:lnTo>
                    <a:lnTo>
                      <a:pt x="3137" y="7707"/>
                    </a:lnTo>
                    <a:lnTo>
                      <a:pt x="2939" y="7671"/>
                    </a:lnTo>
                    <a:lnTo>
                      <a:pt x="2751" y="7627"/>
                    </a:lnTo>
                    <a:lnTo>
                      <a:pt x="2573" y="7574"/>
                    </a:lnTo>
                    <a:lnTo>
                      <a:pt x="2406" y="7512"/>
                    </a:lnTo>
                    <a:lnTo>
                      <a:pt x="2251" y="7440"/>
                    </a:lnTo>
                    <a:lnTo>
                      <a:pt x="2108" y="7357"/>
                    </a:lnTo>
                    <a:lnTo>
                      <a:pt x="1977" y="7265"/>
                    </a:lnTo>
                    <a:lnTo>
                      <a:pt x="1861" y="7159"/>
                    </a:lnTo>
                    <a:lnTo>
                      <a:pt x="1759" y="7044"/>
                    </a:lnTo>
                    <a:lnTo>
                      <a:pt x="1672" y="6915"/>
                    </a:lnTo>
                    <a:lnTo>
                      <a:pt x="1601" y="6773"/>
                    </a:lnTo>
                    <a:lnTo>
                      <a:pt x="1547" y="6617"/>
                    </a:lnTo>
                    <a:lnTo>
                      <a:pt x="1509" y="6448"/>
                    </a:lnTo>
                    <a:lnTo>
                      <a:pt x="1490" y="6264"/>
                    </a:lnTo>
                    <a:lnTo>
                      <a:pt x="1489" y="6065"/>
                    </a:lnTo>
                    <a:lnTo>
                      <a:pt x="1508" y="5850"/>
                    </a:lnTo>
                    <a:lnTo>
                      <a:pt x="1547" y="5620"/>
                    </a:lnTo>
                    <a:lnTo>
                      <a:pt x="1605" y="5372"/>
                    </a:lnTo>
                    <a:lnTo>
                      <a:pt x="1687" y="5108"/>
                    </a:lnTo>
                    <a:lnTo>
                      <a:pt x="1415" y="4908"/>
                    </a:lnTo>
                    <a:lnTo>
                      <a:pt x="1166" y="4707"/>
                    </a:lnTo>
                    <a:lnTo>
                      <a:pt x="941" y="4508"/>
                    </a:lnTo>
                    <a:lnTo>
                      <a:pt x="740" y="4309"/>
                    </a:lnTo>
                    <a:lnTo>
                      <a:pt x="563" y="4112"/>
                    </a:lnTo>
                    <a:lnTo>
                      <a:pt x="409" y="3916"/>
                    </a:lnTo>
                    <a:lnTo>
                      <a:pt x="280" y="3724"/>
                    </a:lnTo>
                    <a:lnTo>
                      <a:pt x="174" y="3534"/>
                    </a:lnTo>
                    <a:lnTo>
                      <a:pt x="94" y="3348"/>
                    </a:lnTo>
                    <a:lnTo>
                      <a:pt x="38" y="3165"/>
                    </a:lnTo>
                    <a:lnTo>
                      <a:pt x="6" y="2986"/>
                    </a:lnTo>
                    <a:lnTo>
                      <a:pt x="0" y="2814"/>
                    </a:lnTo>
                    <a:lnTo>
                      <a:pt x="18" y="2645"/>
                    </a:lnTo>
                    <a:lnTo>
                      <a:pt x="61" y="2483"/>
                    </a:lnTo>
                    <a:lnTo>
                      <a:pt x="129" y="2327"/>
                    </a:lnTo>
                    <a:lnTo>
                      <a:pt x="223" y="2179"/>
                    </a:lnTo>
                    <a:lnTo>
                      <a:pt x="343" y="2036"/>
                    </a:lnTo>
                    <a:lnTo>
                      <a:pt x="487" y="1903"/>
                    </a:lnTo>
                    <a:lnTo>
                      <a:pt x="658" y="1777"/>
                    </a:lnTo>
                    <a:lnTo>
                      <a:pt x="855" y="1660"/>
                    </a:lnTo>
                    <a:lnTo>
                      <a:pt x="1077" y="1553"/>
                    </a:lnTo>
                    <a:lnTo>
                      <a:pt x="1326" y="1455"/>
                    </a:lnTo>
                    <a:lnTo>
                      <a:pt x="1601" y="1368"/>
                    </a:lnTo>
                    <a:lnTo>
                      <a:pt x="1903" y="1291"/>
                    </a:lnTo>
                    <a:lnTo>
                      <a:pt x="2231" y="1225"/>
                    </a:lnTo>
                    <a:lnTo>
                      <a:pt x="2586" y="1172"/>
                    </a:lnTo>
                    <a:lnTo>
                      <a:pt x="2968" y="1131"/>
                    </a:lnTo>
                    <a:lnTo>
                      <a:pt x="3377" y="1101"/>
                    </a:lnTo>
                    <a:lnTo>
                      <a:pt x="3814" y="1085"/>
                    </a:lnTo>
                    <a:lnTo>
                      <a:pt x="4277" y="1083"/>
                    </a:lnTo>
                    <a:lnTo>
                      <a:pt x="4768" y="1096"/>
                    </a:lnTo>
                    <a:lnTo>
                      <a:pt x="5286" y="1123"/>
                    </a:lnTo>
                    <a:close/>
                  </a:path>
                </a:pathLst>
              </a:custGeom>
              <a:solidFill>
                <a:srgbClr val="ADAC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 name="Freeform 426"/>
              <p:cNvSpPr>
                <a:spLocks/>
              </p:cNvSpPr>
              <p:nvPr/>
            </p:nvSpPr>
            <p:spPr bwMode="auto">
              <a:xfrm>
                <a:off x="1339" y="2535"/>
                <a:ext cx="778" cy="437"/>
              </a:xfrm>
              <a:custGeom>
                <a:avLst/>
                <a:gdLst>
                  <a:gd name="T0" fmla="*/ 15 w 15194"/>
                  <a:gd name="T1" fmla="*/ 2 h 8545"/>
                  <a:gd name="T2" fmla="*/ 17 w 15194"/>
                  <a:gd name="T3" fmla="*/ 1 h 8545"/>
                  <a:gd name="T4" fmla="*/ 19 w 15194"/>
                  <a:gd name="T5" fmla="*/ 1 h 8545"/>
                  <a:gd name="T6" fmla="*/ 21 w 15194"/>
                  <a:gd name="T7" fmla="*/ 0 h 8545"/>
                  <a:gd name="T8" fmla="*/ 22 w 15194"/>
                  <a:gd name="T9" fmla="*/ 0 h 8545"/>
                  <a:gd name="T10" fmla="*/ 24 w 15194"/>
                  <a:gd name="T11" fmla="*/ 0 h 8545"/>
                  <a:gd name="T12" fmla="*/ 26 w 15194"/>
                  <a:gd name="T13" fmla="*/ 1 h 8545"/>
                  <a:gd name="T14" fmla="*/ 27 w 15194"/>
                  <a:gd name="T15" fmla="*/ 1 h 8545"/>
                  <a:gd name="T16" fmla="*/ 29 w 15194"/>
                  <a:gd name="T17" fmla="*/ 2 h 8545"/>
                  <a:gd name="T18" fmla="*/ 30 w 15194"/>
                  <a:gd name="T19" fmla="*/ 3 h 8545"/>
                  <a:gd name="T20" fmla="*/ 32 w 15194"/>
                  <a:gd name="T21" fmla="*/ 4 h 8545"/>
                  <a:gd name="T22" fmla="*/ 33 w 15194"/>
                  <a:gd name="T23" fmla="*/ 5 h 8545"/>
                  <a:gd name="T24" fmla="*/ 35 w 15194"/>
                  <a:gd name="T25" fmla="*/ 6 h 8545"/>
                  <a:gd name="T26" fmla="*/ 36 w 15194"/>
                  <a:gd name="T27" fmla="*/ 6 h 8545"/>
                  <a:gd name="T28" fmla="*/ 38 w 15194"/>
                  <a:gd name="T29" fmla="*/ 7 h 8545"/>
                  <a:gd name="T30" fmla="*/ 39 w 15194"/>
                  <a:gd name="T31" fmla="*/ 8 h 8545"/>
                  <a:gd name="T32" fmla="*/ 39 w 15194"/>
                  <a:gd name="T33" fmla="*/ 9 h 8545"/>
                  <a:gd name="T34" fmla="*/ 40 w 15194"/>
                  <a:gd name="T35" fmla="*/ 10 h 8545"/>
                  <a:gd name="T36" fmla="*/ 40 w 15194"/>
                  <a:gd name="T37" fmla="*/ 11 h 8545"/>
                  <a:gd name="T38" fmla="*/ 40 w 15194"/>
                  <a:gd name="T39" fmla="*/ 12 h 8545"/>
                  <a:gd name="T40" fmla="*/ 39 w 15194"/>
                  <a:gd name="T41" fmla="*/ 14 h 8545"/>
                  <a:gd name="T42" fmla="*/ 38 w 15194"/>
                  <a:gd name="T43" fmla="*/ 16 h 8545"/>
                  <a:gd name="T44" fmla="*/ 38 w 15194"/>
                  <a:gd name="T45" fmla="*/ 18 h 8545"/>
                  <a:gd name="T46" fmla="*/ 37 w 15194"/>
                  <a:gd name="T47" fmla="*/ 20 h 8545"/>
                  <a:gd name="T48" fmla="*/ 35 w 15194"/>
                  <a:gd name="T49" fmla="*/ 21 h 8545"/>
                  <a:gd name="T50" fmla="*/ 34 w 15194"/>
                  <a:gd name="T51" fmla="*/ 22 h 8545"/>
                  <a:gd name="T52" fmla="*/ 31 w 15194"/>
                  <a:gd name="T53" fmla="*/ 22 h 8545"/>
                  <a:gd name="T54" fmla="*/ 29 w 15194"/>
                  <a:gd name="T55" fmla="*/ 22 h 8545"/>
                  <a:gd name="T56" fmla="*/ 26 w 15194"/>
                  <a:gd name="T57" fmla="*/ 22 h 8545"/>
                  <a:gd name="T58" fmla="*/ 23 w 15194"/>
                  <a:gd name="T59" fmla="*/ 22 h 8545"/>
                  <a:gd name="T60" fmla="*/ 20 w 15194"/>
                  <a:gd name="T61" fmla="*/ 21 h 8545"/>
                  <a:gd name="T62" fmla="*/ 17 w 15194"/>
                  <a:gd name="T63" fmla="*/ 20 h 8545"/>
                  <a:gd name="T64" fmla="*/ 15 w 15194"/>
                  <a:gd name="T65" fmla="*/ 20 h 8545"/>
                  <a:gd name="T66" fmla="*/ 13 w 15194"/>
                  <a:gd name="T67" fmla="*/ 20 h 8545"/>
                  <a:gd name="T68" fmla="*/ 11 w 15194"/>
                  <a:gd name="T69" fmla="*/ 20 h 8545"/>
                  <a:gd name="T70" fmla="*/ 9 w 15194"/>
                  <a:gd name="T71" fmla="*/ 20 h 8545"/>
                  <a:gd name="T72" fmla="*/ 8 w 15194"/>
                  <a:gd name="T73" fmla="*/ 20 h 8545"/>
                  <a:gd name="T74" fmla="*/ 6 w 15194"/>
                  <a:gd name="T75" fmla="*/ 20 h 8545"/>
                  <a:gd name="T76" fmla="*/ 5 w 15194"/>
                  <a:gd name="T77" fmla="*/ 19 h 8545"/>
                  <a:gd name="T78" fmla="*/ 4 w 15194"/>
                  <a:gd name="T79" fmla="*/ 18 h 8545"/>
                  <a:gd name="T80" fmla="*/ 4 w 15194"/>
                  <a:gd name="T81" fmla="*/ 17 h 8545"/>
                  <a:gd name="T82" fmla="*/ 4 w 15194"/>
                  <a:gd name="T83" fmla="*/ 15 h 8545"/>
                  <a:gd name="T84" fmla="*/ 4 w 15194"/>
                  <a:gd name="T85" fmla="*/ 13 h 8545"/>
                  <a:gd name="T86" fmla="*/ 2 w 15194"/>
                  <a:gd name="T87" fmla="*/ 12 h 8545"/>
                  <a:gd name="T88" fmla="*/ 1 w 15194"/>
                  <a:gd name="T89" fmla="*/ 10 h 8545"/>
                  <a:gd name="T90" fmla="*/ 0 w 15194"/>
                  <a:gd name="T91" fmla="*/ 9 h 8545"/>
                  <a:gd name="T92" fmla="*/ 0 w 15194"/>
                  <a:gd name="T93" fmla="*/ 7 h 8545"/>
                  <a:gd name="T94" fmla="*/ 0 w 15194"/>
                  <a:gd name="T95" fmla="*/ 6 h 8545"/>
                  <a:gd name="T96" fmla="*/ 1 w 15194"/>
                  <a:gd name="T97" fmla="*/ 5 h 8545"/>
                  <a:gd name="T98" fmla="*/ 3 w 15194"/>
                  <a:gd name="T99" fmla="*/ 4 h 8545"/>
                  <a:gd name="T100" fmla="*/ 5 w 15194"/>
                  <a:gd name="T101" fmla="*/ 3 h 8545"/>
                  <a:gd name="T102" fmla="*/ 8 w 15194"/>
                  <a:gd name="T103" fmla="*/ 3 h 8545"/>
                  <a:gd name="T104" fmla="*/ 11 w 15194"/>
                  <a:gd name="T105" fmla="*/ 3 h 85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94"/>
                  <a:gd name="T160" fmla="*/ 0 h 8545"/>
                  <a:gd name="T161" fmla="*/ 15194 w 15194"/>
                  <a:gd name="T162" fmla="*/ 8545 h 854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94" h="8545">
                    <a:moveTo>
                      <a:pt x="5273" y="1120"/>
                    </a:moveTo>
                    <a:lnTo>
                      <a:pt x="5519" y="965"/>
                    </a:lnTo>
                    <a:lnTo>
                      <a:pt x="5765" y="822"/>
                    </a:lnTo>
                    <a:lnTo>
                      <a:pt x="6008" y="690"/>
                    </a:lnTo>
                    <a:lnTo>
                      <a:pt x="6248" y="570"/>
                    </a:lnTo>
                    <a:lnTo>
                      <a:pt x="6487" y="461"/>
                    </a:lnTo>
                    <a:lnTo>
                      <a:pt x="6723" y="364"/>
                    </a:lnTo>
                    <a:lnTo>
                      <a:pt x="6957" y="279"/>
                    </a:lnTo>
                    <a:lnTo>
                      <a:pt x="7189" y="205"/>
                    </a:lnTo>
                    <a:lnTo>
                      <a:pt x="7419" y="143"/>
                    </a:lnTo>
                    <a:lnTo>
                      <a:pt x="7648" y="92"/>
                    </a:lnTo>
                    <a:lnTo>
                      <a:pt x="7873" y="53"/>
                    </a:lnTo>
                    <a:lnTo>
                      <a:pt x="8096" y="23"/>
                    </a:lnTo>
                    <a:lnTo>
                      <a:pt x="8318" y="6"/>
                    </a:lnTo>
                    <a:lnTo>
                      <a:pt x="8537" y="0"/>
                    </a:lnTo>
                    <a:lnTo>
                      <a:pt x="8755" y="4"/>
                    </a:lnTo>
                    <a:lnTo>
                      <a:pt x="8971" y="20"/>
                    </a:lnTo>
                    <a:lnTo>
                      <a:pt x="9184" y="46"/>
                    </a:lnTo>
                    <a:lnTo>
                      <a:pt x="9396" y="83"/>
                    </a:lnTo>
                    <a:lnTo>
                      <a:pt x="9605" y="131"/>
                    </a:lnTo>
                    <a:lnTo>
                      <a:pt x="9813" y="190"/>
                    </a:lnTo>
                    <a:lnTo>
                      <a:pt x="10018" y="259"/>
                    </a:lnTo>
                    <a:lnTo>
                      <a:pt x="10221" y="338"/>
                    </a:lnTo>
                    <a:lnTo>
                      <a:pt x="10423" y="429"/>
                    </a:lnTo>
                    <a:lnTo>
                      <a:pt x="10622" y="530"/>
                    </a:lnTo>
                    <a:lnTo>
                      <a:pt x="10820" y="640"/>
                    </a:lnTo>
                    <a:lnTo>
                      <a:pt x="11016" y="762"/>
                    </a:lnTo>
                    <a:lnTo>
                      <a:pt x="11210" y="893"/>
                    </a:lnTo>
                    <a:lnTo>
                      <a:pt x="11403" y="1035"/>
                    </a:lnTo>
                    <a:lnTo>
                      <a:pt x="11592" y="1187"/>
                    </a:lnTo>
                    <a:lnTo>
                      <a:pt x="11781" y="1348"/>
                    </a:lnTo>
                    <a:lnTo>
                      <a:pt x="11967" y="1521"/>
                    </a:lnTo>
                    <a:lnTo>
                      <a:pt x="12151" y="1702"/>
                    </a:lnTo>
                    <a:lnTo>
                      <a:pt x="12361" y="1767"/>
                    </a:lnTo>
                    <a:lnTo>
                      <a:pt x="12566" y="1834"/>
                    </a:lnTo>
                    <a:lnTo>
                      <a:pt x="12768" y="1901"/>
                    </a:lnTo>
                    <a:lnTo>
                      <a:pt x="12965" y="1972"/>
                    </a:lnTo>
                    <a:lnTo>
                      <a:pt x="13158" y="2043"/>
                    </a:lnTo>
                    <a:lnTo>
                      <a:pt x="13345" y="2118"/>
                    </a:lnTo>
                    <a:lnTo>
                      <a:pt x="13526" y="2196"/>
                    </a:lnTo>
                    <a:lnTo>
                      <a:pt x="13701" y="2276"/>
                    </a:lnTo>
                    <a:lnTo>
                      <a:pt x="13870" y="2360"/>
                    </a:lnTo>
                    <a:lnTo>
                      <a:pt x="14030" y="2447"/>
                    </a:lnTo>
                    <a:lnTo>
                      <a:pt x="14182" y="2537"/>
                    </a:lnTo>
                    <a:lnTo>
                      <a:pt x="14326" y="2632"/>
                    </a:lnTo>
                    <a:lnTo>
                      <a:pt x="14460" y="2731"/>
                    </a:lnTo>
                    <a:lnTo>
                      <a:pt x="14586" y="2833"/>
                    </a:lnTo>
                    <a:lnTo>
                      <a:pt x="14701" y="2941"/>
                    </a:lnTo>
                    <a:lnTo>
                      <a:pt x="14805" y="3053"/>
                    </a:lnTo>
                    <a:lnTo>
                      <a:pt x="14899" y="3171"/>
                    </a:lnTo>
                    <a:lnTo>
                      <a:pt x="14980" y="3294"/>
                    </a:lnTo>
                    <a:lnTo>
                      <a:pt x="15049" y="3422"/>
                    </a:lnTo>
                    <a:lnTo>
                      <a:pt x="15106" y="3557"/>
                    </a:lnTo>
                    <a:lnTo>
                      <a:pt x="15149" y="3697"/>
                    </a:lnTo>
                    <a:lnTo>
                      <a:pt x="15179" y="3843"/>
                    </a:lnTo>
                    <a:lnTo>
                      <a:pt x="15194" y="3996"/>
                    </a:lnTo>
                    <a:lnTo>
                      <a:pt x="15194" y="4156"/>
                    </a:lnTo>
                    <a:lnTo>
                      <a:pt x="15180" y="4323"/>
                    </a:lnTo>
                    <a:lnTo>
                      <a:pt x="15149" y="4496"/>
                    </a:lnTo>
                    <a:lnTo>
                      <a:pt x="15102" y="4677"/>
                    </a:lnTo>
                    <a:lnTo>
                      <a:pt x="15037" y="4867"/>
                    </a:lnTo>
                    <a:lnTo>
                      <a:pt x="14956" y="5064"/>
                    </a:lnTo>
                    <a:lnTo>
                      <a:pt x="14856" y="5268"/>
                    </a:lnTo>
                    <a:lnTo>
                      <a:pt x="14738" y="5482"/>
                    </a:lnTo>
                    <a:lnTo>
                      <a:pt x="14602" y="5704"/>
                    </a:lnTo>
                    <a:lnTo>
                      <a:pt x="14619" y="6048"/>
                    </a:lnTo>
                    <a:lnTo>
                      <a:pt x="14607" y="6365"/>
                    </a:lnTo>
                    <a:lnTo>
                      <a:pt x="14564" y="6658"/>
                    </a:lnTo>
                    <a:lnTo>
                      <a:pt x="14493" y="6925"/>
                    </a:lnTo>
                    <a:lnTo>
                      <a:pt x="14394" y="7169"/>
                    </a:lnTo>
                    <a:lnTo>
                      <a:pt x="14270" y="7391"/>
                    </a:lnTo>
                    <a:lnTo>
                      <a:pt x="14121" y="7590"/>
                    </a:lnTo>
                    <a:lnTo>
                      <a:pt x="13950" y="7768"/>
                    </a:lnTo>
                    <a:lnTo>
                      <a:pt x="13755" y="7926"/>
                    </a:lnTo>
                    <a:lnTo>
                      <a:pt x="13540" y="8063"/>
                    </a:lnTo>
                    <a:lnTo>
                      <a:pt x="13306" y="8182"/>
                    </a:lnTo>
                    <a:lnTo>
                      <a:pt x="13055" y="8282"/>
                    </a:lnTo>
                    <a:lnTo>
                      <a:pt x="12786" y="8365"/>
                    </a:lnTo>
                    <a:lnTo>
                      <a:pt x="12502" y="8431"/>
                    </a:lnTo>
                    <a:lnTo>
                      <a:pt x="12203" y="8482"/>
                    </a:lnTo>
                    <a:lnTo>
                      <a:pt x="11892" y="8518"/>
                    </a:lnTo>
                    <a:lnTo>
                      <a:pt x="11570" y="8538"/>
                    </a:lnTo>
                    <a:lnTo>
                      <a:pt x="11236" y="8545"/>
                    </a:lnTo>
                    <a:lnTo>
                      <a:pt x="10895" y="8540"/>
                    </a:lnTo>
                    <a:lnTo>
                      <a:pt x="10545" y="8522"/>
                    </a:lnTo>
                    <a:lnTo>
                      <a:pt x="10189" y="8493"/>
                    </a:lnTo>
                    <a:lnTo>
                      <a:pt x="9828" y="8453"/>
                    </a:lnTo>
                    <a:lnTo>
                      <a:pt x="9464" y="8405"/>
                    </a:lnTo>
                    <a:lnTo>
                      <a:pt x="9098" y="8346"/>
                    </a:lnTo>
                    <a:lnTo>
                      <a:pt x="8729" y="8280"/>
                    </a:lnTo>
                    <a:lnTo>
                      <a:pt x="8361" y="8206"/>
                    </a:lnTo>
                    <a:lnTo>
                      <a:pt x="7995" y="8126"/>
                    </a:lnTo>
                    <a:lnTo>
                      <a:pt x="7632" y="8039"/>
                    </a:lnTo>
                    <a:lnTo>
                      <a:pt x="7273" y="7948"/>
                    </a:lnTo>
                    <a:lnTo>
                      <a:pt x="6919" y="7852"/>
                    </a:lnTo>
                    <a:lnTo>
                      <a:pt x="6571" y="7753"/>
                    </a:lnTo>
                    <a:lnTo>
                      <a:pt x="6232" y="7651"/>
                    </a:lnTo>
                    <a:lnTo>
                      <a:pt x="5976" y="7673"/>
                    </a:lnTo>
                    <a:lnTo>
                      <a:pt x="5721" y="7694"/>
                    </a:lnTo>
                    <a:lnTo>
                      <a:pt x="5466" y="7713"/>
                    </a:lnTo>
                    <a:lnTo>
                      <a:pt x="5212" y="7730"/>
                    </a:lnTo>
                    <a:lnTo>
                      <a:pt x="4961" y="7743"/>
                    </a:lnTo>
                    <a:lnTo>
                      <a:pt x="4714" y="7754"/>
                    </a:lnTo>
                    <a:lnTo>
                      <a:pt x="4471" y="7760"/>
                    </a:lnTo>
                    <a:lnTo>
                      <a:pt x="4232" y="7762"/>
                    </a:lnTo>
                    <a:lnTo>
                      <a:pt x="3998" y="7760"/>
                    </a:lnTo>
                    <a:lnTo>
                      <a:pt x="3769" y="7752"/>
                    </a:lnTo>
                    <a:lnTo>
                      <a:pt x="3548" y="7737"/>
                    </a:lnTo>
                    <a:lnTo>
                      <a:pt x="3334" y="7716"/>
                    </a:lnTo>
                    <a:lnTo>
                      <a:pt x="3129" y="7688"/>
                    </a:lnTo>
                    <a:lnTo>
                      <a:pt x="2932" y="7652"/>
                    </a:lnTo>
                    <a:lnTo>
                      <a:pt x="2744" y="7608"/>
                    </a:lnTo>
                    <a:lnTo>
                      <a:pt x="2567" y="7555"/>
                    </a:lnTo>
                    <a:lnTo>
                      <a:pt x="2400" y="7493"/>
                    </a:lnTo>
                    <a:lnTo>
                      <a:pt x="2245" y="7421"/>
                    </a:lnTo>
                    <a:lnTo>
                      <a:pt x="2102" y="7339"/>
                    </a:lnTo>
                    <a:lnTo>
                      <a:pt x="1972" y="7246"/>
                    </a:lnTo>
                    <a:lnTo>
                      <a:pt x="1856" y="7142"/>
                    </a:lnTo>
                    <a:lnTo>
                      <a:pt x="1755" y="7025"/>
                    </a:lnTo>
                    <a:lnTo>
                      <a:pt x="1668" y="6897"/>
                    </a:lnTo>
                    <a:lnTo>
                      <a:pt x="1597" y="6756"/>
                    </a:lnTo>
                    <a:lnTo>
                      <a:pt x="1542" y="6601"/>
                    </a:lnTo>
                    <a:lnTo>
                      <a:pt x="1505" y="6431"/>
                    </a:lnTo>
                    <a:lnTo>
                      <a:pt x="1486" y="6248"/>
                    </a:lnTo>
                    <a:lnTo>
                      <a:pt x="1485" y="6050"/>
                    </a:lnTo>
                    <a:lnTo>
                      <a:pt x="1503" y="5835"/>
                    </a:lnTo>
                    <a:lnTo>
                      <a:pt x="1542" y="5605"/>
                    </a:lnTo>
                    <a:lnTo>
                      <a:pt x="1601" y="5358"/>
                    </a:lnTo>
                    <a:lnTo>
                      <a:pt x="1682" y="5095"/>
                    </a:lnTo>
                    <a:lnTo>
                      <a:pt x="1411" y="4894"/>
                    </a:lnTo>
                    <a:lnTo>
                      <a:pt x="1163" y="4695"/>
                    </a:lnTo>
                    <a:lnTo>
                      <a:pt x="939" y="4496"/>
                    </a:lnTo>
                    <a:lnTo>
                      <a:pt x="738" y="4298"/>
                    </a:lnTo>
                    <a:lnTo>
                      <a:pt x="561" y="4101"/>
                    </a:lnTo>
                    <a:lnTo>
                      <a:pt x="408" y="3906"/>
                    </a:lnTo>
                    <a:lnTo>
                      <a:pt x="280" y="3715"/>
                    </a:lnTo>
                    <a:lnTo>
                      <a:pt x="174" y="3525"/>
                    </a:lnTo>
                    <a:lnTo>
                      <a:pt x="94" y="3339"/>
                    </a:lnTo>
                    <a:lnTo>
                      <a:pt x="38" y="3157"/>
                    </a:lnTo>
                    <a:lnTo>
                      <a:pt x="6" y="2979"/>
                    </a:lnTo>
                    <a:lnTo>
                      <a:pt x="0" y="2806"/>
                    </a:lnTo>
                    <a:lnTo>
                      <a:pt x="18" y="2638"/>
                    </a:lnTo>
                    <a:lnTo>
                      <a:pt x="61" y="2476"/>
                    </a:lnTo>
                    <a:lnTo>
                      <a:pt x="129" y="2321"/>
                    </a:lnTo>
                    <a:lnTo>
                      <a:pt x="223" y="2173"/>
                    </a:lnTo>
                    <a:lnTo>
                      <a:pt x="342" y="2032"/>
                    </a:lnTo>
                    <a:lnTo>
                      <a:pt x="486" y="1898"/>
                    </a:lnTo>
                    <a:lnTo>
                      <a:pt x="657" y="1773"/>
                    </a:lnTo>
                    <a:lnTo>
                      <a:pt x="853" y="1656"/>
                    </a:lnTo>
                    <a:lnTo>
                      <a:pt x="1075" y="1548"/>
                    </a:lnTo>
                    <a:lnTo>
                      <a:pt x="1323" y="1451"/>
                    </a:lnTo>
                    <a:lnTo>
                      <a:pt x="1597" y="1364"/>
                    </a:lnTo>
                    <a:lnTo>
                      <a:pt x="1898" y="1287"/>
                    </a:lnTo>
                    <a:lnTo>
                      <a:pt x="2226" y="1222"/>
                    </a:lnTo>
                    <a:lnTo>
                      <a:pt x="2579" y="1168"/>
                    </a:lnTo>
                    <a:lnTo>
                      <a:pt x="2961" y="1127"/>
                    </a:lnTo>
                    <a:lnTo>
                      <a:pt x="3369" y="1099"/>
                    </a:lnTo>
                    <a:lnTo>
                      <a:pt x="3804" y="1083"/>
                    </a:lnTo>
                    <a:lnTo>
                      <a:pt x="4266" y="1081"/>
                    </a:lnTo>
                    <a:lnTo>
                      <a:pt x="4755" y="1093"/>
                    </a:lnTo>
                    <a:lnTo>
                      <a:pt x="5273" y="1120"/>
                    </a:lnTo>
                    <a:close/>
                  </a:path>
                </a:pathLst>
              </a:custGeom>
              <a:solidFill>
                <a:srgbClr val="B1B0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3" name="Freeform 427"/>
              <p:cNvSpPr>
                <a:spLocks/>
              </p:cNvSpPr>
              <p:nvPr/>
            </p:nvSpPr>
            <p:spPr bwMode="auto">
              <a:xfrm>
                <a:off x="1339" y="2535"/>
                <a:ext cx="778" cy="437"/>
              </a:xfrm>
              <a:custGeom>
                <a:avLst/>
                <a:gdLst>
                  <a:gd name="T0" fmla="*/ 15 w 15156"/>
                  <a:gd name="T1" fmla="*/ 2 h 8523"/>
                  <a:gd name="T2" fmla="*/ 17 w 15156"/>
                  <a:gd name="T3" fmla="*/ 1 h 8523"/>
                  <a:gd name="T4" fmla="*/ 19 w 15156"/>
                  <a:gd name="T5" fmla="*/ 1 h 8523"/>
                  <a:gd name="T6" fmla="*/ 21 w 15156"/>
                  <a:gd name="T7" fmla="*/ 0 h 8523"/>
                  <a:gd name="T8" fmla="*/ 22 w 15156"/>
                  <a:gd name="T9" fmla="*/ 0 h 8523"/>
                  <a:gd name="T10" fmla="*/ 24 w 15156"/>
                  <a:gd name="T11" fmla="*/ 0 h 8523"/>
                  <a:gd name="T12" fmla="*/ 26 w 15156"/>
                  <a:gd name="T13" fmla="*/ 1 h 8523"/>
                  <a:gd name="T14" fmla="*/ 27 w 15156"/>
                  <a:gd name="T15" fmla="*/ 1 h 8523"/>
                  <a:gd name="T16" fmla="*/ 29 w 15156"/>
                  <a:gd name="T17" fmla="*/ 2 h 8523"/>
                  <a:gd name="T18" fmla="*/ 30 w 15156"/>
                  <a:gd name="T19" fmla="*/ 3 h 8523"/>
                  <a:gd name="T20" fmla="*/ 32 w 15156"/>
                  <a:gd name="T21" fmla="*/ 4 h 8523"/>
                  <a:gd name="T22" fmla="*/ 34 w 15156"/>
                  <a:gd name="T23" fmla="*/ 5 h 8523"/>
                  <a:gd name="T24" fmla="*/ 35 w 15156"/>
                  <a:gd name="T25" fmla="*/ 6 h 8523"/>
                  <a:gd name="T26" fmla="*/ 36 w 15156"/>
                  <a:gd name="T27" fmla="*/ 6 h 8523"/>
                  <a:gd name="T28" fmla="*/ 38 w 15156"/>
                  <a:gd name="T29" fmla="*/ 7 h 8523"/>
                  <a:gd name="T30" fmla="*/ 39 w 15156"/>
                  <a:gd name="T31" fmla="*/ 8 h 8523"/>
                  <a:gd name="T32" fmla="*/ 39 w 15156"/>
                  <a:gd name="T33" fmla="*/ 9 h 8523"/>
                  <a:gd name="T34" fmla="*/ 40 w 15156"/>
                  <a:gd name="T35" fmla="*/ 10 h 8523"/>
                  <a:gd name="T36" fmla="*/ 40 w 15156"/>
                  <a:gd name="T37" fmla="*/ 11 h 8523"/>
                  <a:gd name="T38" fmla="*/ 40 w 15156"/>
                  <a:gd name="T39" fmla="*/ 12 h 8523"/>
                  <a:gd name="T40" fmla="*/ 39 w 15156"/>
                  <a:gd name="T41" fmla="*/ 14 h 8523"/>
                  <a:gd name="T42" fmla="*/ 38 w 15156"/>
                  <a:gd name="T43" fmla="*/ 16 h 8523"/>
                  <a:gd name="T44" fmla="*/ 38 w 15156"/>
                  <a:gd name="T45" fmla="*/ 18 h 8523"/>
                  <a:gd name="T46" fmla="*/ 37 w 15156"/>
                  <a:gd name="T47" fmla="*/ 20 h 8523"/>
                  <a:gd name="T48" fmla="*/ 36 w 15156"/>
                  <a:gd name="T49" fmla="*/ 21 h 8523"/>
                  <a:gd name="T50" fmla="*/ 34 w 15156"/>
                  <a:gd name="T51" fmla="*/ 22 h 8523"/>
                  <a:gd name="T52" fmla="*/ 31 w 15156"/>
                  <a:gd name="T53" fmla="*/ 22 h 8523"/>
                  <a:gd name="T54" fmla="*/ 29 w 15156"/>
                  <a:gd name="T55" fmla="*/ 22 h 8523"/>
                  <a:gd name="T56" fmla="*/ 26 w 15156"/>
                  <a:gd name="T57" fmla="*/ 22 h 8523"/>
                  <a:gd name="T58" fmla="*/ 23 w 15156"/>
                  <a:gd name="T59" fmla="*/ 22 h 8523"/>
                  <a:gd name="T60" fmla="*/ 20 w 15156"/>
                  <a:gd name="T61" fmla="*/ 21 h 8523"/>
                  <a:gd name="T62" fmla="*/ 17 w 15156"/>
                  <a:gd name="T63" fmla="*/ 20 h 8523"/>
                  <a:gd name="T64" fmla="*/ 15 w 15156"/>
                  <a:gd name="T65" fmla="*/ 20 h 8523"/>
                  <a:gd name="T66" fmla="*/ 13 w 15156"/>
                  <a:gd name="T67" fmla="*/ 20 h 8523"/>
                  <a:gd name="T68" fmla="*/ 11 w 15156"/>
                  <a:gd name="T69" fmla="*/ 20 h 8523"/>
                  <a:gd name="T70" fmla="*/ 9 w 15156"/>
                  <a:gd name="T71" fmla="*/ 20 h 8523"/>
                  <a:gd name="T72" fmla="*/ 8 w 15156"/>
                  <a:gd name="T73" fmla="*/ 20 h 8523"/>
                  <a:gd name="T74" fmla="*/ 6 w 15156"/>
                  <a:gd name="T75" fmla="*/ 20 h 8523"/>
                  <a:gd name="T76" fmla="*/ 5 w 15156"/>
                  <a:gd name="T77" fmla="*/ 19 h 8523"/>
                  <a:gd name="T78" fmla="*/ 4 w 15156"/>
                  <a:gd name="T79" fmla="*/ 18 h 8523"/>
                  <a:gd name="T80" fmla="*/ 4 w 15156"/>
                  <a:gd name="T81" fmla="*/ 17 h 8523"/>
                  <a:gd name="T82" fmla="*/ 4 w 15156"/>
                  <a:gd name="T83" fmla="*/ 15 h 8523"/>
                  <a:gd name="T84" fmla="*/ 4 w 15156"/>
                  <a:gd name="T85" fmla="*/ 13 h 8523"/>
                  <a:gd name="T86" fmla="*/ 2 w 15156"/>
                  <a:gd name="T87" fmla="*/ 12 h 8523"/>
                  <a:gd name="T88" fmla="*/ 1 w 15156"/>
                  <a:gd name="T89" fmla="*/ 10 h 8523"/>
                  <a:gd name="T90" fmla="*/ 0 w 15156"/>
                  <a:gd name="T91" fmla="*/ 9 h 8523"/>
                  <a:gd name="T92" fmla="*/ 0 w 15156"/>
                  <a:gd name="T93" fmla="*/ 7 h 8523"/>
                  <a:gd name="T94" fmla="*/ 0 w 15156"/>
                  <a:gd name="T95" fmla="*/ 6 h 8523"/>
                  <a:gd name="T96" fmla="*/ 1 w 15156"/>
                  <a:gd name="T97" fmla="*/ 5 h 8523"/>
                  <a:gd name="T98" fmla="*/ 3 w 15156"/>
                  <a:gd name="T99" fmla="*/ 4 h 8523"/>
                  <a:gd name="T100" fmla="*/ 5 w 15156"/>
                  <a:gd name="T101" fmla="*/ 3 h 8523"/>
                  <a:gd name="T102" fmla="*/ 8 w 15156"/>
                  <a:gd name="T103" fmla="*/ 3 h 8523"/>
                  <a:gd name="T104" fmla="*/ 11 w 15156"/>
                  <a:gd name="T105" fmla="*/ 3 h 85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56"/>
                  <a:gd name="T160" fmla="*/ 0 h 8523"/>
                  <a:gd name="T161" fmla="*/ 15156 w 15156"/>
                  <a:gd name="T162" fmla="*/ 8523 h 85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56" h="8523">
                    <a:moveTo>
                      <a:pt x="5259" y="1117"/>
                    </a:moveTo>
                    <a:lnTo>
                      <a:pt x="5506" y="962"/>
                    </a:lnTo>
                    <a:lnTo>
                      <a:pt x="5750" y="819"/>
                    </a:lnTo>
                    <a:lnTo>
                      <a:pt x="5992" y="687"/>
                    </a:lnTo>
                    <a:lnTo>
                      <a:pt x="6232" y="568"/>
                    </a:lnTo>
                    <a:lnTo>
                      <a:pt x="6470" y="460"/>
                    </a:lnTo>
                    <a:lnTo>
                      <a:pt x="6706" y="363"/>
                    </a:lnTo>
                    <a:lnTo>
                      <a:pt x="6940" y="279"/>
                    </a:lnTo>
                    <a:lnTo>
                      <a:pt x="7172" y="205"/>
                    </a:lnTo>
                    <a:lnTo>
                      <a:pt x="7401" y="143"/>
                    </a:lnTo>
                    <a:lnTo>
                      <a:pt x="7629" y="91"/>
                    </a:lnTo>
                    <a:lnTo>
                      <a:pt x="7853" y="52"/>
                    </a:lnTo>
                    <a:lnTo>
                      <a:pt x="8076" y="24"/>
                    </a:lnTo>
                    <a:lnTo>
                      <a:pt x="8297" y="6"/>
                    </a:lnTo>
                    <a:lnTo>
                      <a:pt x="8516" y="0"/>
                    </a:lnTo>
                    <a:lnTo>
                      <a:pt x="8733" y="4"/>
                    </a:lnTo>
                    <a:lnTo>
                      <a:pt x="8948" y="20"/>
                    </a:lnTo>
                    <a:lnTo>
                      <a:pt x="9161" y="46"/>
                    </a:lnTo>
                    <a:lnTo>
                      <a:pt x="9372" y="83"/>
                    </a:lnTo>
                    <a:lnTo>
                      <a:pt x="9581" y="130"/>
                    </a:lnTo>
                    <a:lnTo>
                      <a:pt x="9788" y="189"/>
                    </a:lnTo>
                    <a:lnTo>
                      <a:pt x="9993" y="258"/>
                    </a:lnTo>
                    <a:lnTo>
                      <a:pt x="10196" y="338"/>
                    </a:lnTo>
                    <a:lnTo>
                      <a:pt x="10397" y="427"/>
                    </a:lnTo>
                    <a:lnTo>
                      <a:pt x="10596" y="528"/>
                    </a:lnTo>
                    <a:lnTo>
                      <a:pt x="10793" y="639"/>
                    </a:lnTo>
                    <a:lnTo>
                      <a:pt x="10989" y="760"/>
                    </a:lnTo>
                    <a:lnTo>
                      <a:pt x="11182" y="891"/>
                    </a:lnTo>
                    <a:lnTo>
                      <a:pt x="11374" y="1032"/>
                    </a:lnTo>
                    <a:lnTo>
                      <a:pt x="11564" y="1183"/>
                    </a:lnTo>
                    <a:lnTo>
                      <a:pt x="11751" y="1345"/>
                    </a:lnTo>
                    <a:lnTo>
                      <a:pt x="11937" y="1516"/>
                    </a:lnTo>
                    <a:lnTo>
                      <a:pt x="12121" y="1697"/>
                    </a:lnTo>
                    <a:lnTo>
                      <a:pt x="12329" y="1763"/>
                    </a:lnTo>
                    <a:lnTo>
                      <a:pt x="12534" y="1828"/>
                    </a:lnTo>
                    <a:lnTo>
                      <a:pt x="12736" y="1896"/>
                    </a:lnTo>
                    <a:lnTo>
                      <a:pt x="12934" y="1966"/>
                    </a:lnTo>
                    <a:lnTo>
                      <a:pt x="13125" y="2039"/>
                    </a:lnTo>
                    <a:lnTo>
                      <a:pt x="13312" y="2113"/>
                    </a:lnTo>
                    <a:lnTo>
                      <a:pt x="13493" y="2190"/>
                    </a:lnTo>
                    <a:lnTo>
                      <a:pt x="13667" y="2270"/>
                    </a:lnTo>
                    <a:lnTo>
                      <a:pt x="13835" y="2354"/>
                    </a:lnTo>
                    <a:lnTo>
                      <a:pt x="13995" y="2440"/>
                    </a:lnTo>
                    <a:lnTo>
                      <a:pt x="14147" y="2530"/>
                    </a:lnTo>
                    <a:lnTo>
                      <a:pt x="14290" y="2625"/>
                    </a:lnTo>
                    <a:lnTo>
                      <a:pt x="14425" y="2723"/>
                    </a:lnTo>
                    <a:lnTo>
                      <a:pt x="14549" y="2826"/>
                    </a:lnTo>
                    <a:lnTo>
                      <a:pt x="14664" y="2934"/>
                    </a:lnTo>
                    <a:lnTo>
                      <a:pt x="14768" y="3046"/>
                    </a:lnTo>
                    <a:lnTo>
                      <a:pt x="14862" y="3162"/>
                    </a:lnTo>
                    <a:lnTo>
                      <a:pt x="14943" y="3286"/>
                    </a:lnTo>
                    <a:lnTo>
                      <a:pt x="15011" y="3413"/>
                    </a:lnTo>
                    <a:lnTo>
                      <a:pt x="15068" y="3547"/>
                    </a:lnTo>
                    <a:lnTo>
                      <a:pt x="15111" y="3687"/>
                    </a:lnTo>
                    <a:lnTo>
                      <a:pt x="15141" y="3833"/>
                    </a:lnTo>
                    <a:lnTo>
                      <a:pt x="15156" y="3986"/>
                    </a:lnTo>
                    <a:lnTo>
                      <a:pt x="15156" y="4145"/>
                    </a:lnTo>
                    <a:lnTo>
                      <a:pt x="15142" y="4312"/>
                    </a:lnTo>
                    <a:lnTo>
                      <a:pt x="15111" y="4484"/>
                    </a:lnTo>
                    <a:lnTo>
                      <a:pt x="15064" y="4665"/>
                    </a:lnTo>
                    <a:lnTo>
                      <a:pt x="15000" y="4854"/>
                    </a:lnTo>
                    <a:lnTo>
                      <a:pt x="14918" y="5051"/>
                    </a:lnTo>
                    <a:lnTo>
                      <a:pt x="14819" y="5255"/>
                    </a:lnTo>
                    <a:lnTo>
                      <a:pt x="14702" y="5468"/>
                    </a:lnTo>
                    <a:lnTo>
                      <a:pt x="14565" y="5690"/>
                    </a:lnTo>
                    <a:lnTo>
                      <a:pt x="14583" y="6033"/>
                    </a:lnTo>
                    <a:lnTo>
                      <a:pt x="14570" y="6349"/>
                    </a:lnTo>
                    <a:lnTo>
                      <a:pt x="14528" y="6640"/>
                    </a:lnTo>
                    <a:lnTo>
                      <a:pt x="14456" y="6908"/>
                    </a:lnTo>
                    <a:lnTo>
                      <a:pt x="14358" y="7151"/>
                    </a:lnTo>
                    <a:lnTo>
                      <a:pt x="14234" y="7372"/>
                    </a:lnTo>
                    <a:lnTo>
                      <a:pt x="14086" y="7570"/>
                    </a:lnTo>
                    <a:lnTo>
                      <a:pt x="13914" y="7748"/>
                    </a:lnTo>
                    <a:lnTo>
                      <a:pt x="13721" y="7905"/>
                    </a:lnTo>
                    <a:lnTo>
                      <a:pt x="13506" y="8042"/>
                    </a:lnTo>
                    <a:lnTo>
                      <a:pt x="13274" y="8161"/>
                    </a:lnTo>
                    <a:lnTo>
                      <a:pt x="13022" y="8261"/>
                    </a:lnTo>
                    <a:lnTo>
                      <a:pt x="12753" y="8343"/>
                    </a:lnTo>
                    <a:lnTo>
                      <a:pt x="12470" y="8410"/>
                    </a:lnTo>
                    <a:lnTo>
                      <a:pt x="12172" y="8460"/>
                    </a:lnTo>
                    <a:lnTo>
                      <a:pt x="11863" y="8495"/>
                    </a:lnTo>
                    <a:lnTo>
                      <a:pt x="11540" y="8516"/>
                    </a:lnTo>
                    <a:lnTo>
                      <a:pt x="11209" y="8523"/>
                    </a:lnTo>
                    <a:lnTo>
                      <a:pt x="10868" y="8518"/>
                    </a:lnTo>
                    <a:lnTo>
                      <a:pt x="10519" y="8500"/>
                    </a:lnTo>
                    <a:lnTo>
                      <a:pt x="10164" y="8472"/>
                    </a:lnTo>
                    <a:lnTo>
                      <a:pt x="9804" y="8432"/>
                    </a:lnTo>
                    <a:lnTo>
                      <a:pt x="9441" y="8383"/>
                    </a:lnTo>
                    <a:lnTo>
                      <a:pt x="9074" y="8325"/>
                    </a:lnTo>
                    <a:lnTo>
                      <a:pt x="8708" y="8259"/>
                    </a:lnTo>
                    <a:lnTo>
                      <a:pt x="8340" y="8185"/>
                    </a:lnTo>
                    <a:lnTo>
                      <a:pt x="7975" y="8105"/>
                    </a:lnTo>
                    <a:lnTo>
                      <a:pt x="7613" y="8019"/>
                    </a:lnTo>
                    <a:lnTo>
                      <a:pt x="7255" y="7927"/>
                    </a:lnTo>
                    <a:lnTo>
                      <a:pt x="6901" y="7833"/>
                    </a:lnTo>
                    <a:lnTo>
                      <a:pt x="6554" y="7732"/>
                    </a:lnTo>
                    <a:lnTo>
                      <a:pt x="6216" y="7631"/>
                    </a:lnTo>
                    <a:lnTo>
                      <a:pt x="5961" y="7653"/>
                    </a:lnTo>
                    <a:lnTo>
                      <a:pt x="5706" y="7675"/>
                    </a:lnTo>
                    <a:lnTo>
                      <a:pt x="5452" y="7693"/>
                    </a:lnTo>
                    <a:lnTo>
                      <a:pt x="5199" y="7710"/>
                    </a:lnTo>
                    <a:lnTo>
                      <a:pt x="4950" y="7724"/>
                    </a:lnTo>
                    <a:lnTo>
                      <a:pt x="4702" y="7735"/>
                    </a:lnTo>
                    <a:lnTo>
                      <a:pt x="4459" y="7741"/>
                    </a:lnTo>
                    <a:lnTo>
                      <a:pt x="4221" y="7743"/>
                    </a:lnTo>
                    <a:lnTo>
                      <a:pt x="3987" y="7740"/>
                    </a:lnTo>
                    <a:lnTo>
                      <a:pt x="3761" y="7731"/>
                    </a:lnTo>
                    <a:lnTo>
                      <a:pt x="3540" y="7718"/>
                    </a:lnTo>
                    <a:lnTo>
                      <a:pt x="3326" y="7697"/>
                    </a:lnTo>
                    <a:lnTo>
                      <a:pt x="3121" y="7668"/>
                    </a:lnTo>
                    <a:lnTo>
                      <a:pt x="2925" y="7632"/>
                    </a:lnTo>
                    <a:lnTo>
                      <a:pt x="2737" y="7588"/>
                    </a:lnTo>
                    <a:lnTo>
                      <a:pt x="2560" y="7536"/>
                    </a:lnTo>
                    <a:lnTo>
                      <a:pt x="2394" y="7473"/>
                    </a:lnTo>
                    <a:lnTo>
                      <a:pt x="2239" y="7402"/>
                    </a:lnTo>
                    <a:lnTo>
                      <a:pt x="2097" y="7321"/>
                    </a:lnTo>
                    <a:lnTo>
                      <a:pt x="1968" y="7228"/>
                    </a:lnTo>
                    <a:lnTo>
                      <a:pt x="1852" y="7124"/>
                    </a:lnTo>
                    <a:lnTo>
                      <a:pt x="1750" y="7008"/>
                    </a:lnTo>
                    <a:lnTo>
                      <a:pt x="1663" y="6879"/>
                    </a:lnTo>
                    <a:lnTo>
                      <a:pt x="1593" y="6738"/>
                    </a:lnTo>
                    <a:lnTo>
                      <a:pt x="1539" y="6583"/>
                    </a:lnTo>
                    <a:lnTo>
                      <a:pt x="1501" y="6415"/>
                    </a:lnTo>
                    <a:lnTo>
                      <a:pt x="1482" y="6232"/>
                    </a:lnTo>
                    <a:lnTo>
                      <a:pt x="1481" y="6034"/>
                    </a:lnTo>
                    <a:lnTo>
                      <a:pt x="1500" y="5821"/>
                    </a:lnTo>
                    <a:lnTo>
                      <a:pt x="1539" y="5591"/>
                    </a:lnTo>
                    <a:lnTo>
                      <a:pt x="1598" y="5345"/>
                    </a:lnTo>
                    <a:lnTo>
                      <a:pt x="1678" y="5081"/>
                    </a:lnTo>
                    <a:lnTo>
                      <a:pt x="1407" y="4882"/>
                    </a:lnTo>
                    <a:lnTo>
                      <a:pt x="1160" y="4683"/>
                    </a:lnTo>
                    <a:lnTo>
                      <a:pt x="937" y="4484"/>
                    </a:lnTo>
                    <a:lnTo>
                      <a:pt x="737" y="4287"/>
                    </a:lnTo>
                    <a:lnTo>
                      <a:pt x="560" y="4091"/>
                    </a:lnTo>
                    <a:lnTo>
                      <a:pt x="407" y="3897"/>
                    </a:lnTo>
                    <a:lnTo>
                      <a:pt x="279" y="3705"/>
                    </a:lnTo>
                    <a:lnTo>
                      <a:pt x="174" y="3516"/>
                    </a:lnTo>
                    <a:lnTo>
                      <a:pt x="93" y="3330"/>
                    </a:lnTo>
                    <a:lnTo>
                      <a:pt x="37" y="3149"/>
                    </a:lnTo>
                    <a:lnTo>
                      <a:pt x="6" y="2971"/>
                    </a:lnTo>
                    <a:lnTo>
                      <a:pt x="0" y="2799"/>
                    </a:lnTo>
                    <a:lnTo>
                      <a:pt x="17" y="2632"/>
                    </a:lnTo>
                    <a:lnTo>
                      <a:pt x="61" y="2470"/>
                    </a:lnTo>
                    <a:lnTo>
                      <a:pt x="129" y="2316"/>
                    </a:lnTo>
                    <a:lnTo>
                      <a:pt x="222" y="2167"/>
                    </a:lnTo>
                    <a:lnTo>
                      <a:pt x="341" y="2026"/>
                    </a:lnTo>
                    <a:lnTo>
                      <a:pt x="485" y="1892"/>
                    </a:lnTo>
                    <a:lnTo>
                      <a:pt x="655" y="1768"/>
                    </a:lnTo>
                    <a:lnTo>
                      <a:pt x="850" y="1652"/>
                    </a:lnTo>
                    <a:lnTo>
                      <a:pt x="1073" y="1545"/>
                    </a:lnTo>
                    <a:lnTo>
                      <a:pt x="1320" y="1448"/>
                    </a:lnTo>
                    <a:lnTo>
                      <a:pt x="1594" y="1360"/>
                    </a:lnTo>
                    <a:lnTo>
                      <a:pt x="1894" y="1283"/>
                    </a:lnTo>
                    <a:lnTo>
                      <a:pt x="2220" y="1219"/>
                    </a:lnTo>
                    <a:lnTo>
                      <a:pt x="2573" y="1165"/>
                    </a:lnTo>
                    <a:lnTo>
                      <a:pt x="2953" y="1124"/>
                    </a:lnTo>
                    <a:lnTo>
                      <a:pt x="3361" y="1095"/>
                    </a:lnTo>
                    <a:lnTo>
                      <a:pt x="3795" y="1080"/>
                    </a:lnTo>
                    <a:lnTo>
                      <a:pt x="4255" y="1078"/>
                    </a:lnTo>
                    <a:lnTo>
                      <a:pt x="4743" y="1090"/>
                    </a:lnTo>
                    <a:lnTo>
                      <a:pt x="5259" y="1117"/>
                    </a:lnTo>
                    <a:close/>
                  </a:path>
                </a:pathLst>
              </a:custGeom>
              <a:solidFill>
                <a:srgbClr val="B4B3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4" name="Freeform 428"/>
              <p:cNvSpPr>
                <a:spLocks/>
              </p:cNvSpPr>
              <p:nvPr/>
            </p:nvSpPr>
            <p:spPr bwMode="auto">
              <a:xfrm>
                <a:off x="1341" y="2535"/>
                <a:ext cx="774" cy="437"/>
              </a:xfrm>
              <a:custGeom>
                <a:avLst/>
                <a:gdLst>
                  <a:gd name="T0" fmla="*/ 15 w 15118"/>
                  <a:gd name="T1" fmla="*/ 2 h 8503"/>
                  <a:gd name="T2" fmla="*/ 17 w 15118"/>
                  <a:gd name="T3" fmla="*/ 1 h 8503"/>
                  <a:gd name="T4" fmla="*/ 19 w 15118"/>
                  <a:gd name="T5" fmla="*/ 1 h 8503"/>
                  <a:gd name="T6" fmla="*/ 21 w 15118"/>
                  <a:gd name="T7" fmla="*/ 0 h 8503"/>
                  <a:gd name="T8" fmla="*/ 22 w 15118"/>
                  <a:gd name="T9" fmla="*/ 0 h 8503"/>
                  <a:gd name="T10" fmla="*/ 24 w 15118"/>
                  <a:gd name="T11" fmla="*/ 0 h 8503"/>
                  <a:gd name="T12" fmla="*/ 26 w 15118"/>
                  <a:gd name="T13" fmla="*/ 1 h 8503"/>
                  <a:gd name="T14" fmla="*/ 27 w 15118"/>
                  <a:gd name="T15" fmla="*/ 1 h 8503"/>
                  <a:gd name="T16" fmla="*/ 29 w 15118"/>
                  <a:gd name="T17" fmla="*/ 2 h 8503"/>
                  <a:gd name="T18" fmla="*/ 30 w 15118"/>
                  <a:gd name="T19" fmla="*/ 3 h 8503"/>
                  <a:gd name="T20" fmla="*/ 32 w 15118"/>
                  <a:gd name="T21" fmla="*/ 4 h 8503"/>
                  <a:gd name="T22" fmla="*/ 33 w 15118"/>
                  <a:gd name="T23" fmla="*/ 5 h 8503"/>
                  <a:gd name="T24" fmla="*/ 35 w 15118"/>
                  <a:gd name="T25" fmla="*/ 6 h 8503"/>
                  <a:gd name="T26" fmla="*/ 36 w 15118"/>
                  <a:gd name="T27" fmla="*/ 6 h 8503"/>
                  <a:gd name="T28" fmla="*/ 37 w 15118"/>
                  <a:gd name="T29" fmla="*/ 7 h 8503"/>
                  <a:gd name="T30" fmla="*/ 38 w 15118"/>
                  <a:gd name="T31" fmla="*/ 8 h 8503"/>
                  <a:gd name="T32" fmla="*/ 39 w 15118"/>
                  <a:gd name="T33" fmla="*/ 9 h 8503"/>
                  <a:gd name="T34" fmla="*/ 40 w 15118"/>
                  <a:gd name="T35" fmla="*/ 10 h 8503"/>
                  <a:gd name="T36" fmla="*/ 40 w 15118"/>
                  <a:gd name="T37" fmla="*/ 11 h 8503"/>
                  <a:gd name="T38" fmla="*/ 39 w 15118"/>
                  <a:gd name="T39" fmla="*/ 12 h 8503"/>
                  <a:gd name="T40" fmla="*/ 39 w 15118"/>
                  <a:gd name="T41" fmla="*/ 14 h 8503"/>
                  <a:gd name="T42" fmla="*/ 38 w 15118"/>
                  <a:gd name="T43" fmla="*/ 16 h 8503"/>
                  <a:gd name="T44" fmla="*/ 38 w 15118"/>
                  <a:gd name="T45" fmla="*/ 18 h 8503"/>
                  <a:gd name="T46" fmla="*/ 37 w 15118"/>
                  <a:gd name="T47" fmla="*/ 20 h 8503"/>
                  <a:gd name="T48" fmla="*/ 35 w 15118"/>
                  <a:gd name="T49" fmla="*/ 21 h 8503"/>
                  <a:gd name="T50" fmla="*/ 33 w 15118"/>
                  <a:gd name="T51" fmla="*/ 22 h 8503"/>
                  <a:gd name="T52" fmla="*/ 31 w 15118"/>
                  <a:gd name="T53" fmla="*/ 22 h 8503"/>
                  <a:gd name="T54" fmla="*/ 28 w 15118"/>
                  <a:gd name="T55" fmla="*/ 22 h 8503"/>
                  <a:gd name="T56" fmla="*/ 26 w 15118"/>
                  <a:gd name="T57" fmla="*/ 22 h 8503"/>
                  <a:gd name="T58" fmla="*/ 23 w 15118"/>
                  <a:gd name="T59" fmla="*/ 22 h 8503"/>
                  <a:gd name="T60" fmla="*/ 20 w 15118"/>
                  <a:gd name="T61" fmla="*/ 21 h 8503"/>
                  <a:gd name="T62" fmla="*/ 17 w 15118"/>
                  <a:gd name="T63" fmla="*/ 20 h 8503"/>
                  <a:gd name="T64" fmla="*/ 15 w 15118"/>
                  <a:gd name="T65" fmla="*/ 20 h 8503"/>
                  <a:gd name="T66" fmla="*/ 13 w 15118"/>
                  <a:gd name="T67" fmla="*/ 20 h 8503"/>
                  <a:gd name="T68" fmla="*/ 11 w 15118"/>
                  <a:gd name="T69" fmla="*/ 20 h 8503"/>
                  <a:gd name="T70" fmla="*/ 9 w 15118"/>
                  <a:gd name="T71" fmla="*/ 20 h 8503"/>
                  <a:gd name="T72" fmla="*/ 8 w 15118"/>
                  <a:gd name="T73" fmla="*/ 20 h 8503"/>
                  <a:gd name="T74" fmla="*/ 6 w 15118"/>
                  <a:gd name="T75" fmla="*/ 20 h 8503"/>
                  <a:gd name="T76" fmla="*/ 5 w 15118"/>
                  <a:gd name="T77" fmla="*/ 19 h 8503"/>
                  <a:gd name="T78" fmla="*/ 4 w 15118"/>
                  <a:gd name="T79" fmla="*/ 18 h 8503"/>
                  <a:gd name="T80" fmla="*/ 4 w 15118"/>
                  <a:gd name="T81" fmla="*/ 17 h 8503"/>
                  <a:gd name="T82" fmla="*/ 4 w 15118"/>
                  <a:gd name="T83" fmla="*/ 15 h 8503"/>
                  <a:gd name="T84" fmla="*/ 4 w 15118"/>
                  <a:gd name="T85" fmla="*/ 13 h 8503"/>
                  <a:gd name="T86" fmla="*/ 2 w 15118"/>
                  <a:gd name="T87" fmla="*/ 12 h 8503"/>
                  <a:gd name="T88" fmla="*/ 1 w 15118"/>
                  <a:gd name="T89" fmla="*/ 10 h 8503"/>
                  <a:gd name="T90" fmla="*/ 0 w 15118"/>
                  <a:gd name="T91" fmla="*/ 9 h 8503"/>
                  <a:gd name="T92" fmla="*/ 0 w 15118"/>
                  <a:gd name="T93" fmla="*/ 7 h 8503"/>
                  <a:gd name="T94" fmla="*/ 0 w 15118"/>
                  <a:gd name="T95" fmla="*/ 6 h 8503"/>
                  <a:gd name="T96" fmla="*/ 1 w 15118"/>
                  <a:gd name="T97" fmla="*/ 5 h 8503"/>
                  <a:gd name="T98" fmla="*/ 3 w 15118"/>
                  <a:gd name="T99" fmla="*/ 4 h 8503"/>
                  <a:gd name="T100" fmla="*/ 5 w 15118"/>
                  <a:gd name="T101" fmla="*/ 3 h 8503"/>
                  <a:gd name="T102" fmla="*/ 8 w 15118"/>
                  <a:gd name="T103" fmla="*/ 3 h 8503"/>
                  <a:gd name="T104" fmla="*/ 11 w 15118"/>
                  <a:gd name="T105" fmla="*/ 3 h 8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18"/>
                  <a:gd name="T160" fmla="*/ 0 h 8503"/>
                  <a:gd name="T161" fmla="*/ 15118 w 15118"/>
                  <a:gd name="T162" fmla="*/ 8503 h 8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18" h="8503">
                    <a:moveTo>
                      <a:pt x="5247" y="1114"/>
                    </a:moveTo>
                    <a:lnTo>
                      <a:pt x="5492" y="961"/>
                    </a:lnTo>
                    <a:lnTo>
                      <a:pt x="5736" y="817"/>
                    </a:lnTo>
                    <a:lnTo>
                      <a:pt x="5977" y="687"/>
                    </a:lnTo>
                    <a:lnTo>
                      <a:pt x="6217" y="567"/>
                    </a:lnTo>
                    <a:lnTo>
                      <a:pt x="6454" y="459"/>
                    </a:lnTo>
                    <a:lnTo>
                      <a:pt x="6689" y="363"/>
                    </a:lnTo>
                    <a:lnTo>
                      <a:pt x="6923" y="278"/>
                    </a:lnTo>
                    <a:lnTo>
                      <a:pt x="7154" y="205"/>
                    </a:lnTo>
                    <a:lnTo>
                      <a:pt x="7382" y="143"/>
                    </a:lnTo>
                    <a:lnTo>
                      <a:pt x="7608" y="92"/>
                    </a:lnTo>
                    <a:lnTo>
                      <a:pt x="7834" y="53"/>
                    </a:lnTo>
                    <a:lnTo>
                      <a:pt x="8056" y="24"/>
                    </a:lnTo>
                    <a:lnTo>
                      <a:pt x="8276" y="6"/>
                    </a:lnTo>
                    <a:lnTo>
                      <a:pt x="8495" y="0"/>
                    </a:lnTo>
                    <a:lnTo>
                      <a:pt x="8711" y="4"/>
                    </a:lnTo>
                    <a:lnTo>
                      <a:pt x="8926" y="20"/>
                    </a:lnTo>
                    <a:lnTo>
                      <a:pt x="9139" y="46"/>
                    </a:lnTo>
                    <a:lnTo>
                      <a:pt x="9348" y="83"/>
                    </a:lnTo>
                    <a:lnTo>
                      <a:pt x="9557" y="131"/>
                    </a:lnTo>
                    <a:lnTo>
                      <a:pt x="9763" y="189"/>
                    </a:lnTo>
                    <a:lnTo>
                      <a:pt x="9968" y="258"/>
                    </a:lnTo>
                    <a:lnTo>
                      <a:pt x="10170" y="337"/>
                    </a:lnTo>
                    <a:lnTo>
                      <a:pt x="10371" y="427"/>
                    </a:lnTo>
                    <a:lnTo>
                      <a:pt x="10570" y="527"/>
                    </a:lnTo>
                    <a:lnTo>
                      <a:pt x="10766" y="637"/>
                    </a:lnTo>
                    <a:lnTo>
                      <a:pt x="10961" y="758"/>
                    </a:lnTo>
                    <a:lnTo>
                      <a:pt x="11154" y="889"/>
                    </a:lnTo>
                    <a:lnTo>
                      <a:pt x="11345" y="1030"/>
                    </a:lnTo>
                    <a:lnTo>
                      <a:pt x="11534" y="1181"/>
                    </a:lnTo>
                    <a:lnTo>
                      <a:pt x="11722" y="1342"/>
                    </a:lnTo>
                    <a:lnTo>
                      <a:pt x="11907" y="1514"/>
                    </a:lnTo>
                    <a:lnTo>
                      <a:pt x="12091" y="1694"/>
                    </a:lnTo>
                    <a:lnTo>
                      <a:pt x="12299" y="1759"/>
                    </a:lnTo>
                    <a:lnTo>
                      <a:pt x="12503" y="1824"/>
                    </a:lnTo>
                    <a:lnTo>
                      <a:pt x="12704" y="1893"/>
                    </a:lnTo>
                    <a:lnTo>
                      <a:pt x="12901" y="1962"/>
                    </a:lnTo>
                    <a:lnTo>
                      <a:pt x="13093" y="2034"/>
                    </a:lnTo>
                    <a:lnTo>
                      <a:pt x="13279" y="2109"/>
                    </a:lnTo>
                    <a:lnTo>
                      <a:pt x="13459" y="2186"/>
                    </a:lnTo>
                    <a:lnTo>
                      <a:pt x="13633" y="2266"/>
                    </a:lnTo>
                    <a:lnTo>
                      <a:pt x="13800" y="2349"/>
                    </a:lnTo>
                    <a:lnTo>
                      <a:pt x="13959" y="2435"/>
                    </a:lnTo>
                    <a:lnTo>
                      <a:pt x="14111" y="2525"/>
                    </a:lnTo>
                    <a:lnTo>
                      <a:pt x="14254" y="2619"/>
                    </a:lnTo>
                    <a:lnTo>
                      <a:pt x="14389" y="2717"/>
                    </a:lnTo>
                    <a:lnTo>
                      <a:pt x="14513" y="2820"/>
                    </a:lnTo>
                    <a:lnTo>
                      <a:pt x="14627" y="2927"/>
                    </a:lnTo>
                    <a:lnTo>
                      <a:pt x="14731" y="3039"/>
                    </a:lnTo>
                    <a:lnTo>
                      <a:pt x="14824" y="3156"/>
                    </a:lnTo>
                    <a:lnTo>
                      <a:pt x="14905" y="3278"/>
                    </a:lnTo>
                    <a:lnTo>
                      <a:pt x="14974" y="3405"/>
                    </a:lnTo>
                    <a:lnTo>
                      <a:pt x="15030" y="3539"/>
                    </a:lnTo>
                    <a:lnTo>
                      <a:pt x="15073" y="3678"/>
                    </a:lnTo>
                    <a:lnTo>
                      <a:pt x="15103" y="3824"/>
                    </a:lnTo>
                    <a:lnTo>
                      <a:pt x="15117" y="3976"/>
                    </a:lnTo>
                    <a:lnTo>
                      <a:pt x="15118" y="4135"/>
                    </a:lnTo>
                    <a:lnTo>
                      <a:pt x="15104" y="4302"/>
                    </a:lnTo>
                    <a:lnTo>
                      <a:pt x="15073" y="4474"/>
                    </a:lnTo>
                    <a:lnTo>
                      <a:pt x="15026" y="4654"/>
                    </a:lnTo>
                    <a:lnTo>
                      <a:pt x="14963" y="4843"/>
                    </a:lnTo>
                    <a:lnTo>
                      <a:pt x="14882" y="5039"/>
                    </a:lnTo>
                    <a:lnTo>
                      <a:pt x="14783" y="5243"/>
                    </a:lnTo>
                    <a:lnTo>
                      <a:pt x="14665" y="5455"/>
                    </a:lnTo>
                    <a:lnTo>
                      <a:pt x="14529" y="5676"/>
                    </a:lnTo>
                    <a:lnTo>
                      <a:pt x="14547" y="6017"/>
                    </a:lnTo>
                    <a:lnTo>
                      <a:pt x="14533" y="6333"/>
                    </a:lnTo>
                    <a:lnTo>
                      <a:pt x="14491" y="6624"/>
                    </a:lnTo>
                    <a:lnTo>
                      <a:pt x="14420" y="6890"/>
                    </a:lnTo>
                    <a:lnTo>
                      <a:pt x="14322" y="7134"/>
                    </a:lnTo>
                    <a:lnTo>
                      <a:pt x="14198" y="7354"/>
                    </a:lnTo>
                    <a:lnTo>
                      <a:pt x="14051" y="7552"/>
                    </a:lnTo>
                    <a:lnTo>
                      <a:pt x="13879" y="7730"/>
                    </a:lnTo>
                    <a:lnTo>
                      <a:pt x="13686" y="7886"/>
                    </a:lnTo>
                    <a:lnTo>
                      <a:pt x="13473" y="8023"/>
                    </a:lnTo>
                    <a:lnTo>
                      <a:pt x="13240" y="8141"/>
                    </a:lnTo>
                    <a:lnTo>
                      <a:pt x="12989" y="8241"/>
                    </a:lnTo>
                    <a:lnTo>
                      <a:pt x="12722" y="8324"/>
                    </a:lnTo>
                    <a:lnTo>
                      <a:pt x="12439" y="8389"/>
                    </a:lnTo>
                    <a:lnTo>
                      <a:pt x="12143" y="8440"/>
                    </a:lnTo>
                    <a:lnTo>
                      <a:pt x="11833" y="8474"/>
                    </a:lnTo>
                    <a:lnTo>
                      <a:pt x="11512" y="8496"/>
                    </a:lnTo>
                    <a:lnTo>
                      <a:pt x="11180" y="8503"/>
                    </a:lnTo>
                    <a:lnTo>
                      <a:pt x="10840" y="8498"/>
                    </a:lnTo>
                    <a:lnTo>
                      <a:pt x="10493" y="8480"/>
                    </a:lnTo>
                    <a:lnTo>
                      <a:pt x="10139" y="8451"/>
                    </a:lnTo>
                    <a:lnTo>
                      <a:pt x="9780" y="8411"/>
                    </a:lnTo>
                    <a:lnTo>
                      <a:pt x="9416" y="8363"/>
                    </a:lnTo>
                    <a:lnTo>
                      <a:pt x="9052" y="8305"/>
                    </a:lnTo>
                    <a:lnTo>
                      <a:pt x="8686" y="8239"/>
                    </a:lnTo>
                    <a:lnTo>
                      <a:pt x="8319" y="8166"/>
                    </a:lnTo>
                    <a:lnTo>
                      <a:pt x="7955" y="8086"/>
                    </a:lnTo>
                    <a:lnTo>
                      <a:pt x="7594" y="7999"/>
                    </a:lnTo>
                    <a:lnTo>
                      <a:pt x="7236" y="7909"/>
                    </a:lnTo>
                    <a:lnTo>
                      <a:pt x="6884" y="7813"/>
                    </a:lnTo>
                    <a:lnTo>
                      <a:pt x="6539" y="7714"/>
                    </a:lnTo>
                    <a:lnTo>
                      <a:pt x="6201" y="7613"/>
                    </a:lnTo>
                    <a:lnTo>
                      <a:pt x="5946" y="7635"/>
                    </a:lnTo>
                    <a:lnTo>
                      <a:pt x="5692" y="7655"/>
                    </a:lnTo>
                    <a:lnTo>
                      <a:pt x="5438" y="7675"/>
                    </a:lnTo>
                    <a:lnTo>
                      <a:pt x="5187" y="7692"/>
                    </a:lnTo>
                    <a:lnTo>
                      <a:pt x="4937" y="7706"/>
                    </a:lnTo>
                    <a:lnTo>
                      <a:pt x="4691" y="7716"/>
                    </a:lnTo>
                    <a:lnTo>
                      <a:pt x="4448" y="7722"/>
                    </a:lnTo>
                    <a:lnTo>
                      <a:pt x="4210" y="7725"/>
                    </a:lnTo>
                    <a:lnTo>
                      <a:pt x="3978" y="7721"/>
                    </a:lnTo>
                    <a:lnTo>
                      <a:pt x="3751" y="7713"/>
                    </a:lnTo>
                    <a:lnTo>
                      <a:pt x="3531" y="7698"/>
                    </a:lnTo>
                    <a:lnTo>
                      <a:pt x="3318" y="7677"/>
                    </a:lnTo>
                    <a:lnTo>
                      <a:pt x="3113" y="7650"/>
                    </a:lnTo>
                    <a:lnTo>
                      <a:pt x="2917" y="7614"/>
                    </a:lnTo>
                    <a:lnTo>
                      <a:pt x="2730" y="7570"/>
                    </a:lnTo>
                    <a:lnTo>
                      <a:pt x="2554" y="7517"/>
                    </a:lnTo>
                    <a:lnTo>
                      <a:pt x="2388" y="7456"/>
                    </a:lnTo>
                    <a:lnTo>
                      <a:pt x="2234" y="7384"/>
                    </a:lnTo>
                    <a:lnTo>
                      <a:pt x="2092" y="7302"/>
                    </a:lnTo>
                    <a:lnTo>
                      <a:pt x="1962" y="7210"/>
                    </a:lnTo>
                    <a:lnTo>
                      <a:pt x="1848" y="7106"/>
                    </a:lnTo>
                    <a:lnTo>
                      <a:pt x="1745" y="6990"/>
                    </a:lnTo>
                    <a:lnTo>
                      <a:pt x="1659" y="6863"/>
                    </a:lnTo>
                    <a:lnTo>
                      <a:pt x="1590" y="6722"/>
                    </a:lnTo>
                    <a:lnTo>
                      <a:pt x="1535" y="6568"/>
                    </a:lnTo>
                    <a:lnTo>
                      <a:pt x="1498" y="6400"/>
                    </a:lnTo>
                    <a:lnTo>
                      <a:pt x="1479" y="6217"/>
                    </a:lnTo>
                    <a:lnTo>
                      <a:pt x="1478" y="6019"/>
                    </a:lnTo>
                    <a:lnTo>
                      <a:pt x="1497" y="5807"/>
                    </a:lnTo>
                    <a:lnTo>
                      <a:pt x="1535" y="5577"/>
                    </a:lnTo>
                    <a:lnTo>
                      <a:pt x="1594" y="5332"/>
                    </a:lnTo>
                    <a:lnTo>
                      <a:pt x="1674" y="5069"/>
                    </a:lnTo>
                    <a:lnTo>
                      <a:pt x="1404" y="4870"/>
                    </a:lnTo>
                    <a:lnTo>
                      <a:pt x="1158" y="4672"/>
                    </a:lnTo>
                    <a:lnTo>
                      <a:pt x="935" y="4474"/>
                    </a:lnTo>
                    <a:lnTo>
                      <a:pt x="735" y="4277"/>
                    </a:lnTo>
                    <a:lnTo>
                      <a:pt x="559" y="4081"/>
                    </a:lnTo>
                    <a:lnTo>
                      <a:pt x="406" y="3888"/>
                    </a:lnTo>
                    <a:lnTo>
                      <a:pt x="278" y="3696"/>
                    </a:lnTo>
                    <a:lnTo>
                      <a:pt x="173" y="3507"/>
                    </a:lnTo>
                    <a:lnTo>
                      <a:pt x="93" y="3323"/>
                    </a:lnTo>
                    <a:lnTo>
                      <a:pt x="37" y="3142"/>
                    </a:lnTo>
                    <a:lnTo>
                      <a:pt x="7" y="2965"/>
                    </a:lnTo>
                    <a:lnTo>
                      <a:pt x="0" y="2792"/>
                    </a:lnTo>
                    <a:lnTo>
                      <a:pt x="17" y="2626"/>
                    </a:lnTo>
                    <a:lnTo>
                      <a:pt x="61" y="2465"/>
                    </a:lnTo>
                    <a:lnTo>
                      <a:pt x="129" y="2310"/>
                    </a:lnTo>
                    <a:lnTo>
                      <a:pt x="222" y="2162"/>
                    </a:lnTo>
                    <a:lnTo>
                      <a:pt x="340" y="2021"/>
                    </a:lnTo>
                    <a:lnTo>
                      <a:pt x="484" y="1889"/>
                    </a:lnTo>
                    <a:lnTo>
                      <a:pt x="653" y="1764"/>
                    </a:lnTo>
                    <a:lnTo>
                      <a:pt x="848" y="1648"/>
                    </a:lnTo>
                    <a:lnTo>
                      <a:pt x="1069" y="1541"/>
                    </a:lnTo>
                    <a:lnTo>
                      <a:pt x="1317" y="1444"/>
                    </a:lnTo>
                    <a:lnTo>
                      <a:pt x="1590" y="1358"/>
                    </a:lnTo>
                    <a:lnTo>
                      <a:pt x="1889" y="1282"/>
                    </a:lnTo>
                    <a:lnTo>
                      <a:pt x="2215" y="1217"/>
                    </a:lnTo>
                    <a:lnTo>
                      <a:pt x="2567" y="1163"/>
                    </a:lnTo>
                    <a:lnTo>
                      <a:pt x="2946" y="1122"/>
                    </a:lnTo>
                    <a:lnTo>
                      <a:pt x="3352" y="1093"/>
                    </a:lnTo>
                    <a:lnTo>
                      <a:pt x="3785" y="1078"/>
                    </a:lnTo>
                    <a:lnTo>
                      <a:pt x="4244" y="1075"/>
                    </a:lnTo>
                    <a:lnTo>
                      <a:pt x="4732" y="1088"/>
                    </a:lnTo>
                    <a:lnTo>
                      <a:pt x="5247" y="1114"/>
                    </a:lnTo>
                    <a:close/>
                  </a:path>
                </a:pathLst>
              </a:custGeom>
              <a:solidFill>
                <a:srgbClr val="B6B5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5" name="Freeform 429"/>
              <p:cNvSpPr>
                <a:spLocks/>
              </p:cNvSpPr>
              <p:nvPr/>
            </p:nvSpPr>
            <p:spPr bwMode="auto">
              <a:xfrm>
                <a:off x="1341" y="2536"/>
                <a:ext cx="774" cy="435"/>
              </a:xfrm>
              <a:custGeom>
                <a:avLst/>
                <a:gdLst>
                  <a:gd name="T0" fmla="*/ 15 w 15082"/>
                  <a:gd name="T1" fmla="*/ 2 h 8481"/>
                  <a:gd name="T2" fmla="*/ 17 w 15082"/>
                  <a:gd name="T3" fmla="*/ 1 h 8481"/>
                  <a:gd name="T4" fmla="*/ 19 w 15082"/>
                  <a:gd name="T5" fmla="*/ 1 h 8481"/>
                  <a:gd name="T6" fmla="*/ 21 w 15082"/>
                  <a:gd name="T7" fmla="*/ 0 h 8481"/>
                  <a:gd name="T8" fmla="*/ 22 w 15082"/>
                  <a:gd name="T9" fmla="*/ 0 h 8481"/>
                  <a:gd name="T10" fmla="*/ 24 w 15082"/>
                  <a:gd name="T11" fmla="*/ 0 h 8481"/>
                  <a:gd name="T12" fmla="*/ 26 w 15082"/>
                  <a:gd name="T13" fmla="*/ 1 h 8481"/>
                  <a:gd name="T14" fmla="*/ 27 w 15082"/>
                  <a:gd name="T15" fmla="*/ 1 h 8481"/>
                  <a:gd name="T16" fmla="*/ 29 w 15082"/>
                  <a:gd name="T17" fmla="*/ 2 h 8481"/>
                  <a:gd name="T18" fmla="*/ 30 w 15082"/>
                  <a:gd name="T19" fmla="*/ 3 h 8481"/>
                  <a:gd name="T20" fmla="*/ 32 w 15082"/>
                  <a:gd name="T21" fmla="*/ 4 h 8481"/>
                  <a:gd name="T22" fmla="*/ 33 w 15082"/>
                  <a:gd name="T23" fmla="*/ 5 h 8481"/>
                  <a:gd name="T24" fmla="*/ 35 w 15082"/>
                  <a:gd name="T25" fmla="*/ 6 h 8481"/>
                  <a:gd name="T26" fmla="*/ 36 w 15082"/>
                  <a:gd name="T27" fmla="*/ 6 h 8481"/>
                  <a:gd name="T28" fmla="*/ 37 w 15082"/>
                  <a:gd name="T29" fmla="*/ 7 h 8481"/>
                  <a:gd name="T30" fmla="*/ 38 w 15082"/>
                  <a:gd name="T31" fmla="*/ 8 h 8481"/>
                  <a:gd name="T32" fmla="*/ 39 w 15082"/>
                  <a:gd name="T33" fmla="*/ 9 h 8481"/>
                  <a:gd name="T34" fmla="*/ 40 w 15082"/>
                  <a:gd name="T35" fmla="*/ 10 h 8481"/>
                  <a:gd name="T36" fmla="*/ 40 w 15082"/>
                  <a:gd name="T37" fmla="*/ 11 h 8481"/>
                  <a:gd name="T38" fmla="*/ 39 w 15082"/>
                  <a:gd name="T39" fmla="*/ 12 h 8481"/>
                  <a:gd name="T40" fmla="*/ 39 w 15082"/>
                  <a:gd name="T41" fmla="*/ 14 h 8481"/>
                  <a:gd name="T42" fmla="*/ 38 w 15082"/>
                  <a:gd name="T43" fmla="*/ 16 h 8481"/>
                  <a:gd name="T44" fmla="*/ 38 w 15082"/>
                  <a:gd name="T45" fmla="*/ 18 h 8481"/>
                  <a:gd name="T46" fmla="*/ 37 w 15082"/>
                  <a:gd name="T47" fmla="*/ 20 h 8481"/>
                  <a:gd name="T48" fmla="*/ 35 w 15082"/>
                  <a:gd name="T49" fmla="*/ 21 h 8481"/>
                  <a:gd name="T50" fmla="*/ 33 w 15082"/>
                  <a:gd name="T51" fmla="*/ 22 h 8481"/>
                  <a:gd name="T52" fmla="*/ 31 w 15082"/>
                  <a:gd name="T53" fmla="*/ 22 h 8481"/>
                  <a:gd name="T54" fmla="*/ 28 w 15082"/>
                  <a:gd name="T55" fmla="*/ 22 h 8481"/>
                  <a:gd name="T56" fmla="*/ 26 w 15082"/>
                  <a:gd name="T57" fmla="*/ 22 h 8481"/>
                  <a:gd name="T58" fmla="*/ 23 w 15082"/>
                  <a:gd name="T59" fmla="*/ 22 h 8481"/>
                  <a:gd name="T60" fmla="*/ 20 w 15082"/>
                  <a:gd name="T61" fmla="*/ 21 h 8481"/>
                  <a:gd name="T62" fmla="*/ 17 w 15082"/>
                  <a:gd name="T63" fmla="*/ 20 h 8481"/>
                  <a:gd name="T64" fmla="*/ 15 w 15082"/>
                  <a:gd name="T65" fmla="*/ 20 h 8481"/>
                  <a:gd name="T66" fmla="*/ 13 w 15082"/>
                  <a:gd name="T67" fmla="*/ 20 h 8481"/>
                  <a:gd name="T68" fmla="*/ 11 w 15082"/>
                  <a:gd name="T69" fmla="*/ 20 h 8481"/>
                  <a:gd name="T70" fmla="*/ 9 w 15082"/>
                  <a:gd name="T71" fmla="*/ 20 h 8481"/>
                  <a:gd name="T72" fmla="*/ 8 w 15082"/>
                  <a:gd name="T73" fmla="*/ 20 h 8481"/>
                  <a:gd name="T74" fmla="*/ 6 w 15082"/>
                  <a:gd name="T75" fmla="*/ 20 h 8481"/>
                  <a:gd name="T76" fmla="*/ 5 w 15082"/>
                  <a:gd name="T77" fmla="*/ 19 h 8481"/>
                  <a:gd name="T78" fmla="*/ 4 w 15082"/>
                  <a:gd name="T79" fmla="*/ 18 h 8481"/>
                  <a:gd name="T80" fmla="*/ 4 w 15082"/>
                  <a:gd name="T81" fmla="*/ 17 h 8481"/>
                  <a:gd name="T82" fmla="*/ 4 w 15082"/>
                  <a:gd name="T83" fmla="*/ 15 h 8481"/>
                  <a:gd name="T84" fmla="*/ 4 w 15082"/>
                  <a:gd name="T85" fmla="*/ 13 h 8481"/>
                  <a:gd name="T86" fmla="*/ 2 w 15082"/>
                  <a:gd name="T87" fmla="*/ 12 h 8481"/>
                  <a:gd name="T88" fmla="*/ 1 w 15082"/>
                  <a:gd name="T89" fmla="*/ 10 h 8481"/>
                  <a:gd name="T90" fmla="*/ 0 w 15082"/>
                  <a:gd name="T91" fmla="*/ 9 h 8481"/>
                  <a:gd name="T92" fmla="*/ 0 w 15082"/>
                  <a:gd name="T93" fmla="*/ 7 h 8481"/>
                  <a:gd name="T94" fmla="*/ 0 w 15082"/>
                  <a:gd name="T95" fmla="*/ 6 h 8481"/>
                  <a:gd name="T96" fmla="*/ 1 w 15082"/>
                  <a:gd name="T97" fmla="*/ 5 h 8481"/>
                  <a:gd name="T98" fmla="*/ 3 w 15082"/>
                  <a:gd name="T99" fmla="*/ 4 h 8481"/>
                  <a:gd name="T100" fmla="*/ 5 w 15082"/>
                  <a:gd name="T101" fmla="*/ 3 h 8481"/>
                  <a:gd name="T102" fmla="*/ 8 w 15082"/>
                  <a:gd name="T103" fmla="*/ 3 h 8481"/>
                  <a:gd name="T104" fmla="*/ 11 w 15082"/>
                  <a:gd name="T105" fmla="*/ 3 h 84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82"/>
                  <a:gd name="T160" fmla="*/ 0 h 8481"/>
                  <a:gd name="T161" fmla="*/ 15082 w 15082"/>
                  <a:gd name="T162" fmla="*/ 8481 h 84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82" h="8481">
                    <a:moveTo>
                      <a:pt x="5234" y="1112"/>
                    </a:moveTo>
                    <a:lnTo>
                      <a:pt x="5479" y="957"/>
                    </a:lnTo>
                    <a:lnTo>
                      <a:pt x="5722" y="815"/>
                    </a:lnTo>
                    <a:lnTo>
                      <a:pt x="5964" y="684"/>
                    </a:lnTo>
                    <a:lnTo>
                      <a:pt x="6203" y="565"/>
                    </a:lnTo>
                    <a:lnTo>
                      <a:pt x="6440" y="458"/>
                    </a:lnTo>
                    <a:lnTo>
                      <a:pt x="6673" y="362"/>
                    </a:lnTo>
                    <a:lnTo>
                      <a:pt x="6906" y="278"/>
                    </a:lnTo>
                    <a:lnTo>
                      <a:pt x="7137" y="204"/>
                    </a:lnTo>
                    <a:lnTo>
                      <a:pt x="7365" y="142"/>
                    </a:lnTo>
                    <a:lnTo>
                      <a:pt x="7590" y="91"/>
                    </a:lnTo>
                    <a:lnTo>
                      <a:pt x="7815" y="52"/>
                    </a:lnTo>
                    <a:lnTo>
                      <a:pt x="8037" y="24"/>
                    </a:lnTo>
                    <a:lnTo>
                      <a:pt x="8257" y="6"/>
                    </a:lnTo>
                    <a:lnTo>
                      <a:pt x="8475" y="0"/>
                    </a:lnTo>
                    <a:lnTo>
                      <a:pt x="8691" y="4"/>
                    </a:lnTo>
                    <a:lnTo>
                      <a:pt x="8905" y="20"/>
                    </a:lnTo>
                    <a:lnTo>
                      <a:pt x="9116" y="46"/>
                    </a:lnTo>
                    <a:lnTo>
                      <a:pt x="9326" y="83"/>
                    </a:lnTo>
                    <a:lnTo>
                      <a:pt x="9534" y="130"/>
                    </a:lnTo>
                    <a:lnTo>
                      <a:pt x="9740" y="188"/>
                    </a:lnTo>
                    <a:lnTo>
                      <a:pt x="9944" y="257"/>
                    </a:lnTo>
                    <a:lnTo>
                      <a:pt x="10146" y="337"/>
                    </a:lnTo>
                    <a:lnTo>
                      <a:pt x="10346" y="426"/>
                    </a:lnTo>
                    <a:lnTo>
                      <a:pt x="10544" y="525"/>
                    </a:lnTo>
                    <a:lnTo>
                      <a:pt x="10740" y="636"/>
                    </a:lnTo>
                    <a:lnTo>
                      <a:pt x="10935" y="756"/>
                    </a:lnTo>
                    <a:lnTo>
                      <a:pt x="11126" y="886"/>
                    </a:lnTo>
                    <a:lnTo>
                      <a:pt x="11317" y="1028"/>
                    </a:lnTo>
                    <a:lnTo>
                      <a:pt x="11507" y="1178"/>
                    </a:lnTo>
                    <a:lnTo>
                      <a:pt x="11693" y="1338"/>
                    </a:lnTo>
                    <a:lnTo>
                      <a:pt x="11878" y="1509"/>
                    </a:lnTo>
                    <a:lnTo>
                      <a:pt x="12062" y="1689"/>
                    </a:lnTo>
                    <a:lnTo>
                      <a:pt x="12269" y="1754"/>
                    </a:lnTo>
                    <a:lnTo>
                      <a:pt x="12473" y="1820"/>
                    </a:lnTo>
                    <a:lnTo>
                      <a:pt x="12673" y="1887"/>
                    </a:lnTo>
                    <a:lnTo>
                      <a:pt x="12869" y="1957"/>
                    </a:lnTo>
                    <a:lnTo>
                      <a:pt x="13061" y="2028"/>
                    </a:lnTo>
                    <a:lnTo>
                      <a:pt x="13246" y="2103"/>
                    </a:lnTo>
                    <a:lnTo>
                      <a:pt x="13426" y="2180"/>
                    </a:lnTo>
                    <a:lnTo>
                      <a:pt x="13600" y="2260"/>
                    </a:lnTo>
                    <a:lnTo>
                      <a:pt x="13766" y="2342"/>
                    </a:lnTo>
                    <a:lnTo>
                      <a:pt x="13925" y="2428"/>
                    </a:lnTo>
                    <a:lnTo>
                      <a:pt x="14077" y="2519"/>
                    </a:lnTo>
                    <a:lnTo>
                      <a:pt x="14219" y="2613"/>
                    </a:lnTo>
                    <a:lnTo>
                      <a:pt x="14353" y="2711"/>
                    </a:lnTo>
                    <a:lnTo>
                      <a:pt x="14477" y="2813"/>
                    </a:lnTo>
                    <a:lnTo>
                      <a:pt x="14592" y="2919"/>
                    </a:lnTo>
                    <a:lnTo>
                      <a:pt x="14695" y="3031"/>
                    </a:lnTo>
                    <a:lnTo>
                      <a:pt x="14788" y="3148"/>
                    </a:lnTo>
                    <a:lnTo>
                      <a:pt x="14869" y="3269"/>
                    </a:lnTo>
                    <a:lnTo>
                      <a:pt x="14937" y="3396"/>
                    </a:lnTo>
                    <a:lnTo>
                      <a:pt x="14993" y="3530"/>
                    </a:lnTo>
                    <a:lnTo>
                      <a:pt x="15036" y="3669"/>
                    </a:lnTo>
                    <a:lnTo>
                      <a:pt x="15066" y="3814"/>
                    </a:lnTo>
                    <a:lnTo>
                      <a:pt x="15080" y="3966"/>
                    </a:lnTo>
                    <a:lnTo>
                      <a:pt x="15082" y="4124"/>
                    </a:lnTo>
                    <a:lnTo>
                      <a:pt x="15067" y="4289"/>
                    </a:lnTo>
                    <a:lnTo>
                      <a:pt x="15036" y="4462"/>
                    </a:lnTo>
                    <a:lnTo>
                      <a:pt x="14989" y="4642"/>
                    </a:lnTo>
                    <a:lnTo>
                      <a:pt x="14926" y="4830"/>
                    </a:lnTo>
                    <a:lnTo>
                      <a:pt x="14845" y="5026"/>
                    </a:lnTo>
                    <a:lnTo>
                      <a:pt x="14746" y="5229"/>
                    </a:lnTo>
                    <a:lnTo>
                      <a:pt x="14629" y="5441"/>
                    </a:lnTo>
                    <a:lnTo>
                      <a:pt x="14493" y="5662"/>
                    </a:lnTo>
                    <a:lnTo>
                      <a:pt x="14511" y="6002"/>
                    </a:lnTo>
                    <a:lnTo>
                      <a:pt x="14498" y="6317"/>
                    </a:lnTo>
                    <a:lnTo>
                      <a:pt x="14456" y="6608"/>
                    </a:lnTo>
                    <a:lnTo>
                      <a:pt x="14384" y="6873"/>
                    </a:lnTo>
                    <a:lnTo>
                      <a:pt x="14288" y="7115"/>
                    </a:lnTo>
                    <a:lnTo>
                      <a:pt x="14164" y="7335"/>
                    </a:lnTo>
                    <a:lnTo>
                      <a:pt x="14016" y="7533"/>
                    </a:lnTo>
                    <a:lnTo>
                      <a:pt x="13845" y="7709"/>
                    </a:lnTo>
                    <a:lnTo>
                      <a:pt x="13653" y="7866"/>
                    </a:lnTo>
                    <a:lnTo>
                      <a:pt x="13440" y="8002"/>
                    </a:lnTo>
                    <a:lnTo>
                      <a:pt x="13207" y="8120"/>
                    </a:lnTo>
                    <a:lnTo>
                      <a:pt x="12958" y="8220"/>
                    </a:lnTo>
                    <a:lnTo>
                      <a:pt x="12691" y="8302"/>
                    </a:lnTo>
                    <a:lnTo>
                      <a:pt x="12409" y="8368"/>
                    </a:lnTo>
                    <a:lnTo>
                      <a:pt x="12113" y="8418"/>
                    </a:lnTo>
                    <a:lnTo>
                      <a:pt x="11804" y="8453"/>
                    </a:lnTo>
                    <a:lnTo>
                      <a:pt x="11483" y="8474"/>
                    </a:lnTo>
                    <a:lnTo>
                      <a:pt x="11153" y="8481"/>
                    </a:lnTo>
                    <a:lnTo>
                      <a:pt x="10814" y="8476"/>
                    </a:lnTo>
                    <a:lnTo>
                      <a:pt x="10467" y="8458"/>
                    </a:lnTo>
                    <a:lnTo>
                      <a:pt x="10113" y="8430"/>
                    </a:lnTo>
                    <a:lnTo>
                      <a:pt x="9755" y="8391"/>
                    </a:lnTo>
                    <a:lnTo>
                      <a:pt x="9394" y="8341"/>
                    </a:lnTo>
                    <a:lnTo>
                      <a:pt x="9030" y="8283"/>
                    </a:lnTo>
                    <a:lnTo>
                      <a:pt x="8665" y="8218"/>
                    </a:lnTo>
                    <a:lnTo>
                      <a:pt x="8300" y="8144"/>
                    </a:lnTo>
                    <a:lnTo>
                      <a:pt x="7936" y="8065"/>
                    </a:lnTo>
                    <a:lnTo>
                      <a:pt x="7576" y="7979"/>
                    </a:lnTo>
                    <a:lnTo>
                      <a:pt x="7219" y="7888"/>
                    </a:lnTo>
                    <a:lnTo>
                      <a:pt x="6867" y="7794"/>
                    </a:lnTo>
                    <a:lnTo>
                      <a:pt x="6523" y="7695"/>
                    </a:lnTo>
                    <a:lnTo>
                      <a:pt x="6186" y="7592"/>
                    </a:lnTo>
                    <a:lnTo>
                      <a:pt x="5932" y="7616"/>
                    </a:lnTo>
                    <a:lnTo>
                      <a:pt x="5678" y="7636"/>
                    </a:lnTo>
                    <a:lnTo>
                      <a:pt x="5426" y="7655"/>
                    </a:lnTo>
                    <a:lnTo>
                      <a:pt x="5174" y="7671"/>
                    </a:lnTo>
                    <a:lnTo>
                      <a:pt x="4925" y="7685"/>
                    </a:lnTo>
                    <a:lnTo>
                      <a:pt x="4680" y="7696"/>
                    </a:lnTo>
                    <a:lnTo>
                      <a:pt x="4438" y="7703"/>
                    </a:lnTo>
                    <a:lnTo>
                      <a:pt x="4201" y="7704"/>
                    </a:lnTo>
                    <a:lnTo>
                      <a:pt x="3969" y="7702"/>
                    </a:lnTo>
                    <a:lnTo>
                      <a:pt x="3743" y="7694"/>
                    </a:lnTo>
                    <a:lnTo>
                      <a:pt x="3523" y="7679"/>
                    </a:lnTo>
                    <a:lnTo>
                      <a:pt x="3311" y="7658"/>
                    </a:lnTo>
                    <a:lnTo>
                      <a:pt x="3107" y="7630"/>
                    </a:lnTo>
                    <a:lnTo>
                      <a:pt x="2911" y="7595"/>
                    </a:lnTo>
                    <a:lnTo>
                      <a:pt x="2725" y="7550"/>
                    </a:lnTo>
                    <a:lnTo>
                      <a:pt x="2549" y="7498"/>
                    </a:lnTo>
                    <a:lnTo>
                      <a:pt x="2383" y="7437"/>
                    </a:lnTo>
                    <a:lnTo>
                      <a:pt x="2230" y="7365"/>
                    </a:lnTo>
                    <a:lnTo>
                      <a:pt x="2088" y="7284"/>
                    </a:lnTo>
                    <a:lnTo>
                      <a:pt x="1959" y="7191"/>
                    </a:lnTo>
                    <a:lnTo>
                      <a:pt x="1843" y="7088"/>
                    </a:lnTo>
                    <a:lnTo>
                      <a:pt x="1742" y="6973"/>
                    </a:lnTo>
                    <a:lnTo>
                      <a:pt x="1657" y="6846"/>
                    </a:lnTo>
                    <a:lnTo>
                      <a:pt x="1586" y="6705"/>
                    </a:lnTo>
                    <a:lnTo>
                      <a:pt x="1533" y="6551"/>
                    </a:lnTo>
                    <a:lnTo>
                      <a:pt x="1495" y="6383"/>
                    </a:lnTo>
                    <a:lnTo>
                      <a:pt x="1476" y="6201"/>
                    </a:lnTo>
                    <a:lnTo>
                      <a:pt x="1476" y="6004"/>
                    </a:lnTo>
                    <a:lnTo>
                      <a:pt x="1494" y="5791"/>
                    </a:lnTo>
                    <a:lnTo>
                      <a:pt x="1532" y="5563"/>
                    </a:lnTo>
                    <a:lnTo>
                      <a:pt x="1590" y="5318"/>
                    </a:lnTo>
                    <a:lnTo>
                      <a:pt x="1671" y="5056"/>
                    </a:lnTo>
                    <a:lnTo>
                      <a:pt x="1402" y="4858"/>
                    </a:lnTo>
                    <a:lnTo>
                      <a:pt x="1156" y="4660"/>
                    </a:lnTo>
                    <a:lnTo>
                      <a:pt x="933" y="4462"/>
                    </a:lnTo>
                    <a:lnTo>
                      <a:pt x="733" y="4266"/>
                    </a:lnTo>
                    <a:lnTo>
                      <a:pt x="559" y="4070"/>
                    </a:lnTo>
                    <a:lnTo>
                      <a:pt x="406" y="3878"/>
                    </a:lnTo>
                    <a:lnTo>
                      <a:pt x="278" y="3687"/>
                    </a:lnTo>
                    <a:lnTo>
                      <a:pt x="174" y="3498"/>
                    </a:lnTo>
                    <a:lnTo>
                      <a:pt x="94" y="3314"/>
                    </a:lnTo>
                    <a:lnTo>
                      <a:pt x="38" y="3133"/>
                    </a:lnTo>
                    <a:lnTo>
                      <a:pt x="8" y="2957"/>
                    </a:lnTo>
                    <a:lnTo>
                      <a:pt x="0" y="2785"/>
                    </a:lnTo>
                    <a:lnTo>
                      <a:pt x="18" y="2619"/>
                    </a:lnTo>
                    <a:lnTo>
                      <a:pt x="62" y="2458"/>
                    </a:lnTo>
                    <a:lnTo>
                      <a:pt x="129" y="2304"/>
                    </a:lnTo>
                    <a:lnTo>
                      <a:pt x="222" y="2157"/>
                    </a:lnTo>
                    <a:lnTo>
                      <a:pt x="341" y="2017"/>
                    </a:lnTo>
                    <a:lnTo>
                      <a:pt x="484" y="1884"/>
                    </a:lnTo>
                    <a:lnTo>
                      <a:pt x="652" y="1760"/>
                    </a:lnTo>
                    <a:lnTo>
                      <a:pt x="847" y="1644"/>
                    </a:lnTo>
                    <a:lnTo>
                      <a:pt x="1068" y="1537"/>
                    </a:lnTo>
                    <a:lnTo>
                      <a:pt x="1315" y="1440"/>
                    </a:lnTo>
                    <a:lnTo>
                      <a:pt x="1586" y="1354"/>
                    </a:lnTo>
                    <a:lnTo>
                      <a:pt x="1885" y="1278"/>
                    </a:lnTo>
                    <a:lnTo>
                      <a:pt x="2210" y="1213"/>
                    </a:lnTo>
                    <a:lnTo>
                      <a:pt x="2561" y="1160"/>
                    </a:lnTo>
                    <a:lnTo>
                      <a:pt x="2939" y="1119"/>
                    </a:lnTo>
                    <a:lnTo>
                      <a:pt x="3345" y="1090"/>
                    </a:lnTo>
                    <a:lnTo>
                      <a:pt x="3777" y="1075"/>
                    </a:lnTo>
                    <a:lnTo>
                      <a:pt x="4235" y="1073"/>
                    </a:lnTo>
                    <a:lnTo>
                      <a:pt x="4721" y="1084"/>
                    </a:lnTo>
                    <a:lnTo>
                      <a:pt x="5234" y="1112"/>
                    </a:lnTo>
                    <a:close/>
                  </a:path>
                </a:pathLst>
              </a:custGeom>
              <a:solidFill>
                <a:srgbClr val="BABAB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6" name="Freeform 430"/>
              <p:cNvSpPr>
                <a:spLocks/>
              </p:cNvSpPr>
              <p:nvPr/>
            </p:nvSpPr>
            <p:spPr bwMode="auto">
              <a:xfrm>
                <a:off x="1342" y="2537"/>
                <a:ext cx="772" cy="433"/>
              </a:xfrm>
              <a:custGeom>
                <a:avLst/>
                <a:gdLst>
                  <a:gd name="T0" fmla="*/ 15 w 15044"/>
                  <a:gd name="T1" fmla="*/ 2 h 8461"/>
                  <a:gd name="T2" fmla="*/ 17 w 15044"/>
                  <a:gd name="T3" fmla="*/ 1 h 8461"/>
                  <a:gd name="T4" fmla="*/ 19 w 15044"/>
                  <a:gd name="T5" fmla="*/ 1 h 8461"/>
                  <a:gd name="T6" fmla="*/ 21 w 15044"/>
                  <a:gd name="T7" fmla="*/ 0 h 8461"/>
                  <a:gd name="T8" fmla="*/ 22 w 15044"/>
                  <a:gd name="T9" fmla="*/ 0 h 8461"/>
                  <a:gd name="T10" fmla="*/ 24 w 15044"/>
                  <a:gd name="T11" fmla="*/ 0 h 8461"/>
                  <a:gd name="T12" fmla="*/ 26 w 15044"/>
                  <a:gd name="T13" fmla="*/ 1 h 8461"/>
                  <a:gd name="T14" fmla="*/ 27 w 15044"/>
                  <a:gd name="T15" fmla="*/ 1 h 8461"/>
                  <a:gd name="T16" fmla="*/ 29 w 15044"/>
                  <a:gd name="T17" fmla="*/ 2 h 8461"/>
                  <a:gd name="T18" fmla="*/ 30 w 15044"/>
                  <a:gd name="T19" fmla="*/ 3 h 8461"/>
                  <a:gd name="T20" fmla="*/ 32 w 15044"/>
                  <a:gd name="T21" fmla="*/ 4 h 8461"/>
                  <a:gd name="T22" fmla="*/ 33 w 15044"/>
                  <a:gd name="T23" fmla="*/ 5 h 8461"/>
                  <a:gd name="T24" fmla="*/ 35 w 15044"/>
                  <a:gd name="T25" fmla="*/ 5 h 8461"/>
                  <a:gd name="T26" fmla="*/ 36 w 15044"/>
                  <a:gd name="T27" fmla="*/ 6 h 8461"/>
                  <a:gd name="T28" fmla="*/ 37 w 15044"/>
                  <a:gd name="T29" fmla="*/ 7 h 8461"/>
                  <a:gd name="T30" fmla="*/ 38 w 15044"/>
                  <a:gd name="T31" fmla="*/ 8 h 8461"/>
                  <a:gd name="T32" fmla="*/ 39 w 15044"/>
                  <a:gd name="T33" fmla="*/ 9 h 8461"/>
                  <a:gd name="T34" fmla="*/ 40 w 15044"/>
                  <a:gd name="T35" fmla="*/ 10 h 8461"/>
                  <a:gd name="T36" fmla="*/ 40 w 15044"/>
                  <a:gd name="T37" fmla="*/ 11 h 8461"/>
                  <a:gd name="T38" fmla="*/ 39 w 15044"/>
                  <a:gd name="T39" fmla="*/ 12 h 8461"/>
                  <a:gd name="T40" fmla="*/ 39 w 15044"/>
                  <a:gd name="T41" fmla="*/ 14 h 8461"/>
                  <a:gd name="T42" fmla="*/ 38 w 15044"/>
                  <a:gd name="T43" fmla="*/ 16 h 8461"/>
                  <a:gd name="T44" fmla="*/ 38 w 15044"/>
                  <a:gd name="T45" fmla="*/ 18 h 8461"/>
                  <a:gd name="T46" fmla="*/ 37 w 15044"/>
                  <a:gd name="T47" fmla="*/ 20 h 8461"/>
                  <a:gd name="T48" fmla="*/ 35 w 15044"/>
                  <a:gd name="T49" fmla="*/ 21 h 8461"/>
                  <a:gd name="T50" fmla="*/ 33 w 15044"/>
                  <a:gd name="T51" fmla="*/ 22 h 8461"/>
                  <a:gd name="T52" fmla="*/ 31 w 15044"/>
                  <a:gd name="T53" fmla="*/ 22 h 8461"/>
                  <a:gd name="T54" fmla="*/ 28 w 15044"/>
                  <a:gd name="T55" fmla="*/ 22 h 8461"/>
                  <a:gd name="T56" fmla="*/ 26 w 15044"/>
                  <a:gd name="T57" fmla="*/ 22 h 8461"/>
                  <a:gd name="T58" fmla="*/ 23 w 15044"/>
                  <a:gd name="T59" fmla="*/ 21 h 8461"/>
                  <a:gd name="T60" fmla="*/ 20 w 15044"/>
                  <a:gd name="T61" fmla="*/ 21 h 8461"/>
                  <a:gd name="T62" fmla="*/ 17 w 15044"/>
                  <a:gd name="T63" fmla="*/ 20 h 8461"/>
                  <a:gd name="T64" fmla="*/ 15 w 15044"/>
                  <a:gd name="T65" fmla="*/ 20 h 8461"/>
                  <a:gd name="T66" fmla="*/ 13 w 15044"/>
                  <a:gd name="T67" fmla="*/ 20 h 8461"/>
                  <a:gd name="T68" fmla="*/ 11 w 15044"/>
                  <a:gd name="T69" fmla="*/ 20 h 8461"/>
                  <a:gd name="T70" fmla="*/ 9 w 15044"/>
                  <a:gd name="T71" fmla="*/ 20 h 8461"/>
                  <a:gd name="T72" fmla="*/ 8 w 15044"/>
                  <a:gd name="T73" fmla="*/ 20 h 8461"/>
                  <a:gd name="T74" fmla="*/ 6 w 15044"/>
                  <a:gd name="T75" fmla="*/ 19 h 8461"/>
                  <a:gd name="T76" fmla="*/ 5 w 15044"/>
                  <a:gd name="T77" fmla="*/ 19 h 8461"/>
                  <a:gd name="T78" fmla="*/ 4 w 15044"/>
                  <a:gd name="T79" fmla="*/ 18 h 8461"/>
                  <a:gd name="T80" fmla="*/ 4 w 15044"/>
                  <a:gd name="T81" fmla="*/ 17 h 8461"/>
                  <a:gd name="T82" fmla="*/ 4 w 15044"/>
                  <a:gd name="T83" fmla="*/ 15 h 8461"/>
                  <a:gd name="T84" fmla="*/ 4 w 15044"/>
                  <a:gd name="T85" fmla="*/ 13 h 8461"/>
                  <a:gd name="T86" fmla="*/ 2 w 15044"/>
                  <a:gd name="T87" fmla="*/ 12 h 8461"/>
                  <a:gd name="T88" fmla="*/ 1 w 15044"/>
                  <a:gd name="T89" fmla="*/ 10 h 8461"/>
                  <a:gd name="T90" fmla="*/ 0 w 15044"/>
                  <a:gd name="T91" fmla="*/ 9 h 8461"/>
                  <a:gd name="T92" fmla="*/ 0 w 15044"/>
                  <a:gd name="T93" fmla="*/ 7 h 8461"/>
                  <a:gd name="T94" fmla="*/ 0 w 15044"/>
                  <a:gd name="T95" fmla="*/ 6 h 8461"/>
                  <a:gd name="T96" fmla="*/ 1 w 15044"/>
                  <a:gd name="T97" fmla="*/ 5 h 8461"/>
                  <a:gd name="T98" fmla="*/ 3 w 15044"/>
                  <a:gd name="T99" fmla="*/ 4 h 8461"/>
                  <a:gd name="T100" fmla="*/ 5 w 15044"/>
                  <a:gd name="T101" fmla="*/ 3 h 8461"/>
                  <a:gd name="T102" fmla="*/ 8 w 15044"/>
                  <a:gd name="T103" fmla="*/ 3 h 8461"/>
                  <a:gd name="T104" fmla="*/ 11 w 15044"/>
                  <a:gd name="T105" fmla="*/ 3 h 84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44"/>
                  <a:gd name="T160" fmla="*/ 0 h 8461"/>
                  <a:gd name="T161" fmla="*/ 15044 w 15044"/>
                  <a:gd name="T162" fmla="*/ 8461 h 84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44" h="8461">
                    <a:moveTo>
                      <a:pt x="5221" y="1109"/>
                    </a:moveTo>
                    <a:lnTo>
                      <a:pt x="5465" y="955"/>
                    </a:lnTo>
                    <a:lnTo>
                      <a:pt x="5708" y="813"/>
                    </a:lnTo>
                    <a:lnTo>
                      <a:pt x="5949" y="684"/>
                    </a:lnTo>
                    <a:lnTo>
                      <a:pt x="6187" y="565"/>
                    </a:lnTo>
                    <a:lnTo>
                      <a:pt x="6423" y="457"/>
                    </a:lnTo>
                    <a:lnTo>
                      <a:pt x="6656" y="361"/>
                    </a:lnTo>
                    <a:lnTo>
                      <a:pt x="6889" y="277"/>
                    </a:lnTo>
                    <a:lnTo>
                      <a:pt x="7119" y="204"/>
                    </a:lnTo>
                    <a:lnTo>
                      <a:pt x="7346" y="142"/>
                    </a:lnTo>
                    <a:lnTo>
                      <a:pt x="7571" y="92"/>
                    </a:lnTo>
                    <a:lnTo>
                      <a:pt x="7795" y="53"/>
                    </a:lnTo>
                    <a:lnTo>
                      <a:pt x="8017" y="24"/>
                    </a:lnTo>
                    <a:lnTo>
                      <a:pt x="8236" y="6"/>
                    </a:lnTo>
                    <a:lnTo>
                      <a:pt x="8453" y="0"/>
                    </a:lnTo>
                    <a:lnTo>
                      <a:pt x="8669" y="5"/>
                    </a:lnTo>
                    <a:lnTo>
                      <a:pt x="8881" y="20"/>
                    </a:lnTo>
                    <a:lnTo>
                      <a:pt x="9093" y="46"/>
                    </a:lnTo>
                    <a:lnTo>
                      <a:pt x="9303" y="83"/>
                    </a:lnTo>
                    <a:lnTo>
                      <a:pt x="9510" y="131"/>
                    </a:lnTo>
                    <a:lnTo>
                      <a:pt x="9715" y="189"/>
                    </a:lnTo>
                    <a:lnTo>
                      <a:pt x="9919" y="257"/>
                    </a:lnTo>
                    <a:lnTo>
                      <a:pt x="10120" y="336"/>
                    </a:lnTo>
                    <a:lnTo>
                      <a:pt x="10320" y="426"/>
                    </a:lnTo>
                    <a:lnTo>
                      <a:pt x="10518" y="525"/>
                    </a:lnTo>
                    <a:lnTo>
                      <a:pt x="10713" y="635"/>
                    </a:lnTo>
                    <a:lnTo>
                      <a:pt x="10907" y="755"/>
                    </a:lnTo>
                    <a:lnTo>
                      <a:pt x="11099" y="885"/>
                    </a:lnTo>
                    <a:lnTo>
                      <a:pt x="11289" y="1025"/>
                    </a:lnTo>
                    <a:lnTo>
                      <a:pt x="11477" y="1176"/>
                    </a:lnTo>
                    <a:lnTo>
                      <a:pt x="11663" y="1336"/>
                    </a:lnTo>
                    <a:lnTo>
                      <a:pt x="11848" y="1506"/>
                    </a:lnTo>
                    <a:lnTo>
                      <a:pt x="12031" y="1686"/>
                    </a:lnTo>
                    <a:lnTo>
                      <a:pt x="12237" y="1751"/>
                    </a:lnTo>
                    <a:lnTo>
                      <a:pt x="12442" y="1816"/>
                    </a:lnTo>
                    <a:lnTo>
                      <a:pt x="12642" y="1883"/>
                    </a:lnTo>
                    <a:lnTo>
                      <a:pt x="12836" y="1953"/>
                    </a:lnTo>
                    <a:lnTo>
                      <a:pt x="13027" y="2024"/>
                    </a:lnTo>
                    <a:lnTo>
                      <a:pt x="13212" y="2098"/>
                    </a:lnTo>
                    <a:lnTo>
                      <a:pt x="13392" y="2175"/>
                    </a:lnTo>
                    <a:lnTo>
                      <a:pt x="13565" y="2254"/>
                    </a:lnTo>
                    <a:lnTo>
                      <a:pt x="13732" y="2337"/>
                    </a:lnTo>
                    <a:lnTo>
                      <a:pt x="13891" y="2424"/>
                    </a:lnTo>
                    <a:lnTo>
                      <a:pt x="14041" y="2513"/>
                    </a:lnTo>
                    <a:lnTo>
                      <a:pt x="14183" y="2607"/>
                    </a:lnTo>
                    <a:lnTo>
                      <a:pt x="14317" y="2704"/>
                    </a:lnTo>
                    <a:lnTo>
                      <a:pt x="14440" y="2806"/>
                    </a:lnTo>
                    <a:lnTo>
                      <a:pt x="14555" y="2912"/>
                    </a:lnTo>
                    <a:lnTo>
                      <a:pt x="14658" y="3024"/>
                    </a:lnTo>
                    <a:lnTo>
                      <a:pt x="14750" y="3140"/>
                    </a:lnTo>
                    <a:lnTo>
                      <a:pt x="14831" y="3262"/>
                    </a:lnTo>
                    <a:lnTo>
                      <a:pt x="14899" y="3388"/>
                    </a:lnTo>
                    <a:lnTo>
                      <a:pt x="14955" y="3521"/>
                    </a:lnTo>
                    <a:lnTo>
                      <a:pt x="14998" y="3660"/>
                    </a:lnTo>
                    <a:lnTo>
                      <a:pt x="15028" y="3806"/>
                    </a:lnTo>
                    <a:lnTo>
                      <a:pt x="15043" y="3957"/>
                    </a:lnTo>
                    <a:lnTo>
                      <a:pt x="15044" y="4115"/>
                    </a:lnTo>
                    <a:lnTo>
                      <a:pt x="15029" y="4279"/>
                    </a:lnTo>
                    <a:lnTo>
                      <a:pt x="14998" y="4452"/>
                    </a:lnTo>
                    <a:lnTo>
                      <a:pt x="14951" y="4631"/>
                    </a:lnTo>
                    <a:lnTo>
                      <a:pt x="14888" y="4819"/>
                    </a:lnTo>
                    <a:lnTo>
                      <a:pt x="14808" y="5014"/>
                    </a:lnTo>
                    <a:lnTo>
                      <a:pt x="14709" y="5217"/>
                    </a:lnTo>
                    <a:lnTo>
                      <a:pt x="14592" y="5429"/>
                    </a:lnTo>
                    <a:lnTo>
                      <a:pt x="14456" y="5648"/>
                    </a:lnTo>
                    <a:lnTo>
                      <a:pt x="14474" y="5988"/>
                    </a:lnTo>
                    <a:lnTo>
                      <a:pt x="14461" y="6302"/>
                    </a:lnTo>
                    <a:lnTo>
                      <a:pt x="14419" y="6591"/>
                    </a:lnTo>
                    <a:lnTo>
                      <a:pt x="14349" y="6857"/>
                    </a:lnTo>
                    <a:lnTo>
                      <a:pt x="14251" y="7098"/>
                    </a:lnTo>
                    <a:lnTo>
                      <a:pt x="14129" y="7317"/>
                    </a:lnTo>
                    <a:lnTo>
                      <a:pt x="13981" y="7515"/>
                    </a:lnTo>
                    <a:lnTo>
                      <a:pt x="13811" y="7691"/>
                    </a:lnTo>
                    <a:lnTo>
                      <a:pt x="13619" y="7847"/>
                    </a:lnTo>
                    <a:lnTo>
                      <a:pt x="13406" y="7983"/>
                    </a:lnTo>
                    <a:lnTo>
                      <a:pt x="13175" y="8101"/>
                    </a:lnTo>
                    <a:lnTo>
                      <a:pt x="12925" y="8200"/>
                    </a:lnTo>
                    <a:lnTo>
                      <a:pt x="12659" y="8282"/>
                    </a:lnTo>
                    <a:lnTo>
                      <a:pt x="12377" y="8348"/>
                    </a:lnTo>
                    <a:lnTo>
                      <a:pt x="12083" y="8398"/>
                    </a:lnTo>
                    <a:lnTo>
                      <a:pt x="11774" y="8432"/>
                    </a:lnTo>
                    <a:lnTo>
                      <a:pt x="11455" y="8453"/>
                    </a:lnTo>
                    <a:lnTo>
                      <a:pt x="11125" y="8461"/>
                    </a:lnTo>
                    <a:lnTo>
                      <a:pt x="10786" y="8455"/>
                    </a:lnTo>
                    <a:lnTo>
                      <a:pt x="10441" y="8438"/>
                    </a:lnTo>
                    <a:lnTo>
                      <a:pt x="10088" y="8409"/>
                    </a:lnTo>
                    <a:lnTo>
                      <a:pt x="9731" y="8370"/>
                    </a:lnTo>
                    <a:lnTo>
                      <a:pt x="9370" y="8321"/>
                    </a:lnTo>
                    <a:lnTo>
                      <a:pt x="9008" y="8264"/>
                    </a:lnTo>
                    <a:lnTo>
                      <a:pt x="8643" y="8198"/>
                    </a:lnTo>
                    <a:lnTo>
                      <a:pt x="8279" y="8125"/>
                    </a:lnTo>
                    <a:lnTo>
                      <a:pt x="7916" y="8045"/>
                    </a:lnTo>
                    <a:lnTo>
                      <a:pt x="7557" y="7960"/>
                    </a:lnTo>
                    <a:lnTo>
                      <a:pt x="7201" y="7869"/>
                    </a:lnTo>
                    <a:lnTo>
                      <a:pt x="6850" y="7774"/>
                    </a:lnTo>
                    <a:lnTo>
                      <a:pt x="6507" y="7676"/>
                    </a:lnTo>
                    <a:lnTo>
                      <a:pt x="6171" y="7574"/>
                    </a:lnTo>
                    <a:lnTo>
                      <a:pt x="5917" y="7596"/>
                    </a:lnTo>
                    <a:lnTo>
                      <a:pt x="5663" y="7617"/>
                    </a:lnTo>
                    <a:lnTo>
                      <a:pt x="5412" y="7636"/>
                    </a:lnTo>
                    <a:lnTo>
                      <a:pt x="5161" y="7653"/>
                    </a:lnTo>
                    <a:lnTo>
                      <a:pt x="4913" y="7667"/>
                    </a:lnTo>
                    <a:lnTo>
                      <a:pt x="4668" y="7677"/>
                    </a:lnTo>
                    <a:lnTo>
                      <a:pt x="4427" y="7684"/>
                    </a:lnTo>
                    <a:lnTo>
                      <a:pt x="4190" y="7686"/>
                    </a:lnTo>
                    <a:lnTo>
                      <a:pt x="3959" y="7683"/>
                    </a:lnTo>
                    <a:lnTo>
                      <a:pt x="3733" y="7674"/>
                    </a:lnTo>
                    <a:lnTo>
                      <a:pt x="3514" y="7660"/>
                    </a:lnTo>
                    <a:lnTo>
                      <a:pt x="3303" y="7639"/>
                    </a:lnTo>
                    <a:lnTo>
                      <a:pt x="3098" y="7611"/>
                    </a:lnTo>
                    <a:lnTo>
                      <a:pt x="2904" y="7576"/>
                    </a:lnTo>
                    <a:lnTo>
                      <a:pt x="2718" y="7532"/>
                    </a:lnTo>
                    <a:lnTo>
                      <a:pt x="2542" y="7480"/>
                    </a:lnTo>
                    <a:lnTo>
                      <a:pt x="2377" y="7418"/>
                    </a:lnTo>
                    <a:lnTo>
                      <a:pt x="2223" y="7348"/>
                    </a:lnTo>
                    <a:lnTo>
                      <a:pt x="2082" y="7266"/>
                    </a:lnTo>
                    <a:lnTo>
                      <a:pt x="1954" y="7174"/>
                    </a:lnTo>
                    <a:lnTo>
                      <a:pt x="1839" y="7071"/>
                    </a:lnTo>
                    <a:lnTo>
                      <a:pt x="1738" y="6956"/>
                    </a:lnTo>
                    <a:lnTo>
                      <a:pt x="1653" y="6828"/>
                    </a:lnTo>
                    <a:lnTo>
                      <a:pt x="1582" y="6688"/>
                    </a:lnTo>
                    <a:lnTo>
                      <a:pt x="1528" y="6536"/>
                    </a:lnTo>
                    <a:lnTo>
                      <a:pt x="1491" y="6368"/>
                    </a:lnTo>
                    <a:lnTo>
                      <a:pt x="1473" y="6186"/>
                    </a:lnTo>
                    <a:lnTo>
                      <a:pt x="1471" y="5990"/>
                    </a:lnTo>
                    <a:lnTo>
                      <a:pt x="1489" y="5778"/>
                    </a:lnTo>
                    <a:lnTo>
                      <a:pt x="1528" y="5550"/>
                    </a:lnTo>
                    <a:lnTo>
                      <a:pt x="1586" y="5305"/>
                    </a:lnTo>
                    <a:lnTo>
                      <a:pt x="1666" y="5044"/>
                    </a:lnTo>
                    <a:lnTo>
                      <a:pt x="1398" y="4846"/>
                    </a:lnTo>
                    <a:lnTo>
                      <a:pt x="1152" y="4649"/>
                    </a:lnTo>
                    <a:lnTo>
                      <a:pt x="930" y="4452"/>
                    </a:lnTo>
                    <a:lnTo>
                      <a:pt x="732" y="4256"/>
                    </a:lnTo>
                    <a:lnTo>
                      <a:pt x="556" y="4061"/>
                    </a:lnTo>
                    <a:lnTo>
                      <a:pt x="406" y="3869"/>
                    </a:lnTo>
                    <a:lnTo>
                      <a:pt x="277" y="3678"/>
                    </a:lnTo>
                    <a:lnTo>
                      <a:pt x="174" y="3491"/>
                    </a:lnTo>
                    <a:lnTo>
                      <a:pt x="94" y="3306"/>
                    </a:lnTo>
                    <a:lnTo>
                      <a:pt x="38" y="3126"/>
                    </a:lnTo>
                    <a:lnTo>
                      <a:pt x="8" y="2950"/>
                    </a:lnTo>
                    <a:lnTo>
                      <a:pt x="0" y="2779"/>
                    </a:lnTo>
                    <a:lnTo>
                      <a:pt x="18" y="2613"/>
                    </a:lnTo>
                    <a:lnTo>
                      <a:pt x="61" y="2453"/>
                    </a:lnTo>
                    <a:lnTo>
                      <a:pt x="129" y="2298"/>
                    </a:lnTo>
                    <a:lnTo>
                      <a:pt x="222" y="2152"/>
                    </a:lnTo>
                    <a:lnTo>
                      <a:pt x="339" y="2012"/>
                    </a:lnTo>
                    <a:lnTo>
                      <a:pt x="483" y="1879"/>
                    </a:lnTo>
                    <a:lnTo>
                      <a:pt x="651" y="1756"/>
                    </a:lnTo>
                    <a:lnTo>
                      <a:pt x="845" y="1640"/>
                    </a:lnTo>
                    <a:lnTo>
                      <a:pt x="1065" y="1534"/>
                    </a:lnTo>
                    <a:lnTo>
                      <a:pt x="1310" y="1438"/>
                    </a:lnTo>
                    <a:lnTo>
                      <a:pt x="1583" y="1351"/>
                    </a:lnTo>
                    <a:lnTo>
                      <a:pt x="1880" y="1276"/>
                    </a:lnTo>
                    <a:lnTo>
                      <a:pt x="2204" y="1210"/>
                    </a:lnTo>
                    <a:lnTo>
                      <a:pt x="2555" y="1158"/>
                    </a:lnTo>
                    <a:lnTo>
                      <a:pt x="2932" y="1117"/>
                    </a:lnTo>
                    <a:lnTo>
                      <a:pt x="3336" y="1088"/>
                    </a:lnTo>
                    <a:lnTo>
                      <a:pt x="3767" y="1072"/>
                    </a:lnTo>
                    <a:lnTo>
                      <a:pt x="4224" y="1070"/>
                    </a:lnTo>
                    <a:lnTo>
                      <a:pt x="4709" y="1083"/>
                    </a:lnTo>
                    <a:lnTo>
                      <a:pt x="5221" y="1109"/>
                    </a:lnTo>
                    <a:close/>
                  </a:path>
                </a:pathLst>
              </a:custGeom>
              <a:solidFill>
                <a:srgbClr val="BDBDB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7" name="Freeform 431"/>
              <p:cNvSpPr>
                <a:spLocks/>
              </p:cNvSpPr>
              <p:nvPr/>
            </p:nvSpPr>
            <p:spPr bwMode="auto">
              <a:xfrm>
                <a:off x="1343" y="2537"/>
                <a:ext cx="770" cy="433"/>
              </a:xfrm>
              <a:custGeom>
                <a:avLst/>
                <a:gdLst>
                  <a:gd name="T0" fmla="*/ 15 w 15006"/>
                  <a:gd name="T1" fmla="*/ 2 h 8437"/>
                  <a:gd name="T2" fmla="*/ 17 w 15006"/>
                  <a:gd name="T3" fmla="*/ 1 h 8437"/>
                  <a:gd name="T4" fmla="*/ 19 w 15006"/>
                  <a:gd name="T5" fmla="*/ 1 h 8437"/>
                  <a:gd name="T6" fmla="*/ 20 w 15006"/>
                  <a:gd name="T7" fmla="*/ 0 h 8437"/>
                  <a:gd name="T8" fmla="*/ 22 w 15006"/>
                  <a:gd name="T9" fmla="*/ 0 h 8437"/>
                  <a:gd name="T10" fmla="*/ 24 w 15006"/>
                  <a:gd name="T11" fmla="*/ 0 h 8437"/>
                  <a:gd name="T12" fmla="*/ 26 w 15006"/>
                  <a:gd name="T13" fmla="*/ 1 h 8437"/>
                  <a:gd name="T14" fmla="*/ 27 w 15006"/>
                  <a:gd name="T15" fmla="*/ 1 h 8437"/>
                  <a:gd name="T16" fmla="*/ 29 w 15006"/>
                  <a:gd name="T17" fmla="*/ 2 h 8437"/>
                  <a:gd name="T18" fmla="*/ 30 w 15006"/>
                  <a:gd name="T19" fmla="*/ 3 h 8437"/>
                  <a:gd name="T20" fmla="*/ 32 w 15006"/>
                  <a:gd name="T21" fmla="*/ 4 h 8437"/>
                  <a:gd name="T22" fmla="*/ 33 w 15006"/>
                  <a:gd name="T23" fmla="*/ 5 h 8437"/>
                  <a:gd name="T24" fmla="*/ 35 w 15006"/>
                  <a:gd name="T25" fmla="*/ 5 h 8437"/>
                  <a:gd name="T26" fmla="*/ 36 w 15006"/>
                  <a:gd name="T27" fmla="*/ 6 h 8437"/>
                  <a:gd name="T28" fmla="*/ 37 w 15006"/>
                  <a:gd name="T29" fmla="*/ 7 h 8437"/>
                  <a:gd name="T30" fmla="*/ 38 w 15006"/>
                  <a:gd name="T31" fmla="*/ 8 h 8437"/>
                  <a:gd name="T32" fmla="*/ 39 w 15006"/>
                  <a:gd name="T33" fmla="*/ 9 h 8437"/>
                  <a:gd name="T34" fmla="*/ 39 w 15006"/>
                  <a:gd name="T35" fmla="*/ 10 h 8437"/>
                  <a:gd name="T36" fmla="*/ 40 w 15006"/>
                  <a:gd name="T37" fmla="*/ 11 h 8437"/>
                  <a:gd name="T38" fmla="*/ 39 w 15006"/>
                  <a:gd name="T39" fmla="*/ 12 h 8437"/>
                  <a:gd name="T40" fmla="*/ 39 w 15006"/>
                  <a:gd name="T41" fmla="*/ 14 h 8437"/>
                  <a:gd name="T42" fmla="*/ 38 w 15006"/>
                  <a:gd name="T43" fmla="*/ 16 h 8437"/>
                  <a:gd name="T44" fmla="*/ 38 w 15006"/>
                  <a:gd name="T45" fmla="*/ 18 h 8437"/>
                  <a:gd name="T46" fmla="*/ 37 w 15006"/>
                  <a:gd name="T47" fmla="*/ 20 h 8437"/>
                  <a:gd name="T48" fmla="*/ 35 w 15006"/>
                  <a:gd name="T49" fmla="*/ 21 h 8437"/>
                  <a:gd name="T50" fmla="*/ 33 w 15006"/>
                  <a:gd name="T51" fmla="*/ 22 h 8437"/>
                  <a:gd name="T52" fmla="*/ 31 w 15006"/>
                  <a:gd name="T53" fmla="*/ 22 h 8437"/>
                  <a:gd name="T54" fmla="*/ 28 w 15006"/>
                  <a:gd name="T55" fmla="*/ 22 h 8437"/>
                  <a:gd name="T56" fmla="*/ 26 w 15006"/>
                  <a:gd name="T57" fmla="*/ 22 h 8437"/>
                  <a:gd name="T58" fmla="*/ 23 w 15006"/>
                  <a:gd name="T59" fmla="*/ 22 h 8437"/>
                  <a:gd name="T60" fmla="*/ 20 w 15006"/>
                  <a:gd name="T61" fmla="*/ 21 h 8437"/>
                  <a:gd name="T62" fmla="*/ 17 w 15006"/>
                  <a:gd name="T63" fmla="*/ 20 h 8437"/>
                  <a:gd name="T64" fmla="*/ 15 w 15006"/>
                  <a:gd name="T65" fmla="*/ 20 h 8437"/>
                  <a:gd name="T66" fmla="*/ 13 w 15006"/>
                  <a:gd name="T67" fmla="*/ 20 h 8437"/>
                  <a:gd name="T68" fmla="*/ 11 w 15006"/>
                  <a:gd name="T69" fmla="*/ 20 h 8437"/>
                  <a:gd name="T70" fmla="*/ 9 w 15006"/>
                  <a:gd name="T71" fmla="*/ 20 h 8437"/>
                  <a:gd name="T72" fmla="*/ 8 w 15006"/>
                  <a:gd name="T73" fmla="*/ 20 h 8437"/>
                  <a:gd name="T74" fmla="*/ 6 w 15006"/>
                  <a:gd name="T75" fmla="*/ 20 h 8437"/>
                  <a:gd name="T76" fmla="*/ 5 w 15006"/>
                  <a:gd name="T77" fmla="*/ 19 h 8437"/>
                  <a:gd name="T78" fmla="*/ 4 w 15006"/>
                  <a:gd name="T79" fmla="*/ 18 h 8437"/>
                  <a:gd name="T80" fmla="*/ 4 w 15006"/>
                  <a:gd name="T81" fmla="*/ 17 h 8437"/>
                  <a:gd name="T82" fmla="*/ 4 w 15006"/>
                  <a:gd name="T83" fmla="*/ 15 h 8437"/>
                  <a:gd name="T84" fmla="*/ 4 w 15006"/>
                  <a:gd name="T85" fmla="*/ 13 h 8437"/>
                  <a:gd name="T86" fmla="*/ 2 w 15006"/>
                  <a:gd name="T87" fmla="*/ 12 h 8437"/>
                  <a:gd name="T88" fmla="*/ 1 w 15006"/>
                  <a:gd name="T89" fmla="*/ 10 h 8437"/>
                  <a:gd name="T90" fmla="*/ 0 w 15006"/>
                  <a:gd name="T91" fmla="*/ 9 h 8437"/>
                  <a:gd name="T92" fmla="*/ 0 w 15006"/>
                  <a:gd name="T93" fmla="*/ 7 h 8437"/>
                  <a:gd name="T94" fmla="*/ 0 w 15006"/>
                  <a:gd name="T95" fmla="*/ 6 h 8437"/>
                  <a:gd name="T96" fmla="*/ 1 w 15006"/>
                  <a:gd name="T97" fmla="*/ 5 h 8437"/>
                  <a:gd name="T98" fmla="*/ 3 w 15006"/>
                  <a:gd name="T99" fmla="*/ 4 h 8437"/>
                  <a:gd name="T100" fmla="*/ 5 w 15006"/>
                  <a:gd name="T101" fmla="*/ 3 h 8437"/>
                  <a:gd name="T102" fmla="*/ 8 w 15006"/>
                  <a:gd name="T103" fmla="*/ 3 h 8437"/>
                  <a:gd name="T104" fmla="*/ 11 w 15006"/>
                  <a:gd name="T105" fmla="*/ 3 h 84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06"/>
                  <a:gd name="T160" fmla="*/ 0 h 8437"/>
                  <a:gd name="T161" fmla="*/ 15006 w 15006"/>
                  <a:gd name="T162" fmla="*/ 8437 h 843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06" h="8437">
                    <a:moveTo>
                      <a:pt x="5207" y="1106"/>
                    </a:moveTo>
                    <a:lnTo>
                      <a:pt x="5452" y="952"/>
                    </a:lnTo>
                    <a:lnTo>
                      <a:pt x="5694" y="811"/>
                    </a:lnTo>
                    <a:lnTo>
                      <a:pt x="5934" y="680"/>
                    </a:lnTo>
                    <a:lnTo>
                      <a:pt x="6171" y="562"/>
                    </a:lnTo>
                    <a:lnTo>
                      <a:pt x="6407" y="455"/>
                    </a:lnTo>
                    <a:lnTo>
                      <a:pt x="6640" y="360"/>
                    </a:lnTo>
                    <a:lnTo>
                      <a:pt x="6871" y="276"/>
                    </a:lnTo>
                    <a:lnTo>
                      <a:pt x="7101" y="203"/>
                    </a:lnTo>
                    <a:lnTo>
                      <a:pt x="7327" y="141"/>
                    </a:lnTo>
                    <a:lnTo>
                      <a:pt x="7552" y="90"/>
                    </a:lnTo>
                    <a:lnTo>
                      <a:pt x="7776" y="51"/>
                    </a:lnTo>
                    <a:lnTo>
                      <a:pt x="7996" y="23"/>
                    </a:lnTo>
                    <a:lnTo>
                      <a:pt x="8215" y="6"/>
                    </a:lnTo>
                    <a:lnTo>
                      <a:pt x="8432" y="0"/>
                    </a:lnTo>
                    <a:lnTo>
                      <a:pt x="8647" y="4"/>
                    </a:lnTo>
                    <a:lnTo>
                      <a:pt x="8859" y="19"/>
                    </a:lnTo>
                    <a:lnTo>
                      <a:pt x="9070" y="45"/>
                    </a:lnTo>
                    <a:lnTo>
                      <a:pt x="9279" y="82"/>
                    </a:lnTo>
                    <a:lnTo>
                      <a:pt x="9486" y="129"/>
                    </a:lnTo>
                    <a:lnTo>
                      <a:pt x="9691" y="187"/>
                    </a:lnTo>
                    <a:lnTo>
                      <a:pt x="9893" y="255"/>
                    </a:lnTo>
                    <a:lnTo>
                      <a:pt x="10094" y="334"/>
                    </a:lnTo>
                    <a:lnTo>
                      <a:pt x="10293" y="423"/>
                    </a:lnTo>
                    <a:lnTo>
                      <a:pt x="10490" y="522"/>
                    </a:lnTo>
                    <a:lnTo>
                      <a:pt x="10686" y="632"/>
                    </a:lnTo>
                    <a:lnTo>
                      <a:pt x="10879" y="752"/>
                    </a:lnTo>
                    <a:lnTo>
                      <a:pt x="11071" y="881"/>
                    </a:lnTo>
                    <a:lnTo>
                      <a:pt x="11260" y="1021"/>
                    </a:lnTo>
                    <a:lnTo>
                      <a:pt x="11449" y="1171"/>
                    </a:lnTo>
                    <a:lnTo>
                      <a:pt x="11634" y="1331"/>
                    </a:lnTo>
                    <a:lnTo>
                      <a:pt x="11818" y="1501"/>
                    </a:lnTo>
                    <a:lnTo>
                      <a:pt x="12000" y="1681"/>
                    </a:lnTo>
                    <a:lnTo>
                      <a:pt x="12207" y="1744"/>
                    </a:lnTo>
                    <a:lnTo>
                      <a:pt x="12410" y="1810"/>
                    </a:lnTo>
                    <a:lnTo>
                      <a:pt x="12609" y="1877"/>
                    </a:lnTo>
                    <a:lnTo>
                      <a:pt x="12804" y="1946"/>
                    </a:lnTo>
                    <a:lnTo>
                      <a:pt x="12994" y="2018"/>
                    </a:lnTo>
                    <a:lnTo>
                      <a:pt x="13180" y="2091"/>
                    </a:lnTo>
                    <a:lnTo>
                      <a:pt x="13359" y="2168"/>
                    </a:lnTo>
                    <a:lnTo>
                      <a:pt x="13531" y="2247"/>
                    </a:lnTo>
                    <a:lnTo>
                      <a:pt x="13697" y="2330"/>
                    </a:lnTo>
                    <a:lnTo>
                      <a:pt x="13855" y="2416"/>
                    </a:lnTo>
                    <a:lnTo>
                      <a:pt x="14005" y="2505"/>
                    </a:lnTo>
                    <a:lnTo>
                      <a:pt x="14147" y="2598"/>
                    </a:lnTo>
                    <a:lnTo>
                      <a:pt x="14281" y="2696"/>
                    </a:lnTo>
                    <a:lnTo>
                      <a:pt x="14404" y="2797"/>
                    </a:lnTo>
                    <a:lnTo>
                      <a:pt x="14518" y="2904"/>
                    </a:lnTo>
                    <a:lnTo>
                      <a:pt x="14621" y="3015"/>
                    </a:lnTo>
                    <a:lnTo>
                      <a:pt x="14713" y="3131"/>
                    </a:lnTo>
                    <a:lnTo>
                      <a:pt x="14793" y="3252"/>
                    </a:lnTo>
                    <a:lnTo>
                      <a:pt x="14861" y="3379"/>
                    </a:lnTo>
                    <a:lnTo>
                      <a:pt x="14918" y="3511"/>
                    </a:lnTo>
                    <a:lnTo>
                      <a:pt x="14960" y="3650"/>
                    </a:lnTo>
                    <a:lnTo>
                      <a:pt x="14990" y="3795"/>
                    </a:lnTo>
                    <a:lnTo>
                      <a:pt x="15005" y="3945"/>
                    </a:lnTo>
                    <a:lnTo>
                      <a:pt x="15006" y="4103"/>
                    </a:lnTo>
                    <a:lnTo>
                      <a:pt x="14991" y="4267"/>
                    </a:lnTo>
                    <a:lnTo>
                      <a:pt x="14960" y="4439"/>
                    </a:lnTo>
                    <a:lnTo>
                      <a:pt x="14914" y="4618"/>
                    </a:lnTo>
                    <a:lnTo>
                      <a:pt x="14850" y="4805"/>
                    </a:lnTo>
                    <a:lnTo>
                      <a:pt x="14770" y="4999"/>
                    </a:lnTo>
                    <a:lnTo>
                      <a:pt x="14672" y="5202"/>
                    </a:lnTo>
                    <a:lnTo>
                      <a:pt x="14555" y="5413"/>
                    </a:lnTo>
                    <a:lnTo>
                      <a:pt x="14420" y="5632"/>
                    </a:lnTo>
                    <a:lnTo>
                      <a:pt x="14438" y="5972"/>
                    </a:lnTo>
                    <a:lnTo>
                      <a:pt x="14424" y="6284"/>
                    </a:lnTo>
                    <a:lnTo>
                      <a:pt x="14382" y="6573"/>
                    </a:lnTo>
                    <a:lnTo>
                      <a:pt x="14313" y="6837"/>
                    </a:lnTo>
                    <a:lnTo>
                      <a:pt x="14215" y="7079"/>
                    </a:lnTo>
                    <a:lnTo>
                      <a:pt x="14093" y="7298"/>
                    </a:lnTo>
                    <a:lnTo>
                      <a:pt x="13945" y="7495"/>
                    </a:lnTo>
                    <a:lnTo>
                      <a:pt x="13776" y="7671"/>
                    </a:lnTo>
                    <a:lnTo>
                      <a:pt x="13584" y="7825"/>
                    </a:lnTo>
                    <a:lnTo>
                      <a:pt x="13372" y="7961"/>
                    </a:lnTo>
                    <a:lnTo>
                      <a:pt x="13141" y="8079"/>
                    </a:lnTo>
                    <a:lnTo>
                      <a:pt x="12892" y="8178"/>
                    </a:lnTo>
                    <a:lnTo>
                      <a:pt x="12627" y="8260"/>
                    </a:lnTo>
                    <a:lnTo>
                      <a:pt x="12346" y="8326"/>
                    </a:lnTo>
                    <a:lnTo>
                      <a:pt x="12052" y="8375"/>
                    </a:lnTo>
                    <a:lnTo>
                      <a:pt x="11744" y="8410"/>
                    </a:lnTo>
                    <a:lnTo>
                      <a:pt x="11425" y="8431"/>
                    </a:lnTo>
                    <a:lnTo>
                      <a:pt x="11097" y="8437"/>
                    </a:lnTo>
                    <a:lnTo>
                      <a:pt x="10759" y="8432"/>
                    </a:lnTo>
                    <a:lnTo>
                      <a:pt x="10415" y="8415"/>
                    </a:lnTo>
                    <a:lnTo>
                      <a:pt x="10063" y="8387"/>
                    </a:lnTo>
                    <a:lnTo>
                      <a:pt x="9707" y="8348"/>
                    </a:lnTo>
                    <a:lnTo>
                      <a:pt x="9347" y="8299"/>
                    </a:lnTo>
                    <a:lnTo>
                      <a:pt x="8985" y="8241"/>
                    </a:lnTo>
                    <a:lnTo>
                      <a:pt x="8621" y="8176"/>
                    </a:lnTo>
                    <a:lnTo>
                      <a:pt x="8258" y="8103"/>
                    </a:lnTo>
                    <a:lnTo>
                      <a:pt x="7896" y="8023"/>
                    </a:lnTo>
                    <a:lnTo>
                      <a:pt x="7538" y="7938"/>
                    </a:lnTo>
                    <a:lnTo>
                      <a:pt x="7183" y="7847"/>
                    </a:lnTo>
                    <a:lnTo>
                      <a:pt x="6833" y="7754"/>
                    </a:lnTo>
                    <a:lnTo>
                      <a:pt x="6490" y="7655"/>
                    </a:lnTo>
                    <a:lnTo>
                      <a:pt x="6155" y="7554"/>
                    </a:lnTo>
                    <a:lnTo>
                      <a:pt x="5902" y="7576"/>
                    </a:lnTo>
                    <a:lnTo>
                      <a:pt x="5650" y="7597"/>
                    </a:lnTo>
                    <a:lnTo>
                      <a:pt x="5398" y="7616"/>
                    </a:lnTo>
                    <a:lnTo>
                      <a:pt x="5148" y="7633"/>
                    </a:lnTo>
                    <a:lnTo>
                      <a:pt x="4901" y="7646"/>
                    </a:lnTo>
                    <a:lnTo>
                      <a:pt x="4657" y="7657"/>
                    </a:lnTo>
                    <a:lnTo>
                      <a:pt x="4416" y="7663"/>
                    </a:lnTo>
                    <a:lnTo>
                      <a:pt x="4180" y="7665"/>
                    </a:lnTo>
                    <a:lnTo>
                      <a:pt x="3949" y="7662"/>
                    </a:lnTo>
                    <a:lnTo>
                      <a:pt x="3724" y="7654"/>
                    </a:lnTo>
                    <a:lnTo>
                      <a:pt x="3505" y="7640"/>
                    </a:lnTo>
                    <a:lnTo>
                      <a:pt x="3294" y="7619"/>
                    </a:lnTo>
                    <a:lnTo>
                      <a:pt x="3091" y="7590"/>
                    </a:lnTo>
                    <a:lnTo>
                      <a:pt x="2896" y="7556"/>
                    </a:lnTo>
                    <a:lnTo>
                      <a:pt x="2711" y="7511"/>
                    </a:lnTo>
                    <a:lnTo>
                      <a:pt x="2536" y="7460"/>
                    </a:lnTo>
                    <a:lnTo>
                      <a:pt x="2371" y="7399"/>
                    </a:lnTo>
                    <a:lnTo>
                      <a:pt x="2218" y="7327"/>
                    </a:lnTo>
                    <a:lnTo>
                      <a:pt x="2077" y="7246"/>
                    </a:lnTo>
                    <a:lnTo>
                      <a:pt x="1948" y="7154"/>
                    </a:lnTo>
                    <a:lnTo>
                      <a:pt x="1835" y="7052"/>
                    </a:lnTo>
                    <a:lnTo>
                      <a:pt x="1734" y="6937"/>
                    </a:lnTo>
                    <a:lnTo>
                      <a:pt x="1648" y="6810"/>
                    </a:lnTo>
                    <a:lnTo>
                      <a:pt x="1578" y="6670"/>
                    </a:lnTo>
                    <a:lnTo>
                      <a:pt x="1524" y="6517"/>
                    </a:lnTo>
                    <a:lnTo>
                      <a:pt x="1487" y="6351"/>
                    </a:lnTo>
                    <a:lnTo>
                      <a:pt x="1468" y="6170"/>
                    </a:lnTo>
                    <a:lnTo>
                      <a:pt x="1468" y="5974"/>
                    </a:lnTo>
                    <a:lnTo>
                      <a:pt x="1486" y="5762"/>
                    </a:lnTo>
                    <a:lnTo>
                      <a:pt x="1524" y="5535"/>
                    </a:lnTo>
                    <a:lnTo>
                      <a:pt x="1583" y="5291"/>
                    </a:lnTo>
                    <a:lnTo>
                      <a:pt x="1662" y="5030"/>
                    </a:lnTo>
                    <a:lnTo>
                      <a:pt x="1395" y="4833"/>
                    </a:lnTo>
                    <a:lnTo>
                      <a:pt x="1150" y="4636"/>
                    </a:lnTo>
                    <a:lnTo>
                      <a:pt x="928" y="4439"/>
                    </a:lnTo>
                    <a:lnTo>
                      <a:pt x="730" y="4244"/>
                    </a:lnTo>
                    <a:lnTo>
                      <a:pt x="555" y="4049"/>
                    </a:lnTo>
                    <a:lnTo>
                      <a:pt x="405" y="3858"/>
                    </a:lnTo>
                    <a:lnTo>
                      <a:pt x="277" y="3667"/>
                    </a:lnTo>
                    <a:lnTo>
                      <a:pt x="173" y="3481"/>
                    </a:lnTo>
                    <a:lnTo>
                      <a:pt x="94" y="3296"/>
                    </a:lnTo>
                    <a:lnTo>
                      <a:pt x="38" y="3116"/>
                    </a:lnTo>
                    <a:lnTo>
                      <a:pt x="8" y="2941"/>
                    </a:lnTo>
                    <a:lnTo>
                      <a:pt x="0" y="2771"/>
                    </a:lnTo>
                    <a:lnTo>
                      <a:pt x="18" y="2605"/>
                    </a:lnTo>
                    <a:lnTo>
                      <a:pt x="61" y="2445"/>
                    </a:lnTo>
                    <a:lnTo>
                      <a:pt x="129" y="2292"/>
                    </a:lnTo>
                    <a:lnTo>
                      <a:pt x="222" y="2145"/>
                    </a:lnTo>
                    <a:lnTo>
                      <a:pt x="338" y="2005"/>
                    </a:lnTo>
                    <a:lnTo>
                      <a:pt x="482" y="1873"/>
                    </a:lnTo>
                    <a:lnTo>
                      <a:pt x="649" y="1750"/>
                    </a:lnTo>
                    <a:lnTo>
                      <a:pt x="843" y="1634"/>
                    </a:lnTo>
                    <a:lnTo>
                      <a:pt x="1063" y="1529"/>
                    </a:lnTo>
                    <a:lnTo>
                      <a:pt x="1307" y="1432"/>
                    </a:lnTo>
                    <a:lnTo>
                      <a:pt x="1579" y="1347"/>
                    </a:lnTo>
                    <a:lnTo>
                      <a:pt x="1876" y="1271"/>
                    </a:lnTo>
                    <a:lnTo>
                      <a:pt x="2199" y="1207"/>
                    </a:lnTo>
                    <a:lnTo>
                      <a:pt x="2549" y="1153"/>
                    </a:lnTo>
                    <a:lnTo>
                      <a:pt x="2925" y="1112"/>
                    </a:lnTo>
                    <a:lnTo>
                      <a:pt x="3328" y="1084"/>
                    </a:lnTo>
                    <a:lnTo>
                      <a:pt x="3757" y="1069"/>
                    </a:lnTo>
                    <a:lnTo>
                      <a:pt x="4213" y="1067"/>
                    </a:lnTo>
                    <a:lnTo>
                      <a:pt x="4697" y="1078"/>
                    </a:lnTo>
                    <a:lnTo>
                      <a:pt x="5207" y="1106"/>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8" name="Freeform 432"/>
              <p:cNvSpPr>
                <a:spLocks/>
              </p:cNvSpPr>
              <p:nvPr/>
            </p:nvSpPr>
            <p:spPr bwMode="auto">
              <a:xfrm>
                <a:off x="1344" y="2538"/>
                <a:ext cx="768" cy="431"/>
              </a:xfrm>
              <a:custGeom>
                <a:avLst/>
                <a:gdLst>
                  <a:gd name="T0" fmla="*/ 15 w 14968"/>
                  <a:gd name="T1" fmla="*/ 2 h 8417"/>
                  <a:gd name="T2" fmla="*/ 17 w 14968"/>
                  <a:gd name="T3" fmla="*/ 1 h 8417"/>
                  <a:gd name="T4" fmla="*/ 19 w 14968"/>
                  <a:gd name="T5" fmla="*/ 1 h 8417"/>
                  <a:gd name="T6" fmla="*/ 20 w 14968"/>
                  <a:gd name="T7" fmla="*/ 0 h 8417"/>
                  <a:gd name="T8" fmla="*/ 22 w 14968"/>
                  <a:gd name="T9" fmla="*/ 0 h 8417"/>
                  <a:gd name="T10" fmla="*/ 24 w 14968"/>
                  <a:gd name="T11" fmla="*/ 0 h 8417"/>
                  <a:gd name="T12" fmla="*/ 25 w 14968"/>
                  <a:gd name="T13" fmla="*/ 1 h 8417"/>
                  <a:gd name="T14" fmla="*/ 27 w 14968"/>
                  <a:gd name="T15" fmla="*/ 1 h 8417"/>
                  <a:gd name="T16" fmla="*/ 29 w 14968"/>
                  <a:gd name="T17" fmla="*/ 2 h 8417"/>
                  <a:gd name="T18" fmla="*/ 30 w 14968"/>
                  <a:gd name="T19" fmla="*/ 3 h 8417"/>
                  <a:gd name="T20" fmla="*/ 32 w 14968"/>
                  <a:gd name="T21" fmla="*/ 4 h 8417"/>
                  <a:gd name="T22" fmla="*/ 33 w 14968"/>
                  <a:gd name="T23" fmla="*/ 5 h 8417"/>
                  <a:gd name="T24" fmla="*/ 35 w 14968"/>
                  <a:gd name="T25" fmla="*/ 5 h 8417"/>
                  <a:gd name="T26" fmla="*/ 36 w 14968"/>
                  <a:gd name="T27" fmla="*/ 6 h 8417"/>
                  <a:gd name="T28" fmla="*/ 37 w 14968"/>
                  <a:gd name="T29" fmla="*/ 7 h 8417"/>
                  <a:gd name="T30" fmla="*/ 38 w 14968"/>
                  <a:gd name="T31" fmla="*/ 8 h 8417"/>
                  <a:gd name="T32" fmla="*/ 39 w 14968"/>
                  <a:gd name="T33" fmla="*/ 9 h 8417"/>
                  <a:gd name="T34" fmla="*/ 39 w 14968"/>
                  <a:gd name="T35" fmla="*/ 10 h 8417"/>
                  <a:gd name="T36" fmla="*/ 39 w 14968"/>
                  <a:gd name="T37" fmla="*/ 11 h 8417"/>
                  <a:gd name="T38" fmla="*/ 39 w 14968"/>
                  <a:gd name="T39" fmla="*/ 12 h 8417"/>
                  <a:gd name="T40" fmla="*/ 39 w 14968"/>
                  <a:gd name="T41" fmla="*/ 14 h 8417"/>
                  <a:gd name="T42" fmla="*/ 38 w 14968"/>
                  <a:gd name="T43" fmla="*/ 16 h 8417"/>
                  <a:gd name="T44" fmla="*/ 38 w 14968"/>
                  <a:gd name="T45" fmla="*/ 18 h 8417"/>
                  <a:gd name="T46" fmla="*/ 37 w 14968"/>
                  <a:gd name="T47" fmla="*/ 20 h 8417"/>
                  <a:gd name="T48" fmla="*/ 35 w 14968"/>
                  <a:gd name="T49" fmla="*/ 21 h 8417"/>
                  <a:gd name="T50" fmla="*/ 33 w 14968"/>
                  <a:gd name="T51" fmla="*/ 22 h 8417"/>
                  <a:gd name="T52" fmla="*/ 31 w 14968"/>
                  <a:gd name="T53" fmla="*/ 22 h 8417"/>
                  <a:gd name="T54" fmla="*/ 28 w 14968"/>
                  <a:gd name="T55" fmla="*/ 22 h 8417"/>
                  <a:gd name="T56" fmla="*/ 26 w 14968"/>
                  <a:gd name="T57" fmla="*/ 22 h 8417"/>
                  <a:gd name="T58" fmla="*/ 23 w 14968"/>
                  <a:gd name="T59" fmla="*/ 21 h 8417"/>
                  <a:gd name="T60" fmla="*/ 20 w 14968"/>
                  <a:gd name="T61" fmla="*/ 21 h 8417"/>
                  <a:gd name="T62" fmla="*/ 17 w 14968"/>
                  <a:gd name="T63" fmla="*/ 20 h 8417"/>
                  <a:gd name="T64" fmla="*/ 15 w 14968"/>
                  <a:gd name="T65" fmla="*/ 20 h 8417"/>
                  <a:gd name="T66" fmla="*/ 13 w 14968"/>
                  <a:gd name="T67" fmla="*/ 20 h 8417"/>
                  <a:gd name="T68" fmla="*/ 11 w 14968"/>
                  <a:gd name="T69" fmla="*/ 20 h 8417"/>
                  <a:gd name="T70" fmla="*/ 9 w 14968"/>
                  <a:gd name="T71" fmla="*/ 20 h 8417"/>
                  <a:gd name="T72" fmla="*/ 8 w 14968"/>
                  <a:gd name="T73" fmla="*/ 20 h 8417"/>
                  <a:gd name="T74" fmla="*/ 6 w 14968"/>
                  <a:gd name="T75" fmla="*/ 19 h 8417"/>
                  <a:gd name="T76" fmla="*/ 5 w 14968"/>
                  <a:gd name="T77" fmla="*/ 19 h 8417"/>
                  <a:gd name="T78" fmla="*/ 4 w 14968"/>
                  <a:gd name="T79" fmla="*/ 18 h 8417"/>
                  <a:gd name="T80" fmla="*/ 4 w 14968"/>
                  <a:gd name="T81" fmla="*/ 17 h 8417"/>
                  <a:gd name="T82" fmla="*/ 4 w 14968"/>
                  <a:gd name="T83" fmla="*/ 15 h 8417"/>
                  <a:gd name="T84" fmla="*/ 4 w 14968"/>
                  <a:gd name="T85" fmla="*/ 13 h 8417"/>
                  <a:gd name="T86" fmla="*/ 2 w 14968"/>
                  <a:gd name="T87" fmla="*/ 12 h 8417"/>
                  <a:gd name="T88" fmla="*/ 1 w 14968"/>
                  <a:gd name="T89" fmla="*/ 10 h 8417"/>
                  <a:gd name="T90" fmla="*/ 0 w 14968"/>
                  <a:gd name="T91" fmla="*/ 9 h 8417"/>
                  <a:gd name="T92" fmla="*/ 0 w 14968"/>
                  <a:gd name="T93" fmla="*/ 7 h 8417"/>
                  <a:gd name="T94" fmla="*/ 0 w 14968"/>
                  <a:gd name="T95" fmla="*/ 6 h 8417"/>
                  <a:gd name="T96" fmla="*/ 1 w 14968"/>
                  <a:gd name="T97" fmla="*/ 5 h 8417"/>
                  <a:gd name="T98" fmla="*/ 3 w 14968"/>
                  <a:gd name="T99" fmla="*/ 4 h 8417"/>
                  <a:gd name="T100" fmla="*/ 5 w 14968"/>
                  <a:gd name="T101" fmla="*/ 3 h 8417"/>
                  <a:gd name="T102" fmla="*/ 8 w 14968"/>
                  <a:gd name="T103" fmla="*/ 3 h 8417"/>
                  <a:gd name="T104" fmla="*/ 11 w 14968"/>
                  <a:gd name="T105" fmla="*/ 3 h 84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68"/>
                  <a:gd name="T160" fmla="*/ 0 h 8417"/>
                  <a:gd name="T161" fmla="*/ 14968 w 14968"/>
                  <a:gd name="T162" fmla="*/ 8417 h 84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68" h="8417">
                    <a:moveTo>
                      <a:pt x="5195" y="1103"/>
                    </a:moveTo>
                    <a:lnTo>
                      <a:pt x="5438" y="950"/>
                    </a:lnTo>
                    <a:lnTo>
                      <a:pt x="5679" y="809"/>
                    </a:lnTo>
                    <a:lnTo>
                      <a:pt x="5918" y="680"/>
                    </a:lnTo>
                    <a:lnTo>
                      <a:pt x="6155" y="562"/>
                    </a:lnTo>
                    <a:lnTo>
                      <a:pt x="6391" y="454"/>
                    </a:lnTo>
                    <a:lnTo>
                      <a:pt x="6624" y="359"/>
                    </a:lnTo>
                    <a:lnTo>
                      <a:pt x="6854" y="275"/>
                    </a:lnTo>
                    <a:lnTo>
                      <a:pt x="7083" y="202"/>
                    </a:lnTo>
                    <a:lnTo>
                      <a:pt x="7309" y="141"/>
                    </a:lnTo>
                    <a:lnTo>
                      <a:pt x="7533" y="91"/>
                    </a:lnTo>
                    <a:lnTo>
                      <a:pt x="7756" y="52"/>
                    </a:lnTo>
                    <a:lnTo>
                      <a:pt x="7976" y="23"/>
                    </a:lnTo>
                    <a:lnTo>
                      <a:pt x="8195" y="7"/>
                    </a:lnTo>
                    <a:lnTo>
                      <a:pt x="8411" y="0"/>
                    </a:lnTo>
                    <a:lnTo>
                      <a:pt x="8624" y="4"/>
                    </a:lnTo>
                    <a:lnTo>
                      <a:pt x="8837" y="19"/>
                    </a:lnTo>
                    <a:lnTo>
                      <a:pt x="9048" y="46"/>
                    </a:lnTo>
                    <a:lnTo>
                      <a:pt x="9255" y="82"/>
                    </a:lnTo>
                    <a:lnTo>
                      <a:pt x="9462" y="130"/>
                    </a:lnTo>
                    <a:lnTo>
                      <a:pt x="9666" y="187"/>
                    </a:lnTo>
                    <a:lnTo>
                      <a:pt x="9869" y="255"/>
                    </a:lnTo>
                    <a:lnTo>
                      <a:pt x="10069" y="334"/>
                    </a:lnTo>
                    <a:lnTo>
                      <a:pt x="10267" y="423"/>
                    </a:lnTo>
                    <a:lnTo>
                      <a:pt x="10464" y="522"/>
                    </a:lnTo>
                    <a:lnTo>
                      <a:pt x="10659" y="631"/>
                    </a:lnTo>
                    <a:lnTo>
                      <a:pt x="10851" y="750"/>
                    </a:lnTo>
                    <a:lnTo>
                      <a:pt x="11043" y="880"/>
                    </a:lnTo>
                    <a:lnTo>
                      <a:pt x="11232" y="1020"/>
                    </a:lnTo>
                    <a:lnTo>
                      <a:pt x="11419" y="1169"/>
                    </a:lnTo>
                    <a:lnTo>
                      <a:pt x="11604" y="1328"/>
                    </a:lnTo>
                    <a:lnTo>
                      <a:pt x="11789" y="1498"/>
                    </a:lnTo>
                    <a:lnTo>
                      <a:pt x="11970" y="1677"/>
                    </a:lnTo>
                    <a:lnTo>
                      <a:pt x="12176" y="1740"/>
                    </a:lnTo>
                    <a:lnTo>
                      <a:pt x="12378" y="1806"/>
                    </a:lnTo>
                    <a:lnTo>
                      <a:pt x="12577" y="1873"/>
                    </a:lnTo>
                    <a:lnTo>
                      <a:pt x="12772" y="1942"/>
                    </a:lnTo>
                    <a:lnTo>
                      <a:pt x="12962" y="2013"/>
                    </a:lnTo>
                    <a:lnTo>
                      <a:pt x="13146" y="2087"/>
                    </a:lnTo>
                    <a:lnTo>
                      <a:pt x="13325" y="2164"/>
                    </a:lnTo>
                    <a:lnTo>
                      <a:pt x="13497" y="2243"/>
                    </a:lnTo>
                    <a:lnTo>
                      <a:pt x="13662" y="2325"/>
                    </a:lnTo>
                    <a:lnTo>
                      <a:pt x="13820" y="2410"/>
                    </a:lnTo>
                    <a:lnTo>
                      <a:pt x="13970" y="2500"/>
                    </a:lnTo>
                    <a:lnTo>
                      <a:pt x="14112" y="2592"/>
                    </a:lnTo>
                    <a:lnTo>
                      <a:pt x="14244" y="2690"/>
                    </a:lnTo>
                    <a:lnTo>
                      <a:pt x="14367" y="2791"/>
                    </a:lnTo>
                    <a:lnTo>
                      <a:pt x="14481" y="2897"/>
                    </a:lnTo>
                    <a:lnTo>
                      <a:pt x="14583" y="3008"/>
                    </a:lnTo>
                    <a:lnTo>
                      <a:pt x="14676" y="3123"/>
                    </a:lnTo>
                    <a:lnTo>
                      <a:pt x="14756" y="3244"/>
                    </a:lnTo>
                    <a:lnTo>
                      <a:pt x="14824" y="3371"/>
                    </a:lnTo>
                    <a:lnTo>
                      <a:pt x="14880" y="3503"/>
                    </a:lnTo>
                    <a:lnTo>
                      <a:pt x="14922" y="3641"/>
                    </a:lnTo>
                    <a:lnTo>
                      <a:pt x="14952" y="3786"/>
                    </a:lnTo>
                    <a:lnTo>
                      <a:pt x="14967" y="3936"/>
                    </a:lnTo>
                    <a:lnTo>
                      <a:pt x="14968" y="4093"/>
                    </a:lnTo>
                    <a:lnTo>
                      <a:pt x="14953" y="4257"/>
                    </a:lnTo>
                    <a:lnTo>
                      <a:pt x="14922" y="4429"/>
                    </a:lnTo>
                    <a:lnTo>
                      <a:pt x="14876" y="4607"/>
                    </a:lnTo>
                    <a:lnTo>
                      <a:pt x="14813" y="4794"/>
                    </a:lnTo>
                    <a:lnTo>
                      <a:pt x="14732" y="4987"/>
                    </a:lnTo>
                    <a:lnTo>
                      <a:pt x="14634" y="5190"/>
                    </a:lnTo>
                    <a:lnTo>
                      <a:pt x="14518" y="5400"/>
                    </a:lnTo>
                    <a:lnTo>
                      <a:pt x="14383" y="5619"/>
                    </a:lnTo>
                    <a:lnTo>
                      <a:pt x="14401" y="5957"/>
                    </a:lnTo>
                    <a:lnTo>
                      <a:pt x="14389" y="6269"/>
                    </a:lnTo>
                    <a:lnTo>
                      <a:pt x="14346" y="6558"/>
                    </a:lnTo>
                    <a:lnTo>
                      <a:pt x="14276" y="6821"/>
                    </a:lnTo>
                    <a:lnTo>
                      <a:pt x="14179" y="7061"/>
                    </a:lnTo>
                    <a:lnTo>
                      <a:pt x="14057" y="7279"/>
                    </a:lnTo>
                    <a:lnTo>
                      <a:pt x="13910" y="7476"/>
                    </a:lnTo>
                    <a:lnTo>
                      <a:pt x="13741" y="7651"/>
                    </a:lnTo>
                    <a:lnTo>
                      <a:pt x="13549" y="7806"/>
                    </a:lnTo>
                    <a:lnTo>
                      <a:pt x="13339" y="7942"/>
                    </a:lnTo>
                    <a:lnTo>
                      <a:pt x="13108" y="8059"/>
                    </a:lnTo>
                    <a:lnTo>
                      <a:pt x="12860" y="8158"/>
                    </a:lnTo>
                    <a:lnTo>
                      <a:pt x="12595" y="8240"/>
                    </a:lnTo>
                    <a:lnTo>
                      <a:pt x="12315" y="8305"/>
                    </a:lnTo>
                    <a:lnTo>
                      <a:pt x="12021" y="8355"/>
                    </a:lnTo>
                    <a:lnTo>
                      <a:pt x="11715" y="8389"/>
                    </a:lnTo>
                    <a:lnTo>
                      <a:pt x="11397" y="8409"/>
                    </a:lnTo>
                    <a:lnTo>
                      <a:pt x="11068" y="8417"/>
                    </a:lnTo>
                    <a:lnTo>
                      <a:pt x="10733" y="8411"/>
                    </a:lnTo>
                    <a:lnTo>
                      <a:pt x="10388" y="8395"/>
                    </a:lnTo>
                    <a:lnTo>
                      <a:pt x="10038" y="8366"/>
                    </a:lnTo>
                    <a:lnTo>
                      <a:pt x="9683" y="8327"/>
                    </a:lnTo>
                    <a:lnTo>
                      <a:pt x="9324" y="8279"/>
                    </a:lnTo>
                    <a:lnTo>
                      <a:pt x="8961" y="8221"/>
                    </a:lnTo>
                    <a:lnTo>
                      <a:pt x="8599" y="8156"/>
                    </a:lnTo>
                    <a:lnTo>
                      <a:pt x="8237" y="8083"/>
                    </a:lnTo>
                    <a:lnTo>
                      <a:pt x="7877" y="8004"/>
                    </a:lnTo>
                    <a:lnTo>
                      <a:pt x="7519" y="7919"/>
                    </a:lnTo>
                    <a:lnTo>
                      <a:pt x="7164" y="7829"/>
                    </a:lnTo>
                    <a:lnTo>
                      <a:pt x="6815" y="7734"/>
                    </a:lnTo>
                    <a:lnTo>
                      <a:pt x="6474" y="7636"/>
                    </a:lnTo>
                    <a:lnTo>
                      <a:pt x="6139" y="7535"/>
                    </a:lnTo>
                    <a:lnTo>
                      <a:pt x="5888" y="7557"/>
                    </a:lnTo>
                    <a:lnTo>
                      <a:pt x="5635" y="7578"/>
                    </a:lnTo>
                    <a:lnTo>
                      <a:pt x="5384" y="7597"/>
                    </a:lnTo>
                    <a:lnTo>
                      <a:pt x="5135" y="7614"/>
                    </a:lnTo>
                    <a:lnTo>
                      <a:pt x="4888" y="7628"/>
                    </a:lnTo>
                    <a:lnTo>
                      <a:pt x="4644" y="7637"/>
                    </a:lnTo>
                    <a:lnTo>
                      <a:pt x="4405" y="7645"/>
                    </a:lnTo>
                    <a:lnTo>
                      <a:pt x="4169" y="7647"/>
                    </a:lnTo>
                    <a:lnTo>
                      <a:pt x="3939" y="7644"/>
                    </a:lnTo>
                    <a:lnTo>
                      <a:pt x="3714" y="7635"/>
                    </a:lnTo>
                    <a:lnTo>
                      <a:pt x="3496" y="7620"/>
                    </a:lnTo>
                    <a:lnTo>
                      <a:pt x="3286" y="7600"/>
                    </a:lnTo>
                    <a:lnTo>
                      <a:pt x="3082" y="7572"/>
                    </a:lnTo>
                    <a:lnTo>
                      <a:pt x="2889" y="7537"/>
                    </a:lnTo>
                    <a:lnTo>
                      <a:pt x="2704" y="7493"/>
                    </a:lnTo>
                    <a:lnTo>
                      <a:pt x="2530" y="7441"/>
                    </a:lnTo>
                    <a:lnTo>
                      <a:pt x="2365" y="7380"/>
                    </a:lnTo>
                    <a:lnTo>
                      <a:pt x="2213" y="7310"/>
                    </a:lnTo>
                    <a:lnTo>
                      <a:pt x="2072" y="7229"/>
                    </a:lnTo>
                    <a:lnTo>
                      <a:pt x="1944" y="7137"/>
                    </a:lnTo>
                    <a:lnTo>
                      <a:pt x="1829" y="7035"/>
                    </a:lnTo>
                    <a:lnTo>
                      <a:pt x="1729" y="6920"/>
                    </a:lnTo>
                    <a:lnTo>
                      <a:pt x="1644" y="6794"/>
                    </a:lnTo>
                    <a:lnTo>
                      <a:pt x="1575" y="6654"/>
                    </a:lnTo>
                    <a:lnTo>
                      <a:pt x="1521" y="6502"/>
                    </a:lnTo>
                    <a:lnTo>
                      <a:pt x="1484" y="6336"/>
                    </a:lnTo>
                    <a:lnTo>
                      <a:pt x="1465" y="6154"/>
                    </a:lnTo>
                    <a:lnTo>
                      <a:pt x="1464" y="5958"/>
                    </a:lnTo>
                    <a:lnTo>
                      <a:pt x="1483" y="5748"/>
                    </a:lnTo>
                    <a:lnTo>
                      <a:pt x="1521" y="5521"/>
                    </a:lnTo>
                    <a:lnTo>
                      <a:pt x="1579" y="5278"/>
                    </a:lnTo>
                    <a:lnTo>
                      <a:pt x="1658" y="5018"/>
                    </a:lnTo>
                    <a:lnTo>
                      <a:pt x="1391" y="4821"/>
                    </a:lnTo>
                    <a:lnTo>
                      <a:pt x="1147" y="4625"/>
                    </a:lnTo>
                    <a:lnTo>
                      <a:pt x="926" y="4429"/>
                    </a:lnTo>
                    <a:lnTo>
                      <a:pt x="728" y="4234"/>
                    </a:lnTo>
                    <a:lnTo>
                      <a:pt x="554" y="4041"/>
                    </a:lnTo>
                    <a:lnTo>
                      <a:pt x="404" y="3848"/>
                    </a:lnTo>
                    <a:lnTo>
                      <a:pt x="276" y="3659"/>
                    </a:lnTo>
                    <a:lnTo>
                      <a:pt x="173" y="3472"/>
                    </a:lnTo>
                    <a:lnTo>
                      <a:pt x="94" y="3288"/>
                    </a:lnTo>
                    <a:lnTo>
                      <a:pt x="38" y="3109"/>
                    </a:lnTo>
                    <a:lnTo>
                      <a:pt x="8" y="2935"/>
                    </a:lnTo>
                    <a:lnTo>
                      <a:pt x="0" y="2764"/>
                    </a:lnTo>
                    <a:lnTo>
                      <a:pt x="18" y="2599"/>
                    </a:lnTo>
                    <a:lnTo>
                      <a:pt x="61" y="2440"/>
                    </a:lnTo>
                    <a:lnTo>
                      <a:pt x="129" y="2287"/>
                    </a:lnTo>
                    <a:lnTo>
                      <a:pt x="220" y="2140"/>
                    </a:lnTo>
                    <a:lnTo>
                      <a:pt x="337" y="2001"/>
                    </a:lnTo>
                    <a:lnTo>
                      <a:pt x="480" y="1870"/>
                    </a:lnTo>
                    <a:lnTo>
                      <a:pt x="648" y="1747"/>
                    </a:lnTo>
                    <a:lnTo>
                      <a:pt x="841" y="1632"/>
                    </a:lnTo>
                    <a:lnTo>
                      <a:pt x="1060" y="1525"/>
                    </a:lnTo>
                    <a:lnTo>
                      <a:pt x="1304" y="1430"/>
                    </a:lnTo>
                    <a:lnTo>
                      <a:pt x="1575" y="1344"/>
                    </a:lnTo>
                    <a:lnTo>
                      <a:pt x="1872" y="1268"/>
                    </a:lnTo>
                    <a:lnTo>
                      <a:pt x="2194" y="1204"/>
                    </a:lnTo>
                    <a:lnTo>
                      <a:pt x="2542" y="1151"/>
                    </a:lnTo>
                    <a:lnTo>
                      <a:pt x="2917" y="1110"/>
                    </a:lnTo>
                    <a:lnTo>
                      <a:pt x="3319" y="1082"/>
                    </a:lnTo>
                    <a:lnTo>
                      <a:pt x="3748" y="1066"/>
                    </a:lnTo>
                    <a:lnTo>
                      <a:pt x="4203" y="1065"/>
                    </a:lnTo>
                    <a:lnTo>
                      <a:pt x="4685" y="1077"/>
                    </a:lnTo>
                    <a:lnTo>
                      <a:pt x="5195" y="1103"/>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9" name="Freeform 433"/>
              <p:cNvSpPr>
                <a:spLocks/>
              </p:cNvSpPr>
              <p:nvPr/>
            </p:nvSpPr>
            <p:spPr bwMode="auto">
              <a:xfrm>
                <a:off x="1345" y="2539"/>
                <a:ext cx="766" cy="429"/>
              </a:xfrm>
              <a:custGeom>
                <a:avLst/>
                <a:gdLst>
                  <a:gd name="T0" fmla="*/ 15 w 14928"/>
                  <a:gd name="T1" fmla="*/ 2 h 8395"/>
                  <a:gd name="T2" fmla="*/ 17 w 14928"/>
                  <a:gd name="T3" fmla="*/ 1 h 8395"/>
                  <a:gd name="T4" fmla="*/ 19 w 14928"/>
                  <a:gd name="T5" fmla="*/ 1 h 8395"/>
                  <a:gd name="T6" fmla="*/ 20 w 14928"/>
                  <a:gd name="T7" fmla="*/ 0 h 8395"/>
                  <a:gd name="T8" fmla="*/ 22 w 14928"/>
                  <a:gd name="T9" fmla="*/ 0 h 8395"/>
                  <a:gd name="T10" fmla="*/ 24 w 14928"/>
                  <a:gd name="T11" fmla="*/ 0 h 8395"/>
                  <a:gd name="T12" fmla="*/ 25 w 14928"/>
                  <a:gd name="T13" fmla="*/ 1 h 8395"/>
                  <a:gd name="T14" fmla="*/ 27 w 14928"/>
                  <a:gd name="T15" fmla="*/ 1 h 8395"/>
                  <a:gd name="T16" fmla="*/ 28 w 14928"/>
                  <a:gd name="T17" fmla="*/ 2 h 8395"/>
                  <a:gd name="T18" fmla="*/ 30 w 14928"/>
                  <a:gd name="T19" fmla="*/ 3 h 8395"/>
                  <a:gd name="T20" fmla="*/ 31 w 14928"/>
                  <a:gd name="T21" fmla="*/ 4 h 8395"/>
                  <a:gd name="T22" fmla="*/ 33 w 14928"/>
                  <a:gd name="T23" fmla="*/ 5 h 8395"/>
                  <a:gd name="T24" fmla="*/ 35 w 14928"/>
                  <a:gd name="T25" fmla="*/ 5 h 8395"/>
                  <a:gd name="T26" fmla="*/ 36 w 14928"/>
                  <a:gd name="T27" fmla="*/ 6 h 8395"/>
                  <a:gd name="T28" fmla="*/ 37 w 14928"/>
                  <a:gd name="T29" fmla="*/ 7 h 8395"/>
                  <a:gd name="T30" fmla="*/ 38 w 14928"/>
                  <a:gd name="T31" fmla="*/ 8 h 8395"/>
                  <a:gd name="T32" fmla="*/ 39 w 14928"/>
                  <a:gd name="T33" fmla="*/ 8 h 8395"/>
                  <a:gd name="T34" fmla="*/ 39 w 14928"/>
                  <a:gd name="T35" fmla="*/ 10 h 8395"/>
                  <a:gd name="T36" fmla="*/ 39 w 14928"/>
                  <a:gd name="T37" fmla="*/ 11 h 8395"/>
                  <a:gd name="T38" fmla="*/ 39 w 14928"/>
                  <a:gd name="T39" fmla="*/ 12 h 8395"/>
                  <a:gd name="T40" fmla="*/ 38 w 14928"/>
                  <a:gd name="T41" fmla="*/ 14 h 8395"/>
                  <a:gd name="T42" fmla="*/ 38 w 14928"/>
                  <a:gd name="T43" fmla="*/ 16 h 8395"/>
                  <a:gd name="T44" fmla="*/ 38 w 14928"/>
                  <a:gd name="T45" fmla="*/ 18 h 8395"/>
                  <a:gd name="T46" fmla="*/ 37 w 14928"/>
                  <a:gd name="T47" fmla="*/ 19 h 8395"/>
                  <a:gd name="T48" fmla="*/ 35 w 14928"/>
                  <a:gd name="T49" fmla="*/ 21 h 8395"/>
                  <a:gd name="T50" fmla="*/ 33 w 14928"/>
                  <a:gd name="T51" fmla="*/ 21 h 8395"/>
                  <a:gd name="T52" fmla="*/ 31 w 14928"/>
                  <a:gd name="T53" fmla="*/ 22 h 8395"/>
                  <a:gd name="T54" fmla="*/ 28 w 14928"/>
                  <a:gd name="T55" fmla="*/ 22 h 8395"/>
                  <a:gd name="T56" fmla="*/ 25 w 14928"/>
                  <a:gd name="T57" fmla="*/ 22 h 8395"/>
                  <a:gd name="T58" fmla="*/ 23 w 14928"/>
                  <a:gd name="T59" fmla="*/ 21 h 8395"/>
                  <a:gd name="T60" fmla="*/ 20 w 14928"/>
                  <a:gd name="T61" fmla="*/ 21 h 8395"/>
                  <a:gd name="T62" fmla="*/ 17 w 14928"/>
                  <a:gd name="T63" fmla="*/ 20 h 8395"/>
                  <a:gd name="T64" fmla="*/ 15 w 14928"/>
                  <a:gd name="T65" fmla="*/ 20 h 8395"/>
                  <a:gd name="T66" fmla="*/ 13 w 14928"/>
                  <a:gd name="T67" fmla="*/ 20 h 8395"/>
                  <a:gd name="T68" fmla="*/ 11 w 14928"/>
                  <a:gd name="T69" fmla="*/ 20 h 8395"/>
                  <a:gd name="T70" fmla="*/ 9 w 14928"/>
                  <a:gd name="T71" fmla="*/ 20 h 8395"/>
                  <a:gd name="T72" fmla="*/ 8 w 14928"/>
                  <a:gd name="T73" fmla="*/ 20 h 8395"/>
                  <a:gd name="T74" fmla="*/ 6 w 14928"/>
                  <a:gd name="T75" fmla="*/ 19 h 8395"/>
                  <a:gd name="T76" fmla="*/ 5 w 14928"/>
                  <a:gd name="T77" fmla="*/ 19 h 8395"/>
                  <a:gd name="T78" fmla="*/ 4 w 14928"/>
                  <a:gd name="T79" fmla="*/ 18 h 8395"/>
                  <a:gd name="T80" fmla="*/ 4 w 14928"/>
                  <a:gd name="T81" fmla="*/ 17 h 8395"/>
                  <a:gd name="T82" fmla="*/ 4 w 14928"/>
                  <a:gd name="T83" fmla="*/ 15 h 8395"/>
                  <a:gd name="T84" fmla="*/ 4 w 14928"/>
                  <a:gd name="T85" fmla="*/ 13 h 8395"/>
                  <a:gd name="T86" fmla="*/ 2 w 14928"/>
                  <a:gd name="T87" fmla="*/ 12 h 8395"/>
                  <a:gd name="T88" fmla="*/ 1 w 14928"/>
                  <a:gd name="T89" fmla="*/ 10 h 8395"/>
                  <a:gd name="T90" fmla="*/ 0 w 14928"/>
                  <a:gd name="T91" fmla="*/ 9 h 8395"/>
                  <a:gd name="T92" fmla="*/ 0 w 14928"/>
                  <a:gd name="T93" fmla="*/ 7 h 8395"/>
                  <a:gd name="T94" fmla="*/ 0 w 14928"/>
                  <a:gd name="T95" fmla="*/ 6 h 8395"/>
                  <a:gd name="T96" fmla="*/ 1 w 14928"/>
                  <a:gd name="T97" fmla="*/ 5 h 8395"/>
                  <a:gd name="T98" fmla="*/ 3 w 14928"/>
                  <a:gd name="T99" fmla="*/ 4 h 8395"/>
                  <a:gd name="T100" fmla="*/ 5 w 14928"/>
                  <a:gd name="T101" fmla="*/ 3 h 8395"/>
                  <a:gd name="T102" fmla="*/ 8 w 14928"/>
                  <a:gd name="T103" fmla="*/ 3 h 8395"/>
                  <a:gd name="T104" fmla="*/ 11 w 14928"/>
                  <a:gd name="T105" fmla="*/ 3 h 8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8"/>
                  <a:gd name="T160" fmla="*/ 0 h 8395"/>
                  <a:gd name="T161" fmla="*/ 14928 w 14928"/>
                  <a:gd name="T162" fmla="*/ 8395 h 83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8" h="8395">
                    <a:moveTo>
                      <a:pt x="5180" y="1100"/>
                    </a:moveTo>
                    <a:lnTo>
                      <a:pt x="5423" y="948"/>
                    </a:lnTo>
                    <a:lnTo>
                      <a:pt x="5664" y="807"/>
                    </a:lnTo>
                    <a:lnTo>
                      <a:pt x="5902" y="677"/>
                    </a:lnTo>
                    <a:lnTo>
                      <a:pt x="6139" y="559"/>
                    </a:lnTo>
                    <a:lnTo>
                      <a:pt x="6373" y="453"/>
                    </a:lnTo>
                    <a:lnTo>
                      <a:pt x="6606" y="358"/>
                    </a:lnTo>
                    <a:lnTo>
                      <a:pt x="6835" y="275"/>
                    </a:lnTo>
                    <a:lnTo>
                      <a:pt x="7064" y="202"/>
                    </a:lnTo>
                    <a:lnTo>
                      <a:pt x="7289" y="141"/>
                    </a:lnTo>
                    <a:lnTo>
                      <a:pt x="7513" y="90"/>
                    </a:lnTo>
                    <a:lnTo>
                      <a:pt x="7735" y="51"/>
                    </a:lnTo>
                    <a:lnTo>
                      <a:pt x="7955" y="23"/>
                    </a:lnTo>
                    <a:lnTo>
                      <a:pt x="8173" y="6"/>
                    </a:lnTo>
                    <a:lnTo>
                      <a:pt x="8389" y="0"/>
                    </a:lnTo>
                    <a:lnTo>
                      <a:pt x="8602" y="4"/>
                    </a:lnTo>
                    <a:lnTo>
                      <a:pt x="8814" y="20"/>
                    </a:lnTo>
                    <a:lnTo>
                      <a:pt x="9023" y="45"/>
                    </a:lnTo>
                    <a:lnTo>
                      <a:pt x="9231" y="82"/>
                    </a:lnTo>
                    <a:lnTo>
                      <a:pt x="9436" y="128"/>
                    </a:lnTo>
                    <a:lnTo>
                      <a:pt x="9641" y="186"/>
                    </a:lnTo>
                    <a:lnTo>
                      <a:pt x="9843" y="255"/>
                    </a:lnTo>
                    <a:lnTo>
                      <a:pt x="10043" y="333"/>
                    </a:lnTo>
                    <a:lnTo>
                      <a:pt x="10241" y="421"/>
                    </a:lnTo>
                    <a:lnTo>
                      <a:pt x="10437" y="520"/>
                    </a:lnTo>
                    <a:lnTo>
                      <a:pt x="10630" y="630"/>
                    </a:lnTo>
                    <a:lnTo>
                      <a:pt x="10823" y="749"/>
                    </a:lnTo>
                    <a:lnTo>
                      <a:pt x="11014" y="877"/>
                    </a:lnTo>
                    <a:lnTo>
                      <a:pt x="11202" y="1017"/>
                    </a:lnTo>
                    <a:lnTo>
                      <a:pt x="11390" y="1166"/>
                    </a:lnTo>
                    <a:lnTo>
                      <a:pt x="11574" y="1325"/>
                    </a:lnTo>
                    <a:lnTo>
                      <a:pt x="11757" y="1493"/>
                    </a:lnTo>
                    <a:lnTo>
                      <a:pt x="11938" y="1672"/>
                    </a:lnTo>
                    <a:lnTo>
                      <a:pt x="12144" y="1736"/>
                    </a:lnTo>
                    <a:lnTo>
                      <a:pt x="12346" y="1801"/>
                    </a:lnTo>
                    <a:lnTo>
                      <a:pt x="12545" y="1868"/>
                    </a:lnTo>
                    <a:lnTo>
                      <a:pt x="12738" y="1937"/>
                    </a:lnTo>
                    <a:lnTo>
                      <a:pt x="12928" y="2008"/>
                    </a:lnTo>
                    <a:lnTo>
                      <a:pt x="13111" y="2081"/>
                    </a:lnTo>
                    <a:lnTo>
                      <a:pt x="13289" y="2158"/>
                    </a:lnTo>
                    <a:lnTo>
                      <a:pt x="13462" y="2237"/>
                    </a:lnTo>
                    <a:lnTo>
                      <a:pt x="13626" y="2318"/>
                    </a:lnTo>
                    <a:lnTo>
                      <a:pt x="13784" y="2404"/>
                    </a:lnTo>
                    <a:lnTo>
                      <a:pt x="13934" y="2493"/>
                    </a:lnTo>
                    <a:lnTo>
                      <a:pt x="14075" y="2586"/>
                    </a:lnTo>
                    <a:lnTo>
                      <a:pt x="14207" y="2682"/>
                    </a:lnTo>
                    <a:lnTo>
                      <a:pt x="14331" y="2784"/>
                    </a:lnTo>
                    <a:lnTo>
                      <a:pt x="14443" y="2890"/>
                    </a:lnTo>
                    <a:lnTo>
                      <a:pt x="14545" y="2999"/>
                    </a:lnTo>
                    <a:lnTo>
                      <a:pt x="14637" y="3115"/>
                    </a:lnTo>
                    <a:lnTo>
                      <a:pt x="14717" y="3236"/>
                    </a:lnTo>
                    <a:lnTo>
                      <a:pt x="14786" y="3362"/>
                    </a:lnTo>
                    <a:lnTo>
                      <a:pt x="14841" y="3494"/>
                    </a:lnTo>
                    <a:lnTo>
                      <a:pt x="14883" y="3631"/>
                    </a:lnTo>
                    <a:lnTo>
                      <a:pt x="14913" y="3776"/>
                    </a:lnTo>
                    <a:lnTo>
                      <a:pt x="14928" y="3926"/>
                    </a:lnTo>
                    <a:lnTo>
                      <a:pt x="14928" y="4082"/>
                    </a:lnTo>
                    <a:lnTo>
                      <a:pt x="14914" y="4246"/>
                    </a:lnTo>
                    <a:lnTo>
                      <a:pt x="14883" y="4417"/>
                    </a:lnTo>
                    <a:lnTo>
                      <a:pt x="14837" y="4595"/>
                    </a:lnTo>
                    <a:lnTo>
                      <a:pt x="14774" y="4782"/>
                    </a:lnTo>
                    <a:lnTo>
                      <a:pt x="14694" y="4974"/>
                    </a:lnTo>
                    <a:lnTo>
                      <a:pt x="14596" y="5176"/>
                    </a:lnTo>
                    <a:lnTo>
                      <a:pt x="14480" y="5386"/>
                    </a:lnTo>
                    <a:lnTo>
                      <a:pt x="14345" y="5604"/>
                    </a:lnTo>
                    <a:lnTo>
                      <a:pt x="14363" y="5941"/>
                    </a:lnTo>
                    <a:lnTo>
                      <a:pt x="14351" y="6253"/>
                    </a:lnTo>
                    <a:lnTo>
                      <a:pt x="14309" y="6540"/>
                    </a:lnTo>
                    <a:lnTo>
                      <a:pt x="14239" y="6804"/>
                    </a:lnTo>
                    <a:lnTo>
                      <a:pt x="14142" y="7044"/>
                    </a:lnTo>
                    <a:lnTo>
                      <a:pt x="14020" y="7261"/>
                    </a:lnTo>
                    <a:lnTo>
                      <a:pt x="13874" y="7457"/>
                    </a:lnTo>
                    <a:lnTo>
                      <a:pt x="13705" y="7632"/>
                    </a:lnTo>
                    <a:lnTo>
                      <a:pt x="13515" y="7786"/>
                    </a:lnTo>
                    <a:lnTo>
                      <a:pt x="13303" y="7921"/>
                    </a:lnTo>
                    <a:lnTo>
                      <a:pt x="13073" y="8038"/>
                    </a:lnTo>
                    <a:lnTo>
                      <a:pt x="12826" y="8137"/>
                    </a:lnTo>
                    <a:lnTo>
                      <a:pt x="12562" y="8218"/>
                    </a:lnTo>
                    <a:lnTo>
                      <a:pt x="12283" y="8284"/>
                    </a:lnTo>
                    <a:lnTo>
                      <a:pt x="11990" y="8333"/>
                    </a:lnTo>
                    <a:lnTo>
                      <a:pt x="11683" y="8368"/>
                    </a:lnTo>
                    <a:lnTo>
                      <a:pt x="11366" y="8388"/>
                    </a:lnTo>
                    <a:lnTo>
                      <a:pt x="11040" y="8395"/>
                    </a:lnTo>
                    <a:lnTo>
                      <a:pt x="10704" y="8390"/>
                    </a:lnTo>
                    <a:lnTo>
                      <a:pt x="10361" y="8372"/>
                    </a:lnTo>
                    <a:lnTo>
                      <a:pt x="10011" y="8345"/>
                    </a:lnTo>
                    <a:lnTo>
                      <a:pt x="9656" y="8306"/>
                    </a:lnTo>
                    <a:lnTo>
                      <a:pt x="9298" y="8257"/>
                    </a:lnTo>
                    <a:lnTo>
                      <a:pt x="8938" y="8200"/>
                    </a:lnTo>
                    <a:lnTo>
                      <a:pt x="8576" y="8135"/>
                    </a:lnTo>
                    <a:lnTo>
                      <a:pt x="8215" y="8062"/>
                    </a:lnTo>
                    <a:lnTo>
                      <a:pt x="7856" y="7983"/>
                    </a:lnTo>
                    <a:lnTo>
                      <a:pt x="7498" y="7898"/>
                    </a:lnTo>
                    <a:lnTo>
                      <a:pt x="7145" y="7809"/>
                    </a:lnTo>
                    <a:lnTo>
                      <a:pt x="6797" y="7714"/>
                    </a:lnTo>
                    <a:lnTo>
                      <a:pt x="6456" y="7617"/>
                    </a:lnTo>
                    <a:lnTo>
                      <a:pt x="6122" y="7516"/>
                    </a:lnTo>
                    <a:lnTo>
                      <a:pt x="5872" y="7538"/>
                    </a:lnTo>
                    <a:lnTo>
                      <a:pt x="5620" y="7559"/>
                    </a:lnTo>
                    <a:lnTo>
                      <a:pt x="5370" y="7578"/>
                    </a:lnTo>
                    <a:lnTo>
                      <a:pt x="5121" y="7594"/>
                    </a:lnTo>
                    <a:lnTo>
                      <a:pt x="4875" y="7607"/>
                    </a:lnTo>
                    <a:lnTo>
                      <a:pt x="4631" y="7618"/>
                    </a:lnTo>
                    <a:lnTo>
                      <a:pt x="4392" y="7624"/>
                    </a:lnTo>
                    <a:lnTo>
                      <a:pt x="4158" y="7626"/>
                    </a:lnTo>
                    <a:lnTo>
                      <a:pt x="3928" y="7624"/>
                    </a:lnTo>
                    <a:lnTo>
                      <a:pt x="3704" y="7616"/>
                    </a:lnTo>
                    <a:lnTo>
                      <a:pt x="3487" y="7601"/>
                    </a:lnTo>
                    <a:lnTo>
                      <a:pt x="3276" y="7580"/>
                    </a:lnTo>
                    <a:lnTo>
                      <a:pt x="3074" y="7553"/>
                    </a:lnTo>
                    <a:lnTo>
                      <a:pt x="2880" y="7518"/>
                    </a:lnTo>
                    <a:lnTo>
                      <a:pt x="2696" y="7474"/>
                    </a:lnTo>
                    <a:lnTo>
                      <a:pt x="2522" y="7422"/>
                    </a:lnTo>
                    <a:lnTo>
                      <a:pt x="2358" y="7361"/>
                    </a:lnTo>
                    <a:lnTo>
                      <a:pt x="2205" y="7290"/>
                    </a:lnTo>
                    <a:lnTo>
                      <a:pt x="2065" y="7210"/>
                    </a:lnTo>
                    <a:lnTo>
                      <a:pt x="1938" y="7119"/>
                    </a:lnTo>
                    <a:lnTo>
                      <a:pt x="1824" y="7017"/>
                    </a:lnTo>
                    <a:lnTo>
                      <a:pt x="1724" y="6902"/>
                    </a:lnTo>
                    <a:lnTo>
                      <a:pt x="1639" y="6776"/>
                    </a:lnTo>
                    <a:lnTo>
                      <a:pt x="1569" y="6637"/>
                    </a:lnTo>
                    <a:lnTo>
                      <a:pt x="1516" y="6485"/>
                    </a:lnTo>
                    <a:lnTo>
                      <a:pt x="1479" y="6318"/>
                    </a:lnTo>
                    <a:lnTo>
                      <a:pt x="1460" y="6138"/>
                    </a:lnTo>
                    <a:lnTo>
                      <a:pt x="1460" y="5943"/>
                    </a:lnTo>
                    <a:lnTo>
                      <a:pt x="1478" y="5733"/>
                    </a:lnTo>
                    <a:lnTo>
                      <a:pt x="1516" y="5507"/>
                    </a:lnTo>
                    <a:lnTo>
                      <a:pt x="1574" y="5264"/>
                    </a:lnTo>
                    <a:lnTo>
                      <a:pt x="1654" y="5005"/>
                    </a:lnTo>
                    <a:lnTo>
                      <a:pt x="1387" y="4809"/>
                    </a:lnTo>
                    <a:lnTo>
                      <a:pt x="1143" y="4613"/>
                    </a:lnTo>
                    <a:lnTo>
                      <a:pt x="923" y="4417"/>
                    </a:lnTo>
                    <a:lnTo>
                      <a:pt x="726" y="4222"/>
                    </a:lnTo>
                    <a:lnTo>
                      <a:pt x="552" y="4030"/>
                    </a:lnTo>
                    <a:lnTo>
                      <a:pt x="402" y="3838"/>
                    </a:lnTo>
                    <a:lnTo>
                      <a:pt x="274" y="3649"/>
                    </a:lnTo>
                    <a:lnTo>
                      <a:pt x="172" y="3463"/>
                    </a:lnTo>
                    <a:lnTo>
                      <a:pt x="93" y="3281"/>
                    </a:lnTo>
                    <a:lnTo>
                      <a:pt x="37" y="3102"/>
                    </a:lnTo>
                    <a:lnTo>
                      <a:pt x="7" y="2927"/>
                    </a:lnTo>
                    <a:lnTo>
                      <a:pt x="0" y="2757"/>
                    </a:lnTo>
                    <a:lnTo>
                      <a:pt x="17" y="2592"/>
                    </a:lnTo>
                    <a:lnTo>
                      <a:pt x="60" y="2433"/>
                    </a:lnTo>
                    <a:lnTo>
                      <a:pt x="127" y="2280"/>
                    </a:lnTo>
                    <a:lnTo>
                      <a:pt x="219" y="2135"/>
                    </a:lnTo>
                    <a:lnTo>
                      <a:pt x="336" y="1996"/>
                    </a:lnTo>
                    <a:lnTo>
                      <a:pt x="478" y="1864"/>
                    </a:lnTo>
                    <a:lnTo>
                      <a:pt x="645" y="1742"/>
                    </a:lnTo>
                    <a:lnTo>
                      <a:pt x="837" y="1627"/>
                    </a:lnTo>
                    <a:lnTo>
                      <a:pt x="1056" y="1522"/>
                    </a:lnTo>
                    <a:lnTo>
                      <a:pt x="1300" y="1426"/>
                    </a:lnTo>
                    <a:lnTo>
                      <a:pt x="1569" y="1340"/>
                    </a:lnTo>
                    <a:lnTo>
                      <a:pt x="1865" y="1265"/>
                    </a:lnTo>
                    <a:lnTo>
                      <a:pt x="2187" y="1200"/>
                    </a:lnTo>
                    <a:lnTo>
                      <a:pt x="2535" y="1148"/>
                    </a:lnTo>
                    <a:lnTo>
                      <a:pt x="2909" y="1107"/>
                    </a:lnTo>
                    <a:lnTo>
                      <a:pt x="3310" y="1079"/>
                    </a:lnTo>
                    <a:lnTo>
                      <a:pt x="3737" y="1064"/>
                    </a:lnTo>
                    <a:lnTo>
                      <a:pt x="4191" y="1061"/>
                    </a:lnTo>
                    <a:lnTo>
                      <a:pt x="4672" y="1074"/>
                    </a:lnTo>
                    <a:lnTo>
                      <a:pt x="5180" y="110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0" name="Freeform 434"/>
              <p:cNvSpPr>
                <a:spLocks/>
              </p:cNvSpPr>
              <p:nvPr/>
            </p:nvSpPr>
            <p:spPr bwMode="auto">
              <a:xfrm>
                <a:off x="1346" y="2539"/>
                <a:ext cx="764" cy="429"/>
              </a:xfrm>
              <a:custGeom>
                <a:avLst/>
                <a:gdLst>
                  <a:gd name="T0" fmla="*/ 15 w 14890"/>
                  <a:gd name="T1" fmla="*/ 2 h 8375"/>
                  <a:gd name="T2" fmla="*/ 17 w 14890"/>
                  <a:gd name="T3" fmla="*/ 1 h 8375"/>
                  <a:gd name="T4" fmla="*/ 19 w 14890"/>
                  <a:gd name="T5" fmla="*/ 1 h 8375"/>
                  <a:gd name="T6" fmla="*/ 20 w 14890"/>
                  <a:gd name="T7" fmla="*/ 0 h 8375"/>
                  <a:gd name="T8" fmla="*/ 22 w 14890"/>
                  <a:gd name="T9" fmla="*/ 0 h 8375"/>
                  <a:gd name="T10" fmla="*/ 24 w 14890"/>
                  <a:gd name="T11" fmla="*/ 0 h 8375"/>
                  <a:gd name="T12" fmla="*/ 25 w 14890"/>
                  <a:gd name="T13" fmla="*/ 1 h 8375"/>
                  <a:gd name="T14" fmla="*/ 27 w 14890"/>
                  <a:gd name="T15" fmla="*/ 1 h 8375"/>
                  <a:gd name="T16" fmla="*/ 28 w 14890"/>
                  <a:gd name="T17" fmla="*/ 2 h 8375"/>
                  <a:gd name="T18" fmla="*/ 30 w 14890"/>
                  <a:gd name="T19" fmla="*/ 3 h 8375"/>
                  <a:gd name="T20" fmla="*/ 31 w 14890"/>
                  <a:gd name="T21" fmla="*/ 4 h 8375"/>
                  <a:gd name="T22" fmla="*/ 33 w 14890"/>
                  <a:gd name="T23" fmla="*/ 5 h 8375"/>
                  <a:gd name="T24" fmla="*/ 34 w 14890"/>
                  <a:gd name="T25" fmla="*/ 5 h 8375"/>
                  <a:gd name="T26" fmla="*/ 36 w 14890"/>
                  <a:gd name="T27" fmla="*/ 6 h 8375"/>
                  <a:gd name="T28" fmla="*/ 37 w 14890"/>
                  <a:gd name="T29" fmla="*/ 7 h 8375"/>
                  <a:gd name="T30" fmla="*/ 38 w 14890"/>
                  <a:gd name="T31" fmla="*/ 8 h 8375"/>
                  <a:gd name="T32" fmla="*/ 39 w 14890"/>
                  <a:gd name="T33" fmla="*/ 8 h 8375"/>
                  <a:gd name="T34" fmla="*/ 39 w 14890"/>
                  <a:gd name="T35" fmla="*/ 10 h 8375"/>
                  <a:gd name="T36" fmla="*/ 39 w 14890"/>
                  <a:gd name="T37" fmla="*/ 11 h 8375"/>
                  <a:gd name="T38" fmla="*/ 39 w 14890"/>
                  <a:gd name="T39" fmla="*/ 12 h 8375"/>
                  <a:gd name="T40" fmla="*/ 38 w 14890"/>
                  <a:gd name="T41" fmla="*/ 14 h 8375"/>
                  <a:gd name="T42" fmla="*/ 38 w 14890"/>
                  <a:gd name="T43" fmla="*/ 16 h 8375"/>
                  <a:gd name="T44" fmla="*/ 37 w 14890"/>
                  <a:gd name="T45" fmla="*/ 18 h 8375"/>
                  <a:gd name="T46" fmla="*/ 36 w 14890"/>
                  <a:gd name="T47" fmla="*/ 20 h 8375"/>
                  <a:gd name="T48" fmla="*/ 35 w 14890"/>
                  <a:gd name="T49" fmla="*/ 21 h 8375"/>
                  <a:gd name="T50" fmla="*/ 33 w 14890"/>
                  <a:gd name="T51" fmla="*/ 22 h 8375"/>
                  <a:gd name="T52" fmla="*/ 31 w 14890"/>
                  <a:gd name="T53" fmla="*/ 22 h 8375"/>
                  <a:gd name="T54" fmla="*/ 28 w 14890"/>
                  <a:gd name="T55" fmla="*/ 22 h 8375"/>
                  <a:gd name="T56" fmla="*/ 25 w 14890"/>
                  <a:gd name="T57" fmla="*/ 22 h 8375"/>
                  <a:gd name="T58" fmla="*/ 23 w 14890"/>
                  <a:gd name="T59" fmla="*/ 21 h 8375"/>
                  <a:gd name="T60" fmla="*/ 20 w 14890"/>
                  <a:gd name="T61" fmla="*/ 21 h 8375"/>
                  <a:gd name="T62" fmla="*/ 17 w 14890"/>
                  <a:gd name="T63" fmla="*/ 20 h 8375"/>
                  <a:gd name="T64" fmla="*/ 15 w 14890"/>
                  <a:gd name="T65" fmla="*/ 20 h 8375"/>
                  <a:gd name="T66" fmla="*/ 13 w 14890"/>
                  <a:gd name="T67" fmla="*/ 20 h 8375"/>
                  <a:gd name="T68" fmla="*/ 11 w 14890"/>
                  <a:gd name="T69" fmla="*/ 20 h 8375"/>
                  <a:gd name="T70" fmla="*/ 9 w 14890"/>
                  <a:gd name="T71" fmla="*/ 20 h 8375"/>
                  <a:gd name="T72" fmla="*/ 8 w 14890"/>
                  <a:gd name="T73" fmla="*/ 20 h 8375"/>
                  <a:gd name="T74" fmla="*/ 6 w 14890"/>
                  <a:gd name="T75" fmla="*/ 19 h 8375"/>
                  <a:gd name="T76" fmla="*/ 5 w 14890"/>
                  <a:gd name="T77" fmla="*/ 19 h 8375"/>
                  <a:gd name="T78" fmla="*/ 4 w 14890"/>
                  <a:gd name="T79" fmla="*/ 18 h 8375"/>
                  <a:gd name="T80" fmla="*/ 4 w 14890"/>
                  <a:gd name="T81" fmla="*/ 17 h 8375"/>
                  <a:gd name="T82" fmla="*/ 4 w 14890"/>
                  <a:gd name="T83" fmla="*/ 15 h 8375"/>
                  <a:gd name="T84" fmla="*/ 4 w 14890"/>
                  <a:gd name="T85" fmla="*/ 13 h 8375"/>
                  <a:gd name="T86" fmla="*/ 2 w 14890"/>
                  <a:gd name="T87" fmla="*/ 12 h 8375"/>
                  <a:gd name="T88" fmla="*/ 1 w 14890"/>
                  <a:gd name="T89" fmla="*/ 10 h 8375"/>
                  <a:gd name="T90" fmla="*/ 0 w 14890"/>
                  <a:gd name="T91" fmla="*/ 9 h 8375"/>
                  <a:gd name="T92" fmla="*/ 0 w 14890"/>
                  <a:gd name="T93" fmla="*/ 7 h 8375"/>
                  <a:gd name="T94" fmla="*/ 0 w 14890"/>
                  <a:gd name="T95" fmla="*/ 6 h 8375"/>
                  <a:gd name="T96" fmla="*/ 1 w 14890"/>
                  <a:gd name="T97" fmla="*/ 5 h 8375"/>
                  <a:gd name="T98" fmla="*/ 3 w 14890"/>
                  <a:gd name="T99" fmla="*/ 4 h 8375"/>
                  <a:gd name="T100" fmla="*/ 5 w 14890"/>
                  <a:gd name="T101" fmla="*/ 3 h 8375"/>
                  <a:gd name="T102" fmla="*/ 8 w 14890"/>
                  <a:gd name="T103" fmla="*/ 3 h 8375"/>
                  <a:gd name="T104" fmla="*/ 11 w 14890"/>
                  <a:gd name="T105" fmla="*/ 3 h 83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90"/>
                  <a:gd name="T160" fmla="*/ 0 h 8375"/>
                  <a:gd name="T161" fmla="*/ 14890 w 14890"/>
                  <a:gd name="T162" fmla="*/ 8375 h 83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90" h="8375">
                    <a:moveTo>
                      <a:pt x="5167" y="1098"/>
                    </a:moveTo>
                    <a:lnTo>
                      <a:pt x="5410" y="946"/>
                    </a:lnTo>
                    <a:lnTo>
                      <a:pt x="5650" y="805"/>
                    </a:lnTo>
                    <a:lnTo>
                      <a:pt x="5888" y="677"/>
                    </a:lnTo>
                    <a:lnTo>
                      <a:pt x="6123" y="559"/>
                    </a:lnTo>
                    <a:lnTo>
                      <a:pt x="6357" y="453"/>
                    </a:lnTo>
                    <a:lnTo>
                      <a:pt x="6589" y="358"/>
                    </a:lnTo>
                    <a:lnTo>
                      <a:pt x="6818" y="274"/>
                    </a:lnTo>
                    <a:lnTo>
                      <a:pt x="7046" y="203"/>
                    </a:lnTo>
                    <a:lnTo>
                      <a:pt x="7271" y="141"/>
                    </a:lnTo>
                    <a:lnTo>
                      <a:pt x="7494" y="91"/>
                    </a:lnTo>
                    <a:lnTo>
                      <a:pt x="7716" y="52"/>
                    </a:lnTo>
                    <a:lnTo>
                      <a:pt x="7935" y="24"/>
                    </a:lnTo>
                    <a:lnTo>
                      <a:pt x="8152" y="7"/>
                    </a:lnTo>
                    <a:lnTo>
                      <a:pt x="8366" y="0"/>
                    </a:lnTo>
                    <a:lnTo>
                      <a:pt x="8580" y="5"/>
                    </a:lnTo>
                    <a:lnTo>
                      <a:pt x="8791" y="20"/>
                    </a:lnTo>
                    <a:lnTo>
                      <a:pt x="9000" y="46"/>
                    </a:lnTo>
                    <a:lnTo>
                      <a:pt x="9208" y="82"/>
                    </a:lnTo>
                    <a:lnTo>
                      <a:pt x="9413" y="129"/>
                    </a:lnTo>
                    <a:lnTo>
                      <a:pt x="9616" y="187"/>
                    </a:lnTo>
                    <a:lnTo>
                      <a:pt x="9817" y="254"/>
                    </a:lnTo>
                    <a:lnTo>
                      <a:pt x="10016" y="332"/>
                    </a:lnTo>
                    <a:lnTo>
                      <a:pt x="10214" y="421"/>
                    </a:lnTo>
                    <a:lnTo>
                      <a:pt x="10410" y="520"/>
                    </a:lnTo>
                    <a:lnTo>
                      <a:pt x="10604" y="628"/>
                    </a:lnTo>
                    <a:lnTo>
                      <a:pt x="10796" y="747"/>
                    </a:lnTo>
                    <a:lnTo>
                      <a:pt x="10985" y="876"/>
                    </a:lnTo>
                    <a:lnTo>
                      <a:pt x="11174" y="1015"/>
                    </a:lnTo>
                    <a:lnTo>
                      <a:pt x="11360" y="1163"/>
                    </a:lnTo>
                    <a:lnTo>
                      <a:pt x="11544" y="1322"/>
                    </a:lnTo>
                    <a:lnTo>
                      <a:pt x="11728" y="1491"/>
                    </a:lnTo>
                    <a:lnTo>
                      <a:pt x="11908" y="1669"/>
                    </a:lnTo>
                    <a:lnTo>
                      <a:pt x="12113" y="1732"/>
                    </a:lnTo>
                    <a:lnTo>
                      <a:pt x="12314" y="1797"/>
                    </a:lnTo>
                    <a:lnTo>
                      <a:pt x="12512" y="1864"/>
                    </a:lnTo>
                    <a:lnTo>
                      <a:pt x="12706" y="1933"/>
                    </a:lnTo>
                    <a:lnTo>
                      <a:pt x="12894" y="2004"/>
                    </a:lnTo>
                    <a:lnTo>
                      <a:pt x="13079" y="2076"/>
                    </a:lnTo>
                    <a:lnTo>
                      <a:pt x="13255" y="2152"/>
                    </a:lnTo>
                    <a:lnTo>
                      <a:pt x="13427" y="2231"/>
                    </a:lnTo>
                    <a:lnTo>
                      <a:pt x="13591" y="2313"/>
                    </a:lnTo>
                    <a:lnTo>
                      <a:pt x="13749" y="2399"/>
                    </a:lnTo>
                    <a:lnTo>
                      <a:pt x="13898" y="2487"/>
                    </a:lnTo>
                    <a:lnTo>
                      <a:pt x="14039" y="2580"/>
                    </a:lnTo>
                    <a:lnTo>
                      <a:pt x="14172" y="2677"/>
                    </a:lnTo>
                    <a:lnTo>
                      <a:pt x="14294" y="2778"/>
                    </a:lnTo>
                    <a:lnTo>
                      <a:pt x="14406" y="2883"/>
                    </a:lnTo>
                    <a:lnTo>
                      <a:pt x="14509" y="2993"/>
                    </a:lnTo>
                    <a:lnTo>
                      <a:pt x="14600" y="3108"/>
                    </a:lnTo>
                    <a:lnTo>
                      <a:pt x="14680" y="3229"/>
                    </a:lnTo>
                    <a:lnTo>
                      <a:pt x="14748" y="3354"/>
                    </a:lnTo>
                    <a:lnTo>
                      <a:pt x="14803" y="3486"/>
                    </a:lnTo>
                    <a:lnTo>
                      <a:pt x="14845" y="3623"/>
                    </a:lnTo>
                    <a:lnTo>
                      <a:pt x="14875" y="3767"/>
                    </a:lnTo>
                    <a:lnTo>
                      <a:pt x="14890" y="3916"/>
                    </a:lnTo>
                    <a:lnTo>
                      <a:pt x="14890" y="4073"/>
                    </a:lnTo>
                    <a:lnTo>
                      <a:pt x="14876" y="4236"/>
                    </a:lnTo>
                    <a:lnTo>
                      <a:pt x="14845" y="4407"/>
                    </a:lnTo>
                    <a:lnTo>
                      <a:pt x="14799" y="4584"/>
                    </a:lnTo>
                    <a:lnTo>
                      <a:pt x="14736" y="4769"/>
                    </a:lnTo>
                    <a:lnTo>
                      <a:pt x="14656" y="4962"/>
                    </a:lnTo>
                    <a:lnTo>
                      <a:pt x="14559" y="5163"/>
                    </a:lnTo>
                    <a:lnTo>
                      <a:pt x="14443" y="5373"/>
                    </a:lnTo>
                    <a:lnTo>
                      <a:pt x="14310" y="5591"/>
                    </a:lnTo>
                    <a:lnTo>
                      <a:pt x="14326" y="5927"/>
                    </a:lnTo>
                    <a:lnTo>
                      <a:pt x="14314" y="6238"/>
                    </a:lnTo>
                    <a:lnTo>
                      <a:pt x="14273" y="6524"/>
                    </a:lnTo>
                    <a:lnTo>
                      <a:pt x="14202" y="6786"/>
                    </a:lnTo>
                    <a:lnTo>
                      <a:pt x="14106" y="7027"/>
                    </a:lnTo>
                    <a:lnTo>
                      <a:pt x="13984" y="7243"/>
                    </a:lnTo>
                    <a:lnTo>
                      <a:pt x="13839" y="7438"/>
                    </a:lnTo>
                    <a:lnTo>
                      <a:pt x="13670" y="7613"/>
                    </a:lnTo>
                    <a:lnTo>
                      <a:pt x="13480" y="7767"/>
                    </a:lnTo>
                    <a:lnTo>
                      <a:pt x="13269" y="7902"/>
                    </a:lnTo>
                    <a:lnTo>
                      <a:pt x="13041" y="8019"/>
                    </a:lnTo>
                    <a:lnTo>
                      <a:pt x="12793" y="8117"/>
                    </a:lnTo>
                    <a:lnTo>
                      <a:pt x="12530" y="8198"/>
                    </a:lnTo>
                    <a:lnTo>
                      <a:pt x="12251" y="8263"/>
                    </a:lnTo>
                    <a:lnTo>
                      <a:pt x="11959" y="8313"/>
                    </a:lnTo>
                    <a:lnTo>
                      <a:pt x="11654" y="8347"/>
                    </a:lnTo>
                    <a:lnTo>
                      <a:pt x="11338" y="8367"/>
                    </a:lnTo>
                    <a:lnTo>
                      <a:pt x="11012" y="8375"/>
                    </a:lnTo>
                    <a:lnTo>
                      <a:pt x="10677" y="8369"/>
                    </a:lnTo>
                    <a:lnTo>
                      <a:pt x="10334" y="8351"/>
                    </a:lnTo>
                    <a:lnTo>
                      <a:pt x="9986" y="8323"/>
                    </a:lnTo>
                    <a:lnTo>
                      <a:pt x="9632" y="8285"/>
                    </a:lnTo>
                    <a:lnTo>
                      <a:pt x="9275" y="8237"/>
                    </a:lnTo>
                    <a:lnTo>
                      <a:pt x="8915" y="8180"/>
                    </a:lnTo>
                    <a:lnTo>
                      <a:pt x="8555" y="8115"/>
                    </a:lnTo>
                    <a:lnTo>
                      <a:pt x="8195" y="8043"/>
                    </a:lnTo>
                    <a:lnTo>
                      <a:pt x="7836" y="7964"/>
                    </a:lnTo>
                    <a:lnTo>
                      <a:pt x="7479" y="7879"/>
                    </a:lnTo>
                    <a:lnTo>
                      <a:pt x="7127" y="7789"/>
                    </a:lnTo>
                    <a:lnTo>
                      <a:pt x="6781" y="7695"/>
                    </a:lnTo>
                    <a:lnTo>
                      <a:pt x="6439" y="7597"/>
                    </a:lnTo>
                    <a:lnTo>
                      <a:pt x="6108" y="7497"/>
                    </a:lnTo>
                    <a:lnTo>
                      <a:pt x="5856" y="7519"/>
                    </a:lnTo>
                    <a:lnTo>
                      <a:pt x="5605" y="7541"/>
                    </a:lnTo>
                    <a:lnTo>
                      <a:pt x="5356" y="7559"/>
                    </a:lnTo>
                    <a:lnTo>
                      <a:pt x="5108" y="7575"/>
                    </a:lnTo>
                    <a:lnTo>
                      <a:pt x="4863" y="7589"/>
                    </a:lnTo>
                    <a:lnTo>
                      <a:pt x="4620" y="7599"/>
                    </a:lnTo>
                    <a:lnTo>
                      <a:pt x="4381" y="7606"/>
                    </a:lnTo>
                    <a:lnTo>
                      <a:pt x="4147" y="7608"/>
                    </a:lnTo>
                    <a:lnTo>
                      <a:pt x="3917" y="7605"/>
                    </a:lnTo>
                    <a:lnTo>
                      <a:pt x="3694" y="7596"/>
                    </a:lnTo>
                    <a:lnTo>
                      <a:pt x="3477" y="7583"/>
                    </a:lnTo>
                    <a:lnTo>
                      <a:pt x="3268" y="7562"/>
                    </a:lnTo>
                    <a:lnTo>
                      <a:pt x="3067" y="7534"/>
                    </a:lnTo>
                    <a:lnTo>
                      <a:pt x="2873" y="7499"/>
                    </a:lnTo>
                    <a:lnTo>
                      <a:pt x="2690" y="7455"/>
                    </a:lnTo>
                    <a:lnTo>
                      <a:pt x="2516" y="7404"/>
                    </a:lnTo>
                    <a:lnTo>
                      <a:pt x="2353" y="7344"/>
                    </a:lnTo>
                    <a:lnTo>
                      <a:pt x="2200" y="7273"/>
                    </a:lnTo>
                    <a:lnTo>
                      <a:pt x="2060" y="7192"/>
                    </a:lnTo>
                    <a:lnTo>
                      <a:pt x="1934" y="7101"/>
                    </a:lnTo>
                    <a:lnTo>
                      <a:pt x="1820" y="6999"/>
                    </a:lnTo>
                    <a:lnTo>
                      <a:pt x="1720" y="6885"/>
                    </a:lnTo>
                    <a:lnTo>
                      <a:pt x="1635" y="6759"/>
                    </a:lnTo>
                    <a:lnTo>
                      <a:pt x="1565" y="6621"/>
                    </a:lnTo>
                    <a:lnTo>
                      <a:pt x="1512" y="6469"/>
                    </a:lnTo>
                    <a:lnTo>
                      <a:pt x="1476" y="6303"/>
                    </a:lnTo>
                    <a:lnTo>
                      <a:pt x="1457" y="6124"/>
                    </a:lnTo>
                    <a:lnTo>
                      <a:pt x="1456" y="5929"/>
                    </a:lnTo>
                    <a:lnTo>
                      <a:pt x="1474" y="5719"/>
                    </a:lnTo>
                    <a:lnTo>
                      <a:pt x="1511" y="5493"/>
                    </a:lnTo>
                    <a:lnTo>
                      <a:pt x="1570" y="5252"/>
                    </a:lnTo>
                    <a:lnTo>
                      <a:pt x="1649" y="4993"/>
                    </a:lnTo>
                    <a:lnTo>
                      <a:pt x="1383" y="4798"/>
                    </a:lnTo>
                    <a:lnTo>
                      <a:pt x="1141" y="4602"/>
                    </a:lnTo>
                    <a:lnTo>
                      <a:pt x="921" y="4407"/>
                    </a:lnTo>
                    <a:lnTo>
                      <a:pt x="724" y="4212"/>
                    </a:lnTo>
                    <a:lnTo>
                      <a:pt x="550" y="4020"/>
                    </a:lnTo>
                    <a:lnTo>
                      <a:pt x="400" y="3829"/>
                    </a:lnTo>
                    <a:lnTo>
                      <a:pt x="274" y="3640"/>
                    </a:lnTo>
                    <a:lnTo>
                      <a:pt x="171" y="3455"/>
                    </a:lnTo>
                    <a:lnTo>
                      <a:pt x="92" y="3273"/>
                    </a:lnTo>
                    <a:lnTo>
                      <a:pt x="37" y="3094"/>
                    </a:lnTo>
                    <a:lnTo>
                      <a:pt x="7" y="2920"/>
                    </a:lnTo>
                    <a:lnTo>
                      <a:pt x="0" y="2750"/>
                    </a:lnTo>
                    <a:lnTo>
                      <a:pt x="17" y="2586"/>
                    </a:lnTo>
                    <a:lnTo>
                      <a:pt x="60" y="2428"/>
                    </a:lnTo>
                    <a:lnTo>
                      <a:pt x="127" y="2275"/>
                    </a:lnTo>
                    <a:lnTo>
                      <a:pt x="218" y="2130"/>
                    </a:lnTo>
                    <a:lnTo>
                      <a:pt x="335" y="1991"/>
                    </a:lnTo>
                    <a:lnTo>
                      <a:pt x="477" y="1860"/>
                    </a:lnTo>
                    <a:lnTo>
                      <a:pt x="644" y="1737"/>
                    </a:lnTo>
                    <a:lnTo>
                      <a:pt x="835" y="1623"/>
                    </a:lnTo>
                    <a:lnTo>
                      <a:pt x="1053" y="1518"/>
                    </a:lnTo>
                    <a:lnTo>
                      <a:pt x="1297" y="1423"/>
                    </a:lnTo>
                    <a:lnTo>
                      <a:pt x="1566" y="1337"/>
                    </a:lnTo>
                    <a:lnTo>
                      <a:pt x="1861" y="1262"/>
                    </a:lnTo>
                    <a:lnTo>
                      <a:pt x="2181" y="1198"/>
                    </a:lnTo>
                    <a:lnTo>
                      <a:pt x="2529" y="1145"/>
                    </a:lnTo>
                    <a:lnTo>
                      <a:pt x="2901" y="1105"/>
                    </a:lnTo>
                    <a:lnTo>
                      <a:pt x="3301" y="1077"/>
                    </a:lnTo>
                    <a:lnTo>
                      <a:pt x="3728" y="1062"/>
                    </a:lnTo>
                    <a:lnTo>
                      <a:pt x="4181" y="1060"/>
                    </a:lnTo>
                    <a:lnTo>
                      <a:pt x="4661" y="1071"/>
                    </a:lnTo>
                    <a:lnTo>
                      <a:pt x="5167" y="1098"/>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1" name="Freeform 435"/>
              <p:cNvSpPr>
                <a:spLocks/>
              </p:cNvSpPr>
              <p:nvPr/>
            </p:nvSpPr>
            <p:spPr bwMode="auto">
              <a:xfrm>
                <a:off x="1347" y="2539"/>
                <a:ext cx="762" cy="429"/>
              </a:xfrm>
              <a:custGeom>
                <a:avLst/>
                <a:gdLst>
                  <a:gd name="T0" fmla="*/ 15 w 14852"/>
                  <a:gd name="T1" fmla="*/ 2 h 8353"/>
                  <a:gd name="T2" fmla="*/ 17 w 14852"/>
                  <a:gd name="T3" fmla="*/ 1 h 8353"/>
                  <a:gd name="T4" fmla="*/ 19 w 14852"/>
                  <a:gd name="T5" fmla="*/ 1 h 8353"/>
                  <a:gd name="T6" fmla="*/ 20 w 14852"/>
                  <a:gd name="T7" fmla="*/ 0 h 8353"/>
                  <a:gd name="T8" fmla="*/ 22 w 14852"/>
                  <a:gd name="T9" fmla="*/ 0 h 8353"/>
                  <a:gd name="T10" fmla="*/ 24 w 14852"/>
                  <a:gd name="T11" fmla="*/ 0 h 8353"/>
                  <a:gd name="T12" fmla="*/ 25 w 14852"/>
                  <a:gd name="T13" fmla="*/ 1 h 8353"/>
                  <a:gd name="T14" fmla="*/ 27 w 14852"/>
                  <a:gd name="T15" fmla="*/ 1 h 8353"/>
                  <a:gd name="T16" fmla="*/ 28 w 14852"/>
                  <a:gd name="T17" fmla="*/ 2 h 8353"/>
                  <a:gd name="T18" fmla="*/ 30 w 14852"/>
                  <a:gd name="T19" fmla="*/ 3 h 8353"/>
                  <a:gd name="T20" fmla="*/ 31 w 14852"/>
                  <a:gd name="T21" fmla="*/ 4 h 8353"/>
                  <a:gd name="T22" fmla="*/ 33 w 14852"/>
                  <a:gd name="T23" fmla="*/ 5 h 8353"/>
                  <a:gd name="T24" fmla="*/ 34 w 14852"/>
                  <a:gd name="T25" fmla="*/ 5 h 8353"/>
                  <a:gd name="T26" fmla="*/ 36 w 14852"/>
                  <a:gd name="T27" fmla="*/ 6 h 8353"/>
                  <a:gd name="T28" fmla="*/ 37 w 14852"/>
                  <a:gd name="T29" fmla="*/ 7 h 8353"/>
                  <a:gd name="T30" fmla="*/ 38 w 14852"/>
                  <a:gd name="T31" fmla="*/ 8 h 8353"/>
                  <a:gd name="T32" fmla="*/ 39 w 14852"/>
                  <a:gd name="T33" fmla="*/ 8 h 8353"/>
                  <a:gd name="T34" fmla="*/ 39 w 14852"/>
                  <a:gd name="T35" fmla="*/ 10 h 8353"/>
                  <a:gd name="T36" fmla="*/ 39 w 14852"/>
                  <a:gd name="T37" fmla="*/ 11 h 8353"/>
                  <a:gd name="T38" fmla="*/ 39 w 14852"/>
                  <a:gd name="T39" fmla="*/ 12 h 8353"/>
                  <a:gd name="T40" fmla="*/ 38 w 14852"/>
                  <a:gd name="T41" fmla="*/ 14 h 8353"/>
                  <a:gd name="T42" fmla="*/ 38 w 14852"/>
                  <a:gd name="T43" fmla="*/ 16 h 8353"/>
                  <a:gd name="T44" fmla="*/ 37 w 14852"/>
                  <a:gd name="T45" fmla="*/ 18 h 8353"/>
                  <a:gd name="T46" fmla="*/ 36 w 14852"/>
                  <a:gd name="T47" fmla="*/ 20 h 8353"/>
                  <a:gd name="T48" fmla="*/ 35 w 14852"/>
                  <a:gd name="T49" fmla="*/ 21 h 8353"/>
                  <a:gd name="T50" fmla="*/ 33 w 14852"/>
                  <a:gd name="T51" fmla="*/ 22 h 8353"/>
                  <a:gd name="T52" fmla="*/ 31 w 14852"/>
                  <a:gd name="T53" fmla="*/ 22 h 8353"/>
                  <a:gd name="T54" fmla="*/ 28 w 14852"/>
                  <a:gd name="T55" fmla="*/ 22 h 8353"/>
                  <a:gd name="T56" fmla="*/ 25 w 14852"/>
                  <a:gd name="T57" fmla="*/ 22 h 8353"/>
                  <a:gd name="T58" fmla="*/ 22 w 14852"/>
                  <a:gd name="T59" fmla="*/ 21 h 8353"/>
                  <a:gd name="T60" fmla="*/ 20 w 14852"/>
                  <a:gd name="T61" fmla="*/ 21 h 8353"/>
                  <a:gd name="T62" fmla="*/ 17 w 14852"/>
                  <a:gd name="T63" fmla="*/ 20 h 8353"/>
                  <a:gd name="T64" fmla="*/ 15 w 14852"/>
                  <a:gd name="T65" fmla="*/ 20 h 8353"/>
                  <a:gd name="T66" fmla="*/ 13 w 14852"/>
                  <a:gd name="T67" fmla="*/ 20 h 8353"/>
                  <a:gd name="T68" fmla="*/ 11 w 14852"/>
                  <a:gd name="T69" fmla="*/ 20 h 8353"/>
                  <a:gd name="T70" fmla="*/ 9 w 14852"/>
                  <a:gd name="T71" fmla="*/ 20 h 8353"/>
                  <a:gd name="T72" fmla="*/ 8 w 14852"/>
                  <a:gd name="T73" fmla="*/ 20 h 8353"/>
                  <a:gd name="T74" fmla="*/ 6 w 14852"/>
                  <a:gd name="T75" fmla="*/ 19 h 8353"/>
                  <a:gd name="T76" fmla="*/ 5 w 14852"/>
                  <a:gd name="T77" fmla="*/ 19 h 8353"/>
                  <a:gd name="T78" fmla="*/ 4 w 14852"/>
                  <a:gd name="T79" fmla="*/ 18 h 8353"/>
                  <a:gd name="T80" fmla="*/ 4 w 14852"/>
                  <a:gd name="T81" fmla="*/ 17 h 8353"/>
                  <a:gd name="T82" fmla="*/ 4 w 14852"/>
                  <a:gd name="T83" fmla="*/ 15 h 8353"/>
                  <a:gd name="T84" fmla="*/ 4 w 14852"/>
                  <a:gd name="T85" fmla="*/ 13 h 8353"/>
                  <a:gd name="T86" fmla="*/ 2 w 14852"/>
                  <a:gd name="T87" fmla="*/ 12 h 8353"/>
                  <a:gd name="T88" fmla="*/ 1 w 14852"/>
                  <a:gd name="T89" fmla="*/ 10 h 8353"/>
                  <a:gd name="T90" fmla="*/ 0 w 14852"/>
                  <a:gd name="T91" fmla="*/ 9 h 8353"/>
                  <a:gd name="T92" fmla="*/ 0 w 14852"/>
                  <a:gd name="T93" fmla="*/ 7 h 8353"/>
                  <a:gd name="T94" fmla="*/ 0 w 14852"/>
                  <a:gd name="T95" fmla="*/ 6 h 8353"/>
                  <a:gd name="T96" fmla="*/ 1 w 14852"/>
                  <a:gd name="T97" fmla="*/ 5 h 8353"/>
                  <a:gd name="T98" fmla="*/ 3 w 14852"/>
                  <a:gd name="T99" fmla="*/ 4 h 8353"/>
                  <a:gd name="T100" fmla="*/ 5 w 14852"/>
                  <a:gd name="T101" fmla="*/ 3 h 8353"/>
                  <a:gd name="T102" fmla="*/ 8 w 14852"/>
                  <a:gd name="T103" fmla="*/ 3 h 8353"/>
                  <a:gd name="T104" fmla="*/ 11 w 14852"/>
                  <a:gd name="T105" fmla="*/ 3 h 83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52"/>
                  <a:gd name="T160" fmla="*/ 0 h 8353"/>
                  <a:gd name="T161" fmla="*/ 14852 w 14852"/>
                  <a:gd name="T162" fmla="*/ 8353 h 83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52" h="8353">
                    <a:moveTo>
                      <a:pt x="5154" y="1095"/>
                    </a:moveTo>
                    <a:lnTo>
                      <a:pt x="5396" y="944"/>
                    </a:lnTo>
                    <a:lnTo>
                      <a:pt x="5635" y="803"/>
                    </a:lnTo>
                    <a:lnTo>
                      <a:pt x="5873" y="674"/>
                    </a:lnTo>
                    <a:lnTo>
                      <a:pt x="6108" y="557"/>
                    </a:lnTo>
                    <a:lnTo>
                      <a:pt x="6340" y="452"/>
                    </a:lnTo>
                    <a:lnTo>
                      <a:pt x="6572" y="357"/>
                    </a:lnTo>
                    <a:lnTo>
                      <a:pt x="6801" y="274"/>
                    </a:lnTo>
                    <a:lnTo>
                      <a:pt x="7028" y="201"/>
                    </a:lnTo>
                    <a:lnTo>
                      <a:pt x="7252" y="140"/>
                    </a:lnTo>
                    <a:lnTo>
                      <a:pt x="7475" y="90"/>
                    </a:lnTo>
                    <a:lnTo>
                      <a:pt x="7696" y="51"/>
                    </a:lnTo>
                    <a:lnTo>
                      <a:pt x="7915" y="23"/>
                    </a:lnTo>
                    <a:lnTo>
                      <a:pt x="8130" y="6"/>
                    </a:lnTo>
                    <a:lnTo>
                      <a:pt x="8345" y="0"/>
                    </a:lnTo>
                    <a:lnTo>
                      <a:pt x="8558" y="4"/>
                    </a:lnTo>
                    <a:lnTo>
                      <a:pt x="8769" y="20"/>
                    </a:lnTo>
                    <a:lnTo>
                      <a:pt x="8977" y="45"/>
                    </a:lnTo>
                    <a:lnTo>
                      <a:pt x="9183" y="82"/>
                    </a:lnTo>
                    <a:lnTo>
                      <a:pt x="9389" y="128"/>
                    </a:lnTo>
                    <a:lnTo>
                      <a:pt x="9591" y="185"/>
                    </a:lnTo>
                    <a:lnTo>
                      <a:pt x="9792" y="254"/>
                    </a:lnTo>
                    <a:lnTo>
                      <a:pt x="9991" y="332"/>
                    </a:lnTo>
                    <a:lnTo>
                      <a:pt x="10188" y="419"/>
                    </a:lnTo>
                    <a:lnTo>
                      <a:pt x="10384" y="518"/>
                    </a:lnTo>
                    <a:lnTo>
                      <a:pt x="10577" y="627"/>
                    </a:lnTo>
                    <a:lnTo>
                      <a:pt x="10768" y="745"/>
                    </a:lnTo>
                    <a:lnTo>
                      <a:pt x="10958" y="873"/>
                    </a:lnTo>
                    <a:lnTo>
                      <a:pt x="11145" y="1012"/>
                    </a:lnTo>
                    <a:lnTo>
                      <a:pt x="11332" y="1161"/>
                    </a:lnTo>
                    <a:lnTo>
                      <a:pt x="11515" y="1319"/>
                    </a:lnTo>
                    <a:lnTo>
                      <a:pt x="11697" y="1486"/>
                    </a:lnTo>
                    <a:lnTo>
                      <a:pt x="11878" y="1664"/>
                    </a:lnTo>
                    <a:lnTo>
                      <a:pt x="12082" y="1727"/>
                    </a:lnTo>
                    <a:lnTo>
                      <a:pt x="12283" y="1792"/>
                    </a:lnTo>
                    <a:lnTo>
                      <a:pt x="12480" y="1859"/>
                    </a:lnTo>
                    <a:lnTo>
                      <a:pt x="12673" y="1927"/>
                    </a:lnTo>
                    <a:lnTo>
                      <a:pt x="12862" y="1998"/>
                    </a:lnTo>
                    <a:lnTo>
                      <a:pt x="13045" y="2072"/>
                    </a:lnTo>
                    <a:lnTo>
                      <a:pt x="13222" y="2146"/>
                    </a:lnTo>
                    <a:lnTo>
                      <a:pt x="13393" y="2225"/>
                    </a:lnTo>
                    <a:lnTo>
                      <a:pt x="13557" y="2308"/>
                    </a:lnTo>
                    <a:lnTo>
                      <a:pt x="13713" y="2392"/>
                    </a:lnTo>
                    <a:lnTo>
                      <a:pt x="13863" y="2480"/>
                    </a:lnTo>
                    <a:lnTo>
                      <a:pt x="14003" y="2573"/>
                    </a:lnTo>
                    <a:lnTo>
                      <a:pt x="14135" y="2670"/>
                    </a:lnTo>
                    <a:lnTo>
                      <a:pt x="14257" y="2770"/>
                    </a:lnTo>
                    <a:lnTo>
                      <a:pt x="14369" y="2875"/>
                    </a:lnTo>
                    <a:lnTo>
                      <a:pt x="14472" y="2985"/>
                    </a:lnTo>
                    <a:lnTo>
                      <a:pt x="14563" y="3100"/>
                    </a:lnTo>
                    <a:lnTo>
                      <a:pt x="14642" y="3220"/>
                    </a:lnTo>
                    <a:lnTo>
                      <a:pt x="14711" y="3345"/>
                    </a:lnTo>
                    <a:lnTo>
                      <a:pt x="14765" y="3477"/>
                    </a:lnTo>
                    <a:lnTo>
                      <a:pt x="14808" y="3614"/>
                    </a:lnTo>
                    <a:lnTo>
                      <a:pt x="14837" y="3757"/>
                    </a:lnTo>
                    <a:lnTo>
                      <a:pt x="14852" y="3906"/>
                    </a:lnTo>
                    <a:lnTo>
                      <a:pt x="14852" y="4062"/>
                    </a:lnTo>
                    <a:lnTo>
                      <a:pt x="14837" y="4225"/>
                    </a:lnTo>
                    <a:lnTo>
                      <a:pt x="14808" y="4395"/>
                    </a:lnTo>
                    <a:lnTo>
                      <a:pt x="14761" y="4572"/>
                    </a:lnTo>
                    <a:lnTo>
                      <a:pt x="14699" y="4757"/>
                    </a:lnTo>
                    <a:lnTo>
                      <a:pt x="14619" y="4950"/>
                    </a:lnTo>
                    <a:lnTo>
                      <a:pt x="14522" y="5150"/>
                    </a:lnTo>
                    <a:lnTo>
                      <a:pt x="14406" y="5359"/>
                    </a:lnTo>
                    <a:lnTo>
                      <a:pt x="14273" y="5576"/>
                    </a:lnTo>
                    <a:lnTo>
                      <a:pt x="14291" y="5912"/>
                    </a:lnTo>
                    <a:lnTo>
                      <a:pt x="14278" y="6221"/>
                    </a:lnTo>
                    <a:lnTo>
                      <a:pt x="14236" y="6508"/>
                    </a:lnTo>
                    <a:lnTo>
                      <a:pt x="14166" y="6769"/>
                    </a:lnTo>
                    <a:lnTo>
                      <a:pt x="14070" y="7008"/>
                    </a:lnTo>
                    <a:lnTo>
                      <a:pt x="13948" y="7224"/>
                    </a:lnTo>
                    <a:lnTo>
                      <a:pt x="13803" y="7419"/>
                    </a:lnTo>
                    <a:lnTo>
                      <a:pt x="13634" y="7593"/>
                    </a:lnTo>
                    <a:lnTo>
                      <a:pt x="13445" y="7746"/>
                    </a:lnTo>
                    <a:lnTo>
                      <a:pt x="13235" y="7881"/>
                    </a:lnTo>
                    <a:lnTo>
                      <a:pt x="13007" y="7997"/>
                    </a:lnTo>
                    <a:lnTo>
                      <a:pt x="12760" y="8096"/>
                    </a:lnTo>
                    <a:lnTo>
                      <a:pt x="12498" y="8177"/>
                    </a:lnTo>
                    <a:lnTo>
                      <a:pt x="12220" y="8241"/>
                    </a:lnTo>
                    <a:lnTo>
                      <a:pt x="11929" y="8291"/>
                    </a:lnTo>
                    <a:lnTo>
                      <a:pt x="11624" y="8326"/>
                    </a:lnTo>
                    <a:lnTo>
                      <a:pt x="11308" y="8346"/>
                    </a:lnTo>
                    <a:lnTo>
                      <a:pt x="10983" y="8353"/>
                    </a:lnTo>
                    <a:lnTo>
                      <a:pt x="10649" y="8348"/>
                    </a:lnTo>
                    <a:lnTo>
                      <a:pt x="10308" y="8330"/>
                    </a:lnTo>
                    <a:lnTo>
                      <a:pt x="9960" y="8302"/>
                    </a:lnTo>
                    <a:lnTo>
                      <a:pt x="9608" y="8264"/>
                    </a:lnTo>
                    <a:lnTo>
                      <a:pt x="9251" y="8215"/>
                    </a:lnTo>
                    <a:lnTo>
                      <a:pt x="8893" y="8158"/>
                    </a:lnTo>
                    <a:lnTo>
                      <a:pt x="8533" y="8094"/>
                    </a:lnTo>
                    <a:lnTo>
                      <a:pt x="8174" y="8021"/>
                    </a:lnTo>
                    <a:lnTo>
                      <a:pt x="7816" y="7942"/>
                    </a:lnTo>
                    <a:lnTo>
                      <a:pt x="7460" y="7858"/>
                    </a:lnTo>
                    <a:lnTo>
                      <a:pt x="7109" y="7769"/>
                    </a:lnTo>
                    <a:lnTo>
                      <a:pt x="6763" y="7675"/>
                    </a:lnTo>
                    <a:lnTo>
                      <a:pt x="6424" y="7578"/>
                    </a:lnTo>
                    <a:lnTo>
                      <a:pt x="6092" y="7478"/>
                    </a:lnTo>
                    <a:lnTo>
                      <a:pt x="5841" y="7500"/>
                    </a:lnTo>
                    <a:lnTo>
                      <a:pt x="5592" y="7520"/>
                    </a:lnTo>
                    <a:lnTo>
                      <a:pt x="5342" y="7539"/>
                    </a:lnTo>
                    <a:lnTo>
                      <a:pt x="5095" y="7556"/>
                    </a:lnTo>
                    <a:lnTo>
                      <a:pt x="4850" y="7570"/>
                    </a:lnTo>
                    <a:lnTo>
                      <a:pt x="4608" y="7580"/>
                    </a:lnTo>
                    <a:lnTo>
                      <a:pt x="4370" y="7586"/>
                    </a:lnTo>
                    <a:lnTo>
                      <a:pt x="4136" y="7588"/>
                    </a:lnTo>
                    <a:lnTo>
                      <a:pt x="3908" y="7585"/>
                    </a:lnTo>
                    <a:lnTo>
                      <a:pt x="3685" y="7577"/>
                    </a:lnTo>
                    <a:lnTo>
                      <a:pt x="3469" y="7563"/>
                    </a:lnTo>
                    <a:lnTo>
                      <a:pt x="3259" y="7542"/>
                    </a:lnTo>
                    <a:lnTo>
                      <a:pt x="3058" y="7515"/>
                    </a:lnTo>
                    <a:lnTo>
                      <a:pt x="2865" y="7479"/>
                    </a:lnTo>
                    <a:lnTo>
                      <a:pt x="2682" y="7437"/>
                    </a:lnTo>
                    <a:lnTo>
                      <a:pt x="2510" y="7385"/>
                    </a:lnTo>
                    <a:lnTo>
                      <a:pt x="2346" y="7324"/>
                    </a:lnTo>
                    <a:lnTo>
                      <a:pt x="2195" y="7254"/>
                    </a:lnTo>
                    <a:lnTo>
                      <a:pt x="2055" y="7174"/>
                    </a:lnTo>
                    <a:lnTo>
                      <a:pt x="1928" y="7083"/>
                    </a:lnTo>
                    <a:lnTo>
                      <a:pt x="1815" y="6981"/>
                    </a:lnTo>
                    <a:lnTo>
                      <a:pt x="1716" y="6867"/>
                    </a:lnTo>
                    <a:lnTo>
                      <a:pt x="1630" y="6742"/>
                    </a:lnTo>
                    <a:lnTo>
                      <a:pt x="1561" y="6604"/>
                    </a:lnTo>
                    <a:lnTo>
                      <a:pt x="1508" y="6452"/>
                    </a:lnTo>
                    <a:lnTo>
                      <a:pt x="1471" y="6287"/>
                    </a:lnTo>
                    <a:lnTo>
                      <a:pt x="1452" y="6108"/>
                    </a:lnTo>
                    <a:lnTo>
                      <a:pt x="1452" y="5914"/>
                    </a:lnTo>
                    <a:lnTo>
                      <a:pt x="1470" y="5704"/>
                    </a:lnTo>
                    <a:lnTo>
                      <a:pt x="1508" y="5479"/>
                    </a:lnTo>
                    <a:lnTo>
                      <a:pt x="1566" y="5238"/>
                    </a:lnTo>
                    <a:lnTo>
                      <a:pt x="1645" y="4980"/>
                    </a:lnTo>
                    <a:lnTo>
                      <a:pt x="1380" y="4785"/>
                    </a:lnTo>
                    <a:lnTo>
                      <a:pt x="1137" y="4590"/>
                    </a:lnTo>
                    <a:lnTo>
                      <a:pt x="918" y="4395"/>
                    </a:lnTo>
                    <a:lnTo>
                      <a:pt x="722" y="4201"/>
                    </a:lnTo>
                    <a:lnTo>
                      <a:pt x="549" y="4010"/>
                    </a:lnTo>
                    <a:lnTo>
                      <a:pt x="399" y="3819"/>
                    </a:lnTo>
                    <a:lnTo>
                      <a:pt x="273" y="3631"/>
                    </a:lnTo>
                    <a:lnTo>
                      <a:pt x="171" y="3446"/>
                    </a:lnTo>
                    <a:lnTo>
                      <a:pt x="92" y="3264"/>
                    </a:lnTo>
                    <a:lnTo>
                      <a:pt x="37" y="3086"/>
                    </a:lnTo>
                    <a:lnTo>
                      <a:pt x="7" y="2912"/>
                    </a:lnTo>
                    <a:lnTo>
                      <a:pt x="0" y="2744"/>
                    </a:lnTo>
                    <a:lnTo>
                      <a:pt x="18" y="2579"/>
                    </a:lnTo>
                    <a:lnTo>
                      <a:pt x="60" y="2421"/>
                    </a:lnTo>
                    <a:lnTo>
                      <a:pt x="127" y="2270"/>
                    </a:lnTo>
                    <a:lnTo>
                      <a:pt x="218" y="2124"/>
                    </a:lnTo>
                    <a:lnTo>
                      <a:pt x="334" y="1986"/>
                    </a:lnTo>
                    <a:lnTo>
                      <a:pt x="475" y="1856"/>
                    </a:lnTo>
                    <a:lnTo>
                      <a:pt x="642" y="1732"/>
                    </a:lnTo>
                    <a:lnTo>
                      <a:pt x="834" y="1619"/>
                    </a:lnTo>
                    <a:lnTo>
                      <a:pt x="1051" y="1514"/>
                    </a:lnTo>
                    <a:lnTo>
                      <a:pt x="1293" y="1419"/>
                    </a:lnTo>
                    <a:lnTo>
                      <a:pt x="1562" y="1333"/>
                    </a:lnTo>
                    <a:lnTo>
                      <a:pt x="1856" y="1258"/>
                    </a:lnTo>
                    <a:lnTo>
                      <a:pt x="2176" y="1195"/>
                    </a:lnTo>
                    <a:lnTo>
                      <a:pt x="2522" y="1143"/>
                    </a:lnTo>
                    <a:lnTo>
                      <a:pt x="2894" y="1102"/>
                    </a:lnTo>
                    <a:lnTo>
                      <a:pt x="3293" y="1074"/>
                    </a:lnTo>
                    <a:lnTo>
                      <a:pt x="3718" y="1058"/>
                    </a:lnTo>
                    <a:lnTo>
                      <a:pt x="4170" y="1056"/>
                    </a:lnTo>
                    <a:lnTo>
                      <a:pt x="4648" y="1069"/>
                    </a:lnTo>
                    <a:lnTo>
                      <a:pt x="5154" y="1095"/>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2" name="Freeform 436"/>
              <p:cNvSpPr>
                <a:spLocks/>
              </p:cNvSpPr>
              <p:nvPr/>
            </p:nvSpPr>
            <p:spPr bwMode="auto">
              <a:xfrm>
                <a:off x="1348" y="2540"/>
                <a:ext cx="760" cy="427"/>
              </a:xfrm>
              <a:custGeom>
                <a:avLst/>
                <a:gdLst>
                  <a:gd name="T0" fmla="*/ 15 w 14814"/>
                  <a:gd name="T1" fmla="*/ 2 h 8333"/>
                  <a:gd name="T2" fmla="*/ 17 w 14814"/>
                  <a:gd name="T3" fmla="*/ 1 h 8333"/>
                  <a:gd name="T4" fmla="*/ 18 w 14814"/>
                  <a:gd name="T5" fmla="*/ 1 h 8333"/>
                  <a:gd name="T6" fmla="*/ 20 w 14814"/>
                  <a:gd name="T7" fmla="*/ 0 h 8333"/>
                  <a:gd name="T8" fmla="*/ 22 w 14814"/>
                  <a:gd name="T9" fmla="*/ 0 h 8333"/>
                  <a:gd name="T10" fmla="*/ 24 w 14814"/>
                  <a:gd name="T11" fmla="*/ 0 h 8333"/>
                  <a:gd name="T12" fmla="*/ 25 w 14814"/>
                  <a:gd name="T13" fmla="*/ 1 h 8333"/>
                  <a:gd name="T14" fmla="*/ 27 w 14814"/>
                  <a:gd name="T15" fmla="*/ 1 h 8333"/>
                  <a:gd name="T16" fmla="*/ 28 w 14814"/>
                  <a:gd name="T17" fmla="*/ 2 h 8333"/>
                  <a:gd name="T18" fmla="*/ 30 w 14814"/>
                  <a:gd name="T19" fmla="*/ 3 h 8333"/>
                  <a:gd name="T20" fmla="*/ 31 w 14814"/>
                  <a:gd name="T21" fmla="*/ 4 h 8333"/>
                  <a:gd name="T22" fmla="*/ 33 w 14814"/>
                  <a:gd name="T23" fmla="*/ 5 h 8333"/>
                  <a:gd name="T24" fmla="*/ 34 w 14814"/>
                  <a:gd name="T25" fmla="*/ 5 h 8333"/>
                  <a:gd name="T26" fmla="*/ 36 w 14814"/>
                  <a:gd name="T27" fmla="*/ 6 h 8333"/>
                  <a:gd name="T28" fmla="*/ 37 w 14814"/>
                  <a:gd name="T29" fmla="*/ 7 h 8333"/>
                  <a:gd name="T30" fmla="*/ 38 w 14814"/>
                  <a:gd name="T31" fmla="*/ 8 h 8333"/>
                  <a:gd name="T32" fmla="*/ 38 w 14814"/>
                  <a:gd name="T33" fmla="*/ 8 h 8333"/>
                  <a:gd name="T34" fmla="*/ 39 w 14814"/>
                  <a:gd name="T35" fmla="*/ 9 h 8333"/>
                  <a:gd name="T36" fmla="*/ 39 w 14814"/>
                  <a:gd name="T37" fmla="*/ 11 h 8333"/>
                  <a:gd name="T38" fmla="*/ 39 w 14814"/>
                  <a:gd name="T39" fmla="*/ 12 h 8333"/>
                  <a:gd name="T40" fmla="*/ 38 w 14814"/>
                  <a:gd name="T41" fmla="*/ 13 h 8333"/>
                  <a:gd name="T42" fmla="*/ 38 w 14814"/>
                  <a:gd name="T43" fmla="*/ 15 h 8333"/>
                  <a:gd name="T44" fmla="*/ 37 w 14814"/>
                  <a:gd name="T45" fmla="*/ 18 h 8333"/>
                  <a:gd name="T46" fmla="*/ 36 w 14814"/>
                  <a:gd name="T47" fmla="*/ 19 h 8333"/>
                  <a:gd name="T48" fmla="*/ 35 w 14814"/>
                  <a:gd name="T49" fmla="*/ 21 h 8333"/>
                  <a:gd name="T50" fmla="*/ 33 w 14814"/>
                  <a:gd name="T51" fmla="*/ 21 h 8333"/>
                  <a:gd name="T52" fmla="*/ 31 w 14814"/>
                  <a:gd name="T53" fmla="*/ 22 h 8333"/>
                  <a:gd name="T54" fmla="*/ 28 w 14814"/>
                  <a:gd name="T55" fmla="*/ 22 h 8333"/>
                  <a:gd name="T56" fmla="*/ 25 w 14814"/>
                  <a:gd name="T57" fmla="*/ 22 h 8333"/>
                  <a:gd name="T58" fmla="*/ 22 w 14814"/>
                  <a:gd name="T59" fmla="*/ 21 h 8333"/>
                  <a:gd name="T60" fmla="*/ 20 w 14814"/>
                  <a:gd name="T61" fmla="*/ 21 h 8333"/>
                  <a:gd name="T62" fmla="*/ 17 w 14814"/>
                  <a:gd name="T63" fmla="*/ 20 h 8333"/>
                  <a:gd name="T64" fmla="*/ 15 w 14814"/>
                  <a:gd name="T65" fmla="*/ 20 h 8333"/>
                  <a:gd name="T66" fmla="*/ 13 w 14814"/>
                  <a:gd name="T67" fmla="*/ 20 h 8333"/>
                  <a:gd name="T68" fmla="*/ 11 w 14814"/>
                  <a:gd name="T69" fmla="*/ 20 h 8333"/>
                  <a:gd name="T70" fmla="*/ 9 w 14814"/>
                  <a:gd name="T71" fmla="*/ 20 h 8333"/>
                  <a:gd name="T72" fmla="*/ 8 w 14814"/>
                  <a:gd name="T73" fmla="*/ 20 h 8333"/>
                  <a:gd name="T74" fmla="*/ 6 w 14814"/>
                  <a:gd name="T75" fmla="*/ 19 h 8333"/>
                  <a:gd name="T76" fmla="*/ 5 w 14814"/>
                  <a:gd name="T77" fmla="*/ 19 h 8333"/>
                  <a:gd name="T78" fmla="*/ 4 w 14814"/>
                  <a:gd name="T79" fmla="*/ 18 h 8333"/>
                  <a:gd name="T80" fmla="*/ 4 w 14814"/>
                  <a:gd name="T81" fmla="*/ 16 h 8333"/>
                  <a:gd name="T82" fmla="*/ 4 w 14814"/>
                  <a:gd name="T83" fmla="*/ 15 h 8333"/>
                  <a:gd name="T84" fmla="*/ 4 w 14814"/>
                  <a:gd name="T85" fmla="*/ 13 h 8333"/>
                  <a:gd name="T86" fmla="*/ 2 w 14814"/>
                  <a:gd name="T87" fmla="*/ 12 h 8333"/>
                  <a:gd name="T88" fmla="*/ 1 w 14814"/>
                  <a:gd name="T89" fmla="*/ 10 h 8333"/>
                  <a:gd name="T90" fmla="*/ 0 w 14814"/>
                  <a:gd name="T91" fmla="*/ 9 h 8333"/>
                  <a:gd name="T92" fmla="*/ 0 w 14814"/>
                  <a:gd name="T93" fmla="*/ 7 h 8333"/>
                  <a:gd name="T94" fmla="*/ 0 w 14814"/>
                  <a:gd name="T95" fmla="*/ 6 h 8333"/>
                  <a:gd name="T96" fmla="*/ 1 w 14814"/>
                  <a:gd name="T97" fmla="*/ 5 h 8333"/>
                  <a:gd name="T98" fmla="*/ 3 w 14814"/>
                  <a:gd name="T99" fmla="*/ 4 h 8333"/>
                  <a:gd name="T100" fmla="*/ 5 w 14814"/>
                  <a:gd name="T101" fmla="*/ 3 h 8333"/>
                  <a:gd name="T102" fmla="*/ 8 w 14814"/>
                  <a:gd name="T103" fmla="*/ 3 h 8333"/>
                  <a:gd name="T104" fmla="*/ 11 w 14814"/>
                  <a:gd name="T105" fmla="*/ 3 h 83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14"/>
                  <a:gd name="T160" fmla="*/ 0 h 8333"/>
                  <a:gd name="T161" fmla="*/ 14814 w 14814"/>
                  <a:gd name="T162" fmla="*/ 8333 h 83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14" h="8333">
                    <a:moveTo>
                      <a:pt x="5141" y="1093"/>
                    </a:moveTo>
                    <a:lnTo>
                      <a:pt x="5382" y="941"/>
                    </a:lnTo>
                    <a:lnTo>
                      <a:pt x="5621" y="802"/>
                    </a:lnTo>
                    <a:lnTo>
                      <a:pt x="5857" y="673"/>
                    </a:lnTo>
                    <a:lnTo>
                      <a:pt x="6092" y="557"/>
                    </a:lnTo>
                    <a:lnTo>
                      <a:pt x="6325" y="451"/>
                    </a:lnTo>
                    <a:lnTo>
                      <a:pt x="6555" y="356"/>
                    </a:lnTo>
                    <a:lnTo>
                      <a:pt x="6784" y="273"/>
                    </a:lnTo>
                    <a:lnTo>
                      <a:pt x="7010" y="202"/>
                    </a:lnTo>
                    <a:lnTo>
                      <a:pt x="7233" y="140"/>
                    </a:lnTo>
                    <a:lnTo>
                      <a:pt x="7455" y="91"/>
                    </a:lnTo>
                    <a:lnTo>
                      <a:pt x="7676" y="52"/>
                    </a:lnTo>
                    <a:lnTo>
                      <a:pt x="7895" y="25"/>
                    </a:lnTo>
                    <a:lnTo>
                      <a:pt x="8110" y="7"/>
                    </a:lnTo>
                    <a:lnTo>
                      <a:pt x="8324" y="0"/>
                    </a:lnTo>
                    <a:lnTo>
                      <a:pt x="8536" y="6"/>
                    </a:lnTo>
                    <a:lnTo>
                      <a:pt x="8746" y="20"/>
                    </a:lnTo>
                    <a:lnTo>
                      <a:pt x="8954" y="46"/>
                    </a:lnTo>
                    <a:lnTo>
                      <a:pt x="9160" y="83"/>
                    </a:lnTo>
                    <a:lnTo>
                      <a:pt x="9365" y="129"/>
                    </a:lnTo>
                    <a:lnTo>
                      <a:pt x="9567" y="186"/>
                    </a:lnTo>
                    <a:lnTo>
                      <a:pt x="9767" y="253"/>
                    </a:lnTo>
                    <a:lnTo>
                      <a:pt x="9966" y="331"/>
                    </a:lnTo>
                    <a:lnTo>
                      <a:pt x="10163" y="420"/>
                    </a:lnTo>
                    <a:lnTo>
                      <a:pt x="10356" y="518"/>
                    </a:lnTo>
                    <a:lnTo>
                      <a:pt x="10549" y="625"/>
                    </a:lnTo>
                    <a:lnTo>
                      <a:pt x="10741" y="744"/>
                    </a:lnTo>
                    <a:lnTo>
                      <a:pt x="10929" y="871"/>
                    </a:lnTo>
                    <a:lnTo>
                      <a:pt x="11117" y="1010"/>
                    </a:lnTo>
                    <a:lnTo>
                      <a:pt x="11302" y="1158"/>
                    </a:lnTo>
                    <a:lnTo>
                      <a:pt x="11485" y="1316"/>
                    </a:lnTo>
                    <a:lnTo>
                      <a:pt x="11667" y="1483"/>
                    </a:lnTo>
                    <a:lnTo>
                      <a:pt x="11848" y="1660"/>
                    </a:lnTo>
                    <a:lnTo>
                      <a:pt x="12051" y="1724"/>
                    </a:lnTo>
                    <a:lnTo>
                      <a:pt x="12252" y="1789"/>
                    </a:lnTo>
                    <a:lnTo>
                      <a:pt x="12449" y="1855"/>
                    </a:lnTo>
                    <a:lnTo>
                      <a:pt x="12641" y="1924"/>
                    </a:lnTo>
                    <a:lnTo>
                      <a:pt x="12829" y="1993"/>
                    </a:lnTo>
                    <a:lnTo>
                      <a:pt x="13011" y="2067"/>
                    </a:lnTo>
                    <a:lnTo>
                      <a:pt x="13188" y="2142"/>
                    </a:lnTo>
                    <a:lnTo>
                      <a:pt x="13359" y="2221"/>
                    </a:lnTo>
                    <a:lnTo>
                      <a:pt x="13522" y="2302"/>
                    </a:lnTo>
                    <a:lnTo>
                      <a:pt x="13679" y="2387"/>
                    </a:lnTo>
                    <a:lnTo>
                      <a:pt x="13827" y="2474"/>
                    </a:lnTo>
                    <a:lnTo>
                      <a:pt x="13967" y="2567"/>
                    </a:lnTo>
                    <a:lnTo>
                      <a:pt x="14099" y="2663"/>
                    </a:lnTo>
                    <a:lnTo>
                      <a:pt x="14221" y="2764"/>
                    </a:lnTo>
                    <a:lnTo>
                      <a:pt x="14333" y="2868"/>
                    </a:lnTo>
                    <a:lnTo>
                      <a:pt x="14435" y="2978"/>
                    </a:lnTo>
                    <a:lnTo>
                      <a:pt x="14525" y="3093"/>
                    </a:lnTo>
                    <a:lnTo>
                      <a:pt x="14605" y="3213"/>
                    </a:lnTo>
                    <a:lnTo>
                      <a:pt x="14673" y="3337"/>
                    </a:lnTo>
                    <a:lnTo>
                      <a:pt x="14727" y="3469"/>
                    </a:lnTo>
                    <a:lnTo>
                      <a:pt x="14770" y="3605"/>
                    </a:lnTo>
                    <a:lnTo>
                      <a:pt x="14799" y="3748"/>
                    </a:lnTo>
                    <a:lnTo>
                      <a:pt x="14814" y="3897"/>
                    </a:lnTo>
                    <a:lnTo>
                      <a:pt x="14814" y="4052"/>
                    </a:lnTo>
                    <a:lnTo>
                      <a:pt x="14799" y="4215"/>
                    </a:lnTo>
                    <a:lnTo>
                      <a:pt x="14770" y="4385"/>
                    </a:lnTo>
                    <a:lnTo>
                      <a:pt x="14723" y="4561"/>
                    </a:lnTo>
                    <a:lnTo>
                      <a:pt x="14661" y="4745"/>
                    </a:lnTo>
                    <a:lnTo>
                      <a:pt x="14581" y="4938"/>
                    </a:lnTo>
                    <a:lnTo>
                      <a:pt x="14484" y="5138"/>
                    </a:lnTo>
                    <a:lnTo>
                      <a:pt x="14369" y="5346"/>
                    </a:lnTo>
                    <a:lnTo>
                      <a:pt x="14236" y="5563"/>
                    </a:lnTo>
                    <a:lnTo>
                      <a:pt x="14254" y="5898"/>
                    </a:lnTo>
                    <a:lnTo>
                      <a:pt x="14241" y="6206"/>
                    </a:lnTo>
                    <a:lnTo>
                      <a:pt x="14199" y="6492"/>
                    </a:lnTo>
                    <a:lnTo>
                      <a:pt x="14130" y="6753"/>
                    </a:lnTo>
                    <a:lnTo>
                      <a:pt x="14034" y="6991"/>
                    </a:lnTo>
                    <a:lnTo>
                      <a:pt x="13912" y="7207"/>
                    </a:lnTo>
                    <a:lnTo>
                      <a:pt x="13768" y="7400"/>
                    </a:lnTo>
                    <a:lnTo>
                      <a:pt x="13600" y="7574"/>
                    </a:lnTo>
                    <a:lnTo>
                      <a:pt x="13411" y="7728"/>
                    </a:lnTo>
                    <a:lnTo>
                      <a:pt x="13202" y="7862"/>
                    </a:lnTo>
                    <a:lnTo>
                      <a:pt x="12973" y="7978"/>
                    </a:lnTo>
                    <a:lnTo>
                      <a:pt x="12728" y="8076"/>
                    </a:lnTo>
                    <a:lnTo>
                      <a:pt x="12466" y="8157"/>
                    </a:lnTo>
                    <a:lnTo>
                      <a:pt x="12189" y="8221"/>
                    </a:lnTo>
                    <a:lnTo>
                      <a:pt x="11898" y="8270"/>
                    </a:lnTo>
                    <a:lnTo>
                      <a:pt x="11595" y="8304"/>
                    </a:lnTo>
                    <a:lnTo>
                      <a:pt x="11280" y="8325"/>
                    </a:lnTo>
                    <a:lnTo>
                      <a:pt x="10956" y="8333"/>
                    </a:lnTo>
                    <a:lnTo>
                      <a:pt x="10622" y="8326"/>
                    </a:lnTo>
                    <a:lnTo>
                      <a:pt x="10282" y="8309"/>
                    </a:lnTo>
                    <a:lnTo>
                      <a:pt x="9934" y="8281"/>
                    </a:lnTo>
                    <a:lnTo>
                      <a:pt x="9582" y="8243"/>
                    </a:lnTo>
                    <a:lnTo>
                      <a:pt x="9228" y="8195"/>
                    </a:lnTo>
                    <a:lnTo>
                      <a:pt x="8870" y="8139"/>
                    </a:lnTo>
                    <a:lnTo>
                      <a:pt x="8511" y="8074"/>
                    </a:lnTo>
                    <a:lnTo>
                      <a:pt x="8153" y="8002"/>
                    </a:lnTo>
                    <a:lnTo>
                      <a:pt x="7796" y="7923"/>
                    </a:lnTo>
                    <a:lnTo>
                      <a:pt x="7441" y="7839"/>
                    </a:lnTo>
                    <a:lnTo>
                      <a:pt x="7091" y="7750"/>
                    </a:lnTo>
                    <a:lnTo>
                      <a:pt x="6746" y="7656"/>
                    </a:lnTo>
                    <a:lnTo>
                      <a:pt x="6407" y="7560"/>
                    </a:lnTo>
                    <a:lnTo>
                      <a:pt x="6076" y="7459"/>
                    </a:lnTo>
                    <a:lnTo>
                      <a:pt x="5826" y="7482"/>
                    </a:lnTo>
                    <a:lnTo>
                      <a:pt x="5577" y="7502"/>
                    </a:lnTo>
                    <a:lnTo>
                      <a:pt x="5328" y="7521"/>
                    </a:lnTo>
                    <a:lnTo>
                      <a:pt x="5082" y="7537"/>
                    </a:lnTo>
                    <a:lnTo>
                      <a:pt x="4838" y="7551"/>
                    </a:lnTo>
                    <a:lnTo>
                      <a:pt x="4597" y="7561"/>
                    </a:lnTo>
                    <a:lnTo>
                      <a:pt x="4359" y="7567"/>
                    </a:lnTo>
                    <a:lnTo>
                      <a:pt x="4126" y="7569"/>
                    </a:lnTo>
                    <a:lnTo>
                      <a:pt x="3897" y="7567"/>
                    </a:lnTo>
                    <a:lnTo>
                      <a:pt x="3675" y="7558"/>
                    </a:lnTo>
                    <a:lnTo>
                      <a:pt x="3460" y="7544"/>
                    </a:lnTo>
                    <a:lnTo>
                      <a:pt x="3252" y="7524"/>
                    </a:lnTo>
                    <a:lnTo>
                      <a:pt x="3051" y="7496"/>
                    </a:lnTo>
                    <a:lnTo>
                      <a:pt x="2859" y="7461"/>
                    </a:lnTo>
                    <a:lnTo>
                      <a:pt x="2676" y="7418"/>
                    </a:lnTo>
                    <a:lnTo>
                      <a:pt x="2503" y="7367"/>
                    </a:lnTo>
                    <a:lnTo>
                      <a:pt x="2340" y="7306"/>
                    </a:lnTo>
                    <a:lnTo>
                      <a:pt x="2189" y="7236"/>
                    </a:lnTo>
                    <a:lnTo>
                      <a:pt x="2050" y="7156"/>
                    </a:lnTo>
                    <a:lnTo>
                      <a:pt x="1923" y="7066"/>
                    </a:lnTo>
                    <a:lnTo>
                      <a:pt x="1810" y="6963"/>
                    </a:lnTo>
                    <a:lnTo>
                      <a:pt x="1711" y="6851"/>
                    </a:lnTo>
                    <a:lnTo>
                      <a:pt x="1626" y="6725"/>
                    </a:lnTo>
                    <a:lnTo>
                      <a:pt x="1558" y="6587"/>
                    </a:lnTo>
                    <a:lnTo>
                      <a:pt x="1504" y="6436"/>
                    </a:lnTo>
                    <a:lnTo>
                      <a:pt x="1468" y="6271"/>
                    </a:lnTo>
                    <a:lnTo>
                      <a:pt x="1449" y="6092"/>
                    </a:lnTo>
                    <a:lnTo>
                      <a:pt x="1448" y="5899"/>
                    </a:lnTo>
                    <a:lnTo>
                      <a:pt x="1467" y="5690"/>
                    </a:lnTo>
                    <a:lnTo>
                      <a:pt x="1504" y="5466"/>
                    </a:lnTo>
                    <a:lnTo>
                      <a:pt x="1562" y="5226"/>
                    </a:lnTo>
                    <a:lnTo>
                      <a:pt x="1641" y="4967"/>
                    </a:lnTo>
                    <a:lnTo>
                      <a:pt x="1376" y="4774"/>
                    </a:lnTo>
                    <a:lnTo>
                      <a:pt x="1134" y="4579"/>
                    </a:lnTo>
                    <a:lnTo>
                      <a:pt x="916" y="4385"/>
                    </a:lnTo>
                    <a:lnTo>
                      <a:pt x="720" y="4191"/>
                    </a:lnTo>
                    <a:lnTo>
                      <a:pt x="548" y="4000"/>
                    </a:lnTo>
                    <a:lnTo>
                      <a:pt x="398" y="3810"/>
                    </a:lnTo>
                    <a:lnTo>
                      <a:pt x="273" y="3622"/>
                    </a:lnTo>
                    <a:lnTo>
                      <a:pt x="171" y="3438"/>
                    </a:lnTo>
                    <a:lnTo>
                      <a:pt x="92" y="3256"/>
                    </a:lnTo>
                    <a:lnTo>
                      <a:pt x="37" y="3079"/>
                    </a:lnTo>
                    <a:lnTo>
                      <a:pt x="7" y="2905"/>
                    </a:lnTo>
                    <a:lnTo>
                      <a:pt x="0" y="2737"/>
                    </a:lnTo>
                    <a:lnTo>
                      <a:pt x="18" y="2573"/>
                    </a:lnTo>
                    <a:lnTo>
                      <a:pt x="59" y="2415"/>
                    </a:lnTo>
                    <a:lnTo>
                      <a:pt x="127" y="2264"/>
                    </a:lnTo>
                    <a:lnTo>
                      <a:pt x="217" y="2120"/>
                    </a:lnTo>
                    <a:lnTo>
                      <a:pt x="334" y="1982"/>
                    </a:lnTo>
                    <a:lnTo>
                      <a:pt x="474" y="1851"/>
                    </a:lnTo>
                    <a:lnTo>
                      <a:pt x="640" y="1729"/>
                    </a:lnTo>
                    <a:lnTo>
                      <a:pt x="832" y="1616"/>
                    </a:lnTo>
                    <a:lnTo>
                      <a:pt x="1048" y="1511"/>
                    </a:lnTo>
                    <a:lnTo>
                      <a:pt x="1290" y="1416"/>
                    </a:lnTo>
                    <a:lnTo>
                      <a:pt x="1558" y="1331"/>
                    </a:lnTo>
                    <a:lnTo>
                      <a:pt x="1851" y="1256"/>
                    </a:lnTo>
                    <a:lnTo>
                      <a:pt x="2170" y="1193"/>
                    </a:lnTo>
                    <a:lnTo>
                      <a:pt x="2516" y="1140"/>
                    </a:lnTo>
                    <a:lnTo>
                      <a:pt x="2886" y="1100"/>
                    </a:lnTo>
                    <a:lnTo>
                      <a:pt x="3285" y="1072"/>
                    </a:lnTo>
                    <a:lnTo>
                      <a:pt x="3709" y="1057"/>
                    </a:lnTo>
                    <a:lnTo>
                      <a:pt x="4160" y="1055"/>
                    </a:lnTo>
                    <a:lnTo>
                      <a:pt x="4637" y="1066"/>
                    </a:lnTo>
                    <a:lnTo>
                      <a:pt x="5141" y="1093"/>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3" name="Freeform 437"/>
              <p:cNvSpPr>
                <a:spLocks/>
              </p:cNvSpPr>
              <p:nvPr/>
            </p:nvSpPr>
            <p:spPr bwMode="auto">
              <a:xfrm>
                <a:off x="1349" y="2541"/>
                <a:ext cx="758" cy="425"/>
              </a:xfrm>
              <a:custGeom>
                <a:avLst/>
                <a:gdLst>
                  <a:gd name="T0" fmla="*/ 15 w 14776"/>
                  <a:gd name="T1" fmla="*/ 2 h 8309"/>
                  <a:gd name="T2" fmla="*/ 17 w 14776"/>
                  <a:gd name="T3" fmla="*/ 1 h 8309"/>
                  <a:gd name="T4" fmla="*/ 18 w 14776"/>
                  <a:gd name="T5" fmla="*/ 1 h 8309"/>
                  <a:gd name="T6" fmla="*/ 20 w 14776"/>
                  <a:gd name="T7" fmla="*/ 0 h 8309"/>
                  <a:gd name="T8" fmla="*/ 22 w 14776"/>
                  <a:gd name="T9" fmla="*/ 0 h 8309"/>
                  <a:gd name="T10" fmla="*/ 23 w 14776"/>
                  <a:gd name="T11" fmla="*/ 0 h 8309"/>
                  <a:gd name="T12" fmla="*/ 25 w 14776"/>
                  <a:gd name="T13" fmla="*/ 0 h 8309"/>
                  <a:gd name="T14" fmla="*/ 27 w 14776"/>
                  <a:gd name="T15" fmla="*/ 1 h 8309"/>
                  <a:gd name="T16" fmla="*/ 28 w 14776"/>
                  <a:gd name="T17" fmla="*/ 2 h 8309"/>
                  <a:gd name="T18" fmla="*/ 30 w 14776"/>
                  <a:gd name="T19" fmla="*/ 3 h 8309"/>
                  <a:gd name="T20" fmla="*/ 31 w 14776"/>
                  <a:gd name="T21" fmla="*/ 4 h 8309"/>
                  <a:gd name="T22" fmla="*/ 33 w 14776"/>
                  <a:gd name="T23" fmla="*/ 5 h 8309"/>
                  <a:gd name="T24" fmla="*/ 34 w 14776"/>
                  <a:gd name="T25" fmla="*/ 5 h 8309"/>
                  <a:gd name="T26" fmla="*/ 35 w 14776"/>
                  <a:gd name="T27" fmla="*/ 6 h 8309"/>
                  <a:gd name="T28" fmla="*/ 37 w 14776"/>
                  <a:gd name="T29" fmla="*/ 7 h 8309"/>
                  <a:gd name="T30" fmla="*/ 38 w 14776"/>
                  <a:gd name="T31" fmla="*/ 7 h 8309"/>
                  <a:gd name="T32" fmla="*/ 38 w 14776"/>
                  <a:gd name="T33" fmla="*/ 8 h 8309"/>
                  <a:gd name="T34" fmla="*/ 39 w 14776"/>
                  <a:gd name="T35" fmla="*/ 9 h 8309"/>
                  <a:gd name="T36" fmla="*/ 39 w 14776"/>
                  <a:gd name="T37" fmla="*/ 11 h 8309"/>
                  <a:gd name="T38" fmla="*/ 39 w 14776"/>
                  <a:gd name="T39" fmla="*/ 12 h 8309"/>
                  <a:gd name="T40" fmla="*/ 38 w 14776"/>
                  <a:gd name="T41" fmla="*/ 13 h 8309"/>
                  <a:gd name="T42" fmla="*/ 37 w 14776"/>
                  <a:gd name="T43" fmla="*/ 15 h 8309"/>
                  <a:gd name="T44" fmla="*/ 37 w 14776"/>
                  <a:gd name="T45" fmla="*/ 18 h 8309"/>
                  <a:gd name="T46" fmla="*/ 36 w 14776"/>
                  <a:gd name="T47" fmla="*/ 19 h 8309"/>
                  <a:gd name="T48" fmla="*/ 35 w 14776"/>
                  <a:gd name="T49" fmla="*/ 21 h 8309"/>
                  <a:gd name="T50" fmla="*/ 33 w 14776"/>
                  <a:gd name="T51" fmla="*/ 21 h 8309"/>
                  <a:gd name="T52" fmla="*/ 30 w 14776"/>
                  <a:gd name="T53" fmla="*/ 22 h 8309"/>
                  <a:gd name="T54" fmla="*/ 28 w 14776"/>
                  <a:gd name="T55" fmla="*/ 22 h 8309"/>
                  <a:gd name="T56" fmla="*/ 25 w 14776"/>
                  <a:gd name="T57" fmla="*/ 21 h 8309"/>
                  <a:gd name="T58" fmla="*/ 22 w 14776"/>
                  <a:gd name="T59" fmla="*/ 21 h 8309"/>
                  <a:gd name="T60" fmla="*/ 20 w 14776"/>
                  <a:gd name="T61" fmla="*/ 20 h 8309"/>
                  <a:gd name="T62" fmla="*/ 17 w 14776"/>
                  <a:gd name="T63" fmla="*/ 20 h 8309"/>
                  <a:gd name="T64" fmla="*/ 15 w 14776"/>
                  <a:gd name="T65" fmla="*/ 20 h 8309"/>
                  <a:gd name="T66" fmla="*/ 13 w 14776"/>
                  <a:gd name="T67" fmla="*/ 20 h 8309"/>
                  <a:gd name="T68" fmla="*/ 11 w 14776"/>
                  <a:gd name="T69" fmla="*/ 20 h 8309"/>
                  <a:gd name="T70" fmla="*/ 9 w 14776"/>
                  <a:gd name="T71" fmla="*/ 20 h 8309"/>
                  <a:gd name="T72" fmla="*/ 7 w 14776"/>
                  <a:gd name="T73" fmla="*/ 19 h 8309"/>
                  <a:gd name="T74" fmla="*/ 6 w 14776"/>
                  <a:gd name="T75" fmla="*/ 19 h 8309"/>
                  <a:gd name="T76" fmla="*/ 5 w 14776"/>
                  <a:gd name="T77" fmla="*/ 18 h 8309"/>
                  <a:gd name="T78" fmla="*/ 4 w 14776"/>
                  <a:gd name="T79" fmla="*/ 18 h 8309"/>
                  <a:gd name="T80" fmla="*/ 4 w 14776"/>
                  <a:gd name="T81" fmla="*/ 16 h 8309"/>
                  <a:gd name="T82" fmla="*/ 4 w 14776"/>
                  <a:gd name="T83" fmla="*/ 15 h 8309"/>
                  <a:gd name="T84" fmla="*/ 4 w 14776"/>
                  <a:gd name="T85" fmla="*/ 13 h 8309"/>
                  <a:gd name="T86" fmla="*/ 2 w 14776"/>
                  <a:gd name="T87" fmla="*/ 11 h 8309"/>
                  <a:gd name="T88" fmla="*/ 1 w 14776"/>
                  <a:gd name="T89" fmla="*/ 10 h 8309"/>
                  <a:gd name="T90" fmla="*/ 0 w 14776"/>
                  <a:gd name="T91" fmla="*/ 8 h 8309"/>
                  <a:gd name="T92" fmla="*/ 0 w 14776"/>
                  <a:gd name="T93" fmla="*/ 7 h 8309"/>
                  <a:gd name="T94" fmla="*/ 0 w 14776"/>
                  <a:gd name="T95" fmla="*/ 6 h 8309"/>
                  <a:gd name="T96" fmla="*/ 1 w 14776"/>
                  <a:gd name="T97" fmla="*/ 5 h 8309"/>
                  <a:gd name="T98" fmla="*/ 3 w 14776"/>
                  <a:gd name="T99" fmla="*/ 4 h 8309"/>
                  <a:gd name="T100" fmla="*/ 5 w 14776"/>
                  <a:gd name="T101" fmla="*/ 3 h 8309"/>
                  <a:gd name="T102" fmla="*/ 8 w 14776"/>
                  <a:gd name="T103" fmla="*/ 3 h 8309"/>
                  <a:gd name="T104" fmla="*/ 11 w 14776"/>
                  <a:gd name="T105" fmla="*/ 3 h 83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76"/>
                  <a:gd name="T160" fmla="*/ 0 h 8309"/>
                  <a:gd name="T161" fmla="*/ 14776 w 14776"/>
                  <a:gd name="T162" fmla="*/ 8309 h 83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76" h="8309">
                    <a:moveTo>
                      <a:pt x="5127" y="1089"/>
                    </a:moveTo>
                    <a:lnTo>
                      <a:pt x="5368" y="937"/>
                    </a:lnTo>
                    <a:lnTo>
                      <a:pt x="5606" y="798"/>
                    </a:lnTo>
                    <a:lnTo>
                      <a:pt x="5842" y="670"/>
                    </a:lnTo>
                    <a:lnTo>
                      <a:pt x="6076" y="554"/>
                    </a:lnTo>
                    <a:lnTo>
                      <a:pt x="6309" y="449"/>
                    </a:lnTo>
                    <a:lnTo>
                      <a:pt x="6538" y="354"/>
                    </a:lnTo>
                    <a:lnTo>
                      <a:pt x="6766" y="272"/>
                    </a:lnTo>
                    <a:lnTo>
                      <a:pt x="6992" y="200"/>
                    </a:lnTo>
                    <a:lnTo>
                      <a:pt x="7215" y="139"/>
                    </a:lnTo>
                    <a:lnTo>
                      <a:pt x="7436" y="90"/>
                    </a:lnTo>
                    <a:lnTo>
                      <a:pt x="7657" y="51"/>
                    </a:lnTo>
                    <a:lnTo>
                      <a:pt x="7873" y="23"/>
                    </a:lnTo>
                    <a:lnTo>
                      <a:pt x="8089" y="6"/>
                    </a:lnTo>
                    <a:lnTo>
                      <a:pt x="8303" y="0"/>
                    </a:lnTo>
                    <a:lnTo>
                      <a:pt x="8515" y="4"/>
                    </a:lnTo>
                    <a:lnTo>
                      <a:pt x="8724" y="19"/>
                    </a:lnTo>
                    <a:lnTo>
                      <a:pt x="8932" y="44"/>
                    </a:lnTo>
                    <a:lnTo>
                      <a:pt x="9137" y="81"/>
                    </a:lnTo>
                    <a:lnTo>
                      <a:pt x="9340" y="127"/>
                    </a:lnTo>
                    <a:lnTo>
                      <a:pt x="9542" y="184"/>
                    </a:lnTo>
                    <a:lnTo>
                      <a:pt x="9743" y="252"/>
                    </a:lnTo>
                    <a:lnTo>
                      <a:pt x="9940" y="329"/>
                    </a:lnTo>
                    <a:lnTo>
                      <a:pt x="10136" y="417"/>
                    </a:lnTo>
                    <a:lnTo>
                      <a:pt x="10330" y="515"/>
                    </a:lnTo>
                    <a:lnTo>
                      <a:pt x="10523" y="622"/>
                    </a:lnTo>
                    <a:lnTo>
                      <a:pt x="10713" y="740"/>
                    </a:lnTo>
                    <a:lnTo>
                      <a:pt x="10902" y="869"/>
                    </a:lnTo>
                    <a:lnTo>
                      <a:pt x="11088" y="1006"/>
                    </a:lnTo>
                    <a:lnTo>
                      <a:pt x="11274" y="1154"/>
                    </a:lnTo>
                    <a:lnTo>
                      <a:pt x="11456" y="1311"/>
                    </a:lnTo>
                    <a:lnTo>
                      <a:pt x="11638" y="1479"/>
                    </a:lnTo>
                    <a:lnTo>
                      <a:pt x="11817" y="1655"/>
                    </a:lnTo>
                    <a:lnTo>
                      <a:pt x="12020" y="1718"/>
                    </a:lnTo>
                    <a:lnTo>
                      <a:pt x="12220" y="1782"/>
                    </a:lnTo>
                    <a:lnTo>
                      <a:pt x="12416" y="1848"/>
                    </a:lnTo>
                    <a:lnTo>
                      <a:pt x="12609" y="1917"/>
                    </a:lnTo>
                    <a:lnTo>
                      <a:pt x="12796" y="1987"/>
                    </a:lnTo>
                    <a:lnTo>
                      <a:pt x="12978" y="2060"/>
                    </a:lnTo>
                    <a:lnTo>
                      <a:pt x="13154" y="2135"/>
                    </a:lnTo>
                    <a:lnTo>
                      <a:pt x="13324" y="2214"/>
                    </a:lnTo>
                    <a:lnTo>
                      <a:pt x="13488" y="2295"/>
                    </a:lnTo>
                    <a:lnTo>
                      <a:pt x="13644" y="2379"/>
                    </a:lnTo>
                    <a:lnTo>
                      <a:pt x="13791" y="2468"/>
                    </a:lnTo>
                    <a:lnTo>
                      <a:pt x="13931" y="2559"/>
                    </a:lnTo>
                    <a:lnTo>
                      <a:pt x="14063" y="2655"/>
                    </a:lnTo>
                    <a:lnTo>
                      <a:pt x="14184" y="2755"/>
                    </a:lnTo>
                    <a:lnTo>
                      <a:pt x="14296" y="2860"/>
                    </a:lnTo>
                    <a:lnTo>
                      <a:pt x="14398" y="2969"/>
                    </a:lnTo>
                    <a:lnTo>
                      <a:pt x="14488" y="3084"/>
                    </a:lnTo>
                    <a:lnTo>
                      <a:pt x="14567" y="3203"/>
                    </a:lnTo>
                    <a:lnTo>
                      <a:pt x="14635" y="3327"/>
                    </a:lnTo>
                    <a:lnTo>
                      <a:pt x="14690" y="3458"/>
                    </a:lnTo>
                    <a:lnTo>
                      <a:pt x="14732" y="3595"/>
                    </a:lnTo>
                    <a:lnTo>
                      <a:pt x="14761" y="3737"/>
                    </a:lnTo>
                    <a:lnTo>
                      <a:pt x="14776" y="3885"/>
                    </a:lnTo>
                    <a:lnTo>
                      <a:pt x="14776" y="4041"/>
                    </a:lnTo>
                    <a:lnTo>
                      <a:pt x="14761" y="4202"/>
                    </a:lnTo>
                    <a:lnTo>
                      <a:pt x="14732" y="4372"/>
                    </a:lnTo>
                    <a:lnTo>
                      <a:pt x="14685" y="4548"/>
                    </a:lnTo>
                    <a:lnTo>
                      <a:pt x="14623" y="4732"/>
                    </a:lnTo>
                    <a:lnTo>
                      <a:pt x="14544" y="4924"/>
                    </a:lnTo>
                    <a:lnTo>
                      <a:pt x="14447" y="5123"/>
                    </a:lnTo>
                    <a:lnTo>
                      <a:pt x="14333" y="5330"/>
                    </a:lnTo>
                    <a:lnTo>
                      <a:pt x="14200" y="5547"/>
                    </a:lnTo>
                    <a:lnTo>
                      <a:pt x="14217" y="5880"/>
                    </a:lnTo>
                    <a:lnTo>
                      <a:pt x="14204" y="6190"/>
                    </a:lnTo>
                    <a:lnTo>
                      <a:pt x="14163" y="6473"/>
                    </a:lnTo>
                    <a:lnTo>
                      <a:pt x="14094" y="6734"/>
                    </a:lnTo>
                    <a:lnTo>
                      <a:pt x="13998" y="6971"/>
                    </a:lnTo>
                    <a:lnTo>
                      <a:pt x="13878" y="7186"/>
                    </a:lnTo>
                    <a:lnTo>
                      <a:pt x="13732" y="7380"/>
                    </a:lnTo>
                    <a:lnTo>
                      <a:pt x="13565" y="7554"/>
                    </a:lnTo>
                    <a:lnTo>
                      <a:pt x="13376" y="7707"/>
                    </a:lnTo>
                    <a:lnTo>
                      <a:pt x="13168" y="7840"/>
                    </a:lnTo>
                    <a:lnTo>
                      <a:pt x="12940" y="7956"/>
                    </a:lnTo>
                    <a:lnTo>
                      <a:pt x="12695" y="8053"/>
                    </a:lnTo>
                    <a:lnTo>
                      <a:pt x="12434" y="8134"/>
                    </a:lnTo>
                    <a:lnTo>
                      <a:pt x="12157" y="8198"/>
                    </a:lnTo>
                    <a:lnTo>
                      <a:pt x="11867" y="8248"/>
                    </a:lnTo>
                    <a:lnTo>
                      <a:pt x="11565" y="8282"/>
                    </a:lnTo>
                    <a:lnTo>
                      <a:pt x="11251" y="8303"/>
                    </a:lnTo>
                    <a:lnTo>
                      <a:pt x="10927" y="8309"/>
                    </a:lnTo>
                    <a:lnTo>
                      <a:pt x="10594" y="8304"/>
                    </a:lnTo>
                    <a:lnTo>
                      <a:pt x="10255" y="8287"/>
                    </a:lnTo>
                    <a:lnTo>
                      <a:pt x="9909" y="8258"/>
                    </a:lnTo>
                    <a:lnTo>
                      <a:pt x="9558" y="8221"/>
                    </a:lnTo>
                    <a:lnTo>
                      <a:pt x="9203" y="8173"/>
                    </a:lnTo>
                    <a:lnTo>
                      <a:pt x="8847" y="8116"/>
                    </a:lnTo>
                    <a:lnTo>
                      <a:pt x="8489" y="8052"/>
                    </a:lnTo>
                    <a:lnTo>
                      <a:pt x="8131" y="7979"/>
                    </a:lnTo>
                    <a:lnTo>
                      <a:pt x="7776" y="7901"/>
                    </a:lnTo>
                    <a:lnTo>
                      <a:pt x="7422" y="7817"/>
                    </a:lnTo>
                    <a:lnTo>
                      <a:pt x="7072" y="7729"/>
                    </a:lnTo>
                    <a:lnTo>
                      <a:pt x="6728" y="7635"/>
                    </a:lnTo>
                    <a:lnTo>
                      <a:pt x="6391" y="7539"/>
                    </a:lnTo>
                    <a:lnTo>
                      <a:pt x="6060" y="7439"/>
                    </a:lnTo>
                    <a:lnTo>
                      <a:pt x="5812" y="7461"/>
                    </a:lnTo>
                    <a:lnTo>
                      <a:pt x="5563" y="7481"/>
                    </a:lnTo>
                    <a:lnTo>
                      <a:pt x="5315" y="7500"/>
                    </a:lnTo>
                    <a:lnTo>
                      <a:pt x="5069" y="7516"/>
                    </a:lnTo>
                    <a:lnTo>
                      <a:pt x="4825" y="7530"/>
                    </a:lnTo>
                    <a:lnTo>
                      <a:pt x="4585" y="7540"/>
                    </a:lnTo>
                    <a:lnTo>
                      <a:pt x="4348" y="7546"/>
                    </a:lnTo>
                    <a:lnTo>
                      <a:pt x="4115" y="7549"/>
                    </a:lnTo>
                    <a:lnTo>
                      <a:pt x="3888" y="7545"/>
                    </a:lnTo>
                    <a:lnTo>
                      <a:pt x="3667" y="7538"/>
                    </a:lnTo>
                    <a:lnTo>
                      <a:pt x="3451" y="7523"/>
                    </a:lnTo>
                    <a:lnTo>
                      <a:pt x="3243" y="7503"/>
                    </a:lnTo>
                    <a:lnTo>
                      <a:pt x="3043" y="7476"/>
                    </a:lnTo>
                    <a:lnTo>
                      <a:pt x="2852" y="7440"/>
                    </a:lnTo>
                    <a:lnTo>
                      <a:pt x="2668" y="7398"/>
                    </a:lnTo>
                    <a:lnTo>
                      <a:pt x="2496" y="7346"/>
                    </a:lnTo>
                    <a:lnTo>
                      <a:pt x="2335" y="7286"/>
                    </a:lnTo>
                    <a:lnTo>
                      <a:pt x="2183" y="7216"/>
                    </a:lnTo>
                    <a:lnTo>
                      <a:pt x="2045" y="7137"/>
                    </a:lnTo>
                    <a:lnTo>
                      <a:pt x="1919" y="7046"/>
                    </a:lnTo>
                    <a:lnTo>
                      <a:pt x="1805" y="6945"/>
                    </a:lnTo>
                    <a:lnTo>
                      <a:pt x="1707" y="6831"/>
                    </a:lnTo>
                    <a:lnTo>
                      <a:pt x="1622" y="6707"/>
                    </a:lnTo>
                    <a:lnTo>
                      <a:pt x="1553" y="6569"/>
                    </a:lnTo>
                    <a:lnTo>
                      <a:pt x="1501" y="6418"/>
                    </a:lnTo>
                    <a:lnTo>
                      <a:pt x="1464" y="6254"/>
                    </a:lnTo>
                    <a:lnTo>
                      <a:pt x="1446" y="6075"/>
                    </a:lnTo>
                    <a:lnTo>
                      <a:pt x="1445" y="5882"/>
                    </a:lnTo>
                    <a:lnTo>
                      <a:pt x="1463" y="5674"/>
                    </a:lnTo>
                    <a:lnTo>
                      <a:pt x="1501" y="5451"/>
                    </a:lnTo>
                    <a:lnTo>
                      <a:pt x="1558" y="5210"/>
                    </a:lnTo>
                    <a:lnTo>
                      <a:pt x="1637" y="4953"/>
                    </a:lnTo>
                    <a:lnTo>
                      <a:pt x="1372" y="4760"/>
                    </a:lnTo>
                    <a:lnTo>
                      <a:pt x="1132" y="4566"/>
                    </a:lnTo>
                    <a:lnTo>
                      <a:pt x="913" y="4372"/>
                    </a:lnTo>
                    <a:lnTo>
                      <a:pt x="718" y="4179"/>
                    </a:lnTo>
                    <a:lnTo>
                      <a:pt x="547" y="3989"/>
                    </a:lnTo>
                    <a:lnTo>
                      <a:pt x="397" y="3799"/>
                    </a:lnTo>
                    <a:lnTo>
                      <a:pt x="272" y="3612"/>
                    </a:lnTo>
                    <a:lnTo>
                      <a:pt x="170" y="3427"/>
                    </a:lnTo>
                    <a:lnTo>
                      <a:pt x="92" y="3247"/>
                    </a:lnTo>
                    <a:lnTo>
                      <a:pt x="37" y="3069"/>
                    </a:lnTo>
                    <a:lnTo>
                      <a:pt x="6" y="2896"/>
                    </a:lnTo>
                    <a:lnTo>
                      <a:pt x="0" y="2729"/>
                    </a:lnTo>
                    <a:lnTo>
                      <a:pt x="18" y="2566"/>
                    </a:lnTo>
                    <a:lnTo>
                      <a:pt x="59" y="2408"/>
                    </a:lnTo>
                    <a:lnTo>
                      <a:pt x="125" y="2257"/>
                    </a:lnTo>
                    <a:lnTo>
                      <a:pt x="217" y="2113"/>
                    </a:lnTo>
                    <a:lnTo>
                      <a:pt x="333" y="1975"/>
                    </a:lnTo>
                    <a:lnTo>
                      <a:pt x="473" y="1845"/>
                    </a:lnTo>
                    <a:lnTo>
                      <a:pt x="639" y="1723"/>
                    </a:lnTo>
                    <a:lnTo>
                      <a:pt x="830" y="1610"/>
                    </a:lnTo>
                    <a:lnTo>
                      <a:pt x="1046" y="1506"/>
                    </a:lnTo>
                    <a:lnTo>
                      <a:pt x="1287" y="1411"/>
                    </a:lnTo>
                    <a:lnTo>
                      <a:pt x="1553" y="1326"/>
                    </a:lnTo>
                    <a:lnTo>
                      <a:pt x="1846" y="1251"/>
                    </a:lnTo>
                    <a:lnTo>
                      <a:pt x="2165" y="1188"/>
                    </a:lnTo>
                    <a:lnTo>
                      <a:pt x="2509" y="1136"/>
                    </a:lnTo>
                    <a:lnTo>
                      <a:pt x="2880" y="1095"/>
                    </a:lnTo>
                    <a:lnTo>
                      <a:pt x="3276" y="1068"/>
                    </a:lnTo>
                    <a:lnTo>
                      <a:pt x="3699" y="1052"/>
                    </a:lnTo>
                    <a:lnTo>
                      <a:pt x="4149" y="1051"/>
                    </a:lnTo>
                    <a:lnTo>
                      <a:pt x="4625" y="1063"/>
                    </a:lnTo>
                    <a:lnTo>
                      <a:pt x="5127" y="1089"/>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44" name="Freeform 438"/>
              <p:cNvSpPr>
                <a:spLocks/>
              </p:cNvSpPr>
              <p:nvPr/>
            </p:nvSpPr>
            <p:spPr bwMode="auto">
              <a:xfrm>
                <a:off x="1350" y="2541"/>
                <a:ext cx="756" cy="425"/>
              </a:xfrm>
              <a:custGeom>
                <a:avLst/>
                <a:gdLst>
                  <a:gd name="T0" fmla="*/ 15 w 14738"/>
                  <a:gd name="T1" fmla="*/ 2 h 8287"/>
                  <a:gd name="T2" fmla="*/ 17 w 14738"/>
                  <a:gd name="T3" fmla="*/ 1 h 8287"/>
                  <a:gd name="T4" fmla="*/ 18 w 14738"/>
                  <a:gd name="T5" fmla="*/ 1 h 8287"/>
                  <a:gd name="T6" fmla="*/ 20 w 14738"/>
                  <a:gd name="T7" fmla="*/ 0 h 8287"/>
                  <a:gd name="T8" fmla="*/ 22 w 14738"/>
                  <a:gd name="T9" fmla="*/ 0 h 8287"/>
                  <a:gd name="T10" fmla="*/ 23 w 14738"/>
                  <a:gd name="T11" fmla="*/ 0 h 8287"/>
                  <a:gd name="T12" fmla="*/ 25 w 14738"/>
                  <a:gd name="T13" fmla="*/ 0 h 8287"/>
                  <a:gd name="T14" fmla="*/ 27 w 14738"/>
                  <a:gd name="T15" fmla="*/ 1 h 8287"/>
                  <a:gd name="T16" fmla="*/ 28 w 14738"/>
                  <a:gd name="T17" fmla="*/ 2 h 8287"/>
                  <a:gd name="T18" fmla="*/ 30 w 14738"/>
                  <a:gd name="T19" fmla="*/ 3 h 8287"/>
                  <a:gd name="T20" fmla="*/ 31 w 14738"/>
                  <a:gd name="T21" fmla="*/ 4 h 8287"/>
                  <a:gd name="T22" fmla="*/ 33 w 14738"/>
                  <a:gd name="T23" fmla="*/ 5 h 8287"/>
                  <a:gd name="T24" fmla="*/ 34 w 14738"/>
                  <a:gd name="T25" fmla="*/ 5 h 8287"/>
                  <a:gd name="T26" fmla="*/ 35 w 14738"/>
                  <a:gd name="T27" fmla="*/ 6 h 8287"/>
                  <a:gd name="T28" fmla="*/ 37 w 14738"/>
                  <a:gd name="T29" fmla="*/ 7 h 8287"/>
                  <a:gd name="T30" fmla="*/ 37 w 14738"/>
                  <a:gd name="T31" fmla="*/ 7 h 8287"/>
                  <a:gd name="T32" fmla="*/ 38 w 14738"/>
                  <a:gd name="T33" fmla="*/ 8 h 8287"/>
                  <a:gd name="T34" fmla="*/ 39 w 14738"/>
                  <a:gd name="T35" fmla="*/ 9 h 8287"/>
                  <a:gd name="T36" fmla="*/ 39 w 14738"/>
                  <a:gd name="T37" fmla="*/ 11 h 8287"/>
                  <a:gd name="T38" fmla="*/ 39 w 14738"/>
                  <a:gd name="T39" fmla="*/ 12 h 8287"/>
                  <a:gd name="T40" fmla="*/ 38 w 14738"/>
                  <a:gd name="T41" fmla="*/ 13 h 8287"/>
                  <a:gd name="T42" fmla="*/ 37 w 14738"/>
                  <a:gd name="T43" fmla="*/ 15 h 8287"/>
                  <a:gd name="T44" fmla="*/ 37 w 14738"/>
                  <a:gd name="T45" fmla="*/ 18 h 8287"/>
                  <a:gd name="T46" fmla="*/ 36 w 14738"/>
                  <a:gd name="T47" fmla="*/ 19 h 8287"/>
                  <a:gd name="T48" fmla="*/ 35 w 14738"/>
                  <a:gd name="T49" fmla="*/ 21 h 8287"/>
                  <a:gd name="T50" fmla="*/ 33 w 14738"/>
                  <a:gd name="T51" fmla="*/ 21 h 8287"/>
                  <a:gd name="T52" fmla="*/ 30 w 14738"/>
                  <a:gd name="T53" fmla="*/ 22 h 8287"/>
                  <a:gd name="T54" fmla="*/ 28 w 14738"/>
                  <a:gd name="T55" fmla="*/ 22 h 8287"/>
                  <a:gd name="T56" fmla="*/ 25 w 14738"/>
                  <a:gd name="T57" fmla="*/ 22 h 8287"/>
                  <a:gd name="T58" fmla="*/ 22 w 14738"/>
                  <a:gd name="T59" fmla="*/ 21 h 8287"/>
                  <a:gd name="T60" fmla="*/ 19 w 14738"/>
                  <a:gd name="T61" fmla="*/ 21 h 8287"/>
                  <a:gd name="T62" fmla="*/ 17 w 14738"/>
                  <a:gd name="T63" fmla="*/ 20 h 8287"/>
                  <a:gd name="T64" fmla="*/ 15 w 14738"/>
                  <a:gd name="T65" fmla="*/ 20 h 8287"/>
                  <a:gd name="T66" fmla="*/ 13 w 14738"/>
                  <a:gd name="T67" fmla="*/ 20 h 8287"/>
                  <a:gd name="T68" fmla="*/ 11 w 14738"/>
                  <a:gd name="T69" fmla="*/ 20 h 8287"/>
                  <a:gd name="T70" fmla="*/ 9 w 14738"/>
                  <a:gd name="T71" fmla="*/ 20 h 8287"/>
                  <a:gd name="T72" fmla="*/ 7 w 14738"/>
                  <a:gd name="T73" fmla="*/ 20 h 8287"/>
                  <a:gd name="T74" fmla="*/ 6 w 14738"/>
                  <a:gd name="T75" fmla="*/ 19 h 8287"/>
                  <a:gd name="T76" fmla="*/ 5 w 14738"/>
                  <a:gd name="T77" fmla="*/ 18 h 8287"/>
                  <a:gd name="T78" fmla="*/ 4 w 14738"/>
                  <a:gd name="T79" fmla="*/ 18 h 8287"/>
                  <a:gd name="T80" fmla="*/ 4 w 14738"/>
                  <a:gd name="T81" fmla="*/ 16 h 8287"/>
                  <a:gd name="T82" fmla="*/ 4 w 14738"/>
                  <a:gd name="T83" fmla="*/ 15 h 8287"/>
                  <a:gd name="T84" fmla="*/ 4 w 14738"/>
                  <a:gd name="T85" fmla="*/ 13 h 8287"/>
                  <a:gd name="T86" fmla="*/ 2 w 14738"/>
                  <a:gd name="T87" fmla="*/ 11 h 8287"/>
                  <a:gd name="T88" fmla="*/ 1 w 14738"/>
                  <a:gd name="T89" fmla="*/ 10 h 8287"/>
                  <a:gd name="T90" fmla="*/ 0 w 14738"/>
                  <a:gd name="T91" fmla="*/ 9 h 8287"/>
                  <a:gd name="T92" fmla="*/ 0 w 14738"/>
                  <a:gd name="T93" fmla="*/ 7 h 8287"/>
                  <a:gd name="T94" fmla="*/ 0 w 14738"/>
                  <a:gd name="T95" fmla="*/ 6 h 8287"/>
                  <a:gd name="T96" fmla="*/ 1 w 14738"/>
                  <a:gd name="T97" fmla="*/ 5 h 8287"/>
                  <a:gd name="T98" fmla="*/ 3 w 14738"/>
                  <a:gd name="T99" fmla="*/ 4 h 8287"/>
                  <a:gd name="T100" fmla="*/ 5 w 14738"/>
                  <a:gd name="T101" fmla="*/ 3 h 8287"/>
                  <a:gd name="T102" fmla="*/ 8 w 14738"/>
                  <a:gd name="T103" fmla="*/ 3 h 8287"/>
                  <a:gd name="T104" fmla="*/ 11 w 14738"/>
                  <a:gd name="T105" fmla="*/ 3 h 82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38"/>
                  <a:gd name="T160" fmla="*/ 0 h 8287"/>
                  <a:gd name="T161" fmla="*/ 14738 w 14738"/>
                  <a:gd name="T162" fmla="*/ 8287 h 82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38" h="8287">
                    <a:moveTo>
                      <a:pt x="5115" y="1085"/>
                    </a:moveTo>
                    <a:lnTo>
                      <a:pt x="5355" y="935"/>
                    </a:lnTo>
                    <a:lnTo>
                      <a:pt x="5592" y="796"/>
                    </a:lnTo>
                    <a:lnTo>
                      <a:pt x="5827" y="668"/>
                    </a:lnTo>
                    <a:lnTo>
                      <a:pt x="6061" y="552"/>
                    </a:lnTo>
                    <a:lnTo>
                      <a:pt x="6292" y="447"/>
                    </a:lnTo>
                    <a:lnTo>
                      <a:pt x="6521" y="353"/>
                    </a:lnTo>
                    <a:lnTo>
                      <a:pt x="6749" y="270"/>
                    </a:lnTo>
                    <a:lnTo>
                      <a:pt x="6974" y="199"/>
                    </a:lnTo>
                    <a:lnTo>
                      <a:pt x="7196" y="139"/>
                    </a:lnTo>
                    <a:lnTo>
                      <a:pt x="7417" y="89"/>
                    </a:lnTo>
                    <a:lnTo>
                      <a:pt x="7636" y="50"/>
                    </a:lnTo>
                    <a:lnTo>
                      <a:pt x="7853" y="23"/>
                    </a:lnTo>
                    <a:lnTo>
                      <a:pt x="8068" y="6"/>
                    </a:lnTo>
                    <a:lnTo>
                      <a:pt x="8282" y="0"/>
                    </a:lnTo>
                    <a:lnTo>
                      <a:pt x="8493" y="4"/>
                    </a:lnTo>
                    <a:lnTo>
                      <a:pt x="8701" y="18"/>
                    </a:lnTo>
                    <a:lnTo>
                      <a:pt x="8908" y="44"/>
                    </a:lnTo>
                    <a:lnTo>
                      <a:pt x="9114" y="81"/>
                    </a:lnTo>
                    <a:lnTo>
                      <a:pt x="9317" y="127"/>
                    </a:lnTo>
                    <a:lnTo>
                      <a:pt x="9518" y="184"/>
                    </a:lnTo>
                    <a:lnTo>
                      <a:pt x="9717" y="250"/>
                    </a:lnTo>
                    <a:lnTo>
                      <a:pt x="9914" y="328"/>
                    </a:lnTo>
                    <a:lnTo>
                      <a:pt x="10110" y="416"/>
                    </a:lnTo>
                    <a:lnTo>
                      <a:pt x="10304" y="513"/>
                    </a:lnTo>
                    <a:lnTo>
                      <a:pt x="10495" y="621"/>
                    </a:lnTo>
                    <a:lnTo>
                      <a:pt x="10685" y="738"/>
                    </a:lnTo>
                    <a:lnTo>
                      <a:pt x="10873" y="866"/>
                    </a:lnTo>
                    <a:lnTo>
                      <a:pt x="11060" y="1003"/>
                    </a:lnTo>
                    <a:lnTo>
                      <a:pt x="11244" y="1151"/>
                    </a:lnTo>
                    <a:lnTo>
                      <a:pt x="11426" y="1308"/>
                    </a:lnTo>
                    <a:lnTo>
                      <a:pt x="11607" y="1474"/>
                    </a:lnTo>
                    <a:lnTo>
                      <a:pt x="11786" y="1651"/>
                    </a:lnTo>
                    <a:lnTo>
                      <a:pt x="11990" y="1713"/>
                    </a:lnTo>
                    <a:lnTo>
                      <a:pt x="12189" y="1777"/>
                    </a:lnTo>
                    <a:lnTo>
                      <a:pt x="12384" y="1844"/>
                    </a:lnTo>
                    <a:lnTo>
                      <a:pt x="12576" y="1912"/>
                    </a:lnTo>
                    <a:lnTo>
                      <a:pt x="12762" y="1982"/>
                    </a:lnTo>
                    <a:lnTo>
                      <a:pt x="12945" y="2054"/>
                    </a:lnTo>
                    <a:lnTo>
                      <a:pt x="13120" y="2129"/>
                    </a:lnTo>
                    <a:lnTo>
                      <a:pt x="13290" y="2207"/>
                    </a:lnTo>
                    <a:lnTo>
                      <a:pt x="13453" y="2288"/>
                    </a:lnTo>
                    <a:lnTo>
                      <a:pt x="13608" y="2372"/>
                    </a:lnTo>
                    <a:lnTo>
                      <a:pt x="13756" y="2461"/>
                    </a:lnTo>
                    <a:lnTo>
                      <a:pt x="13895" y="2553"/>
                    </a:lnTo>
                    <a:lnTo>
                      <a:pt x="14026" y="2648"/>
                    </a:lnTo>
                    <a:lnTo>
                      <a:pt x="14147" y="2747"/>
                    </a:lnTo>
                    <a:lnTo>
                      <a:pt x="14259" y="2852"/>
                    </a:lnTo>
                    <a:lnTo>
                      <a:pt x="14361" y="2961"/>
                    </a:lnTo>
                    <a:lnTo>
                      <a:pt x="14450" y="3075"/>
                    </a:lnTo>
                    <a:lnTo>
                      <a:pt x="14529" y="3194"/>
                    </a:lnTo>
                    <a:lnTo>
                      <a:pt x="14597" y="3318"/>
                    </a:lnTo>
                    <a:lnTo>
                      <a:pt x="14652" y="3449"/>
                    </a:lnTo>
                    <a:lnTo>
                      <a:pt x="14694" y="3585"/>
                    </a:lnTo>
                    <a:lnTo>
                      <a:pt x="14723" y="3727"/>
                    </a:lnTo>
                    <a:lnTo>
                      <a:pt x="14738" y="3875"/>
                    </a:lnTo>
                    <a:lnTo>
                      <a:pt x="14738" y="4030"/>
                    </a:lnTo>
                    <a:lnTo>
                      <a:pt x="14723" y="4191"/>
                    </a:lnTo>
                    <a:lnTo>
                      <a:pt x="14694" y="4361"/>
                    </a:lnTo>
                    <a:lnTo>
                      <a:pt x="14648" y="4537"/>
                    </a:lnTo>
                    <a:lnTo>
                      <a:pt x="14586" y="4720"/>
                    </a:lnTo>
                    <a:lnTo>
                      <a:pt x="14506" y="4911"/>
                    </a:lnTo>
                    <a:lnTo>
                      <a:pt x="14410" y="5110"/>
                    </a:lnTo>
                    <a:lnTo>
                      <a:pt x="14296" y="5317"/>
                    </a:lnTo>
                    <a:lnTo>
                      <a:pt x="14163" y="5532"/>
                    </a:lnTo>
                    <a:lnTo>
                      <a:pt x="14181" y="5865"/>
                    </a:lnTo>
                    <a:lnTo>
                      <a:pt x="14168" y="6174"/>
                    </a:lnTo>
                    <a:lnTo>
                      <a:pt x="14126" y="6457"/>
                    </a:lnTo>
                    <a:lnTo>
                      <a:pt x="14058" y="6716"/>
                    </a:lnTo>
                    <a:lnTo>
                      <a:pt x="13962" y="6953"/>
                    </a:lnTo>
                    <a:lnTo>
                      <a:pt x="13842" y="7168"/>
                    </a:lnTo>
                    <a:lnTo>
                      <a:pt x="13698" y="7361"/>
                    </a:lnTo>
                    <a:lnTo>
                      <a:pt x="13530" y="7533"/>
                    </a:lnTo>
                    <a:lnTo>
                      <a:pt x="13342" y="7686"/>
                    </a:lnTo>
                    <a:lnTo>
                      <a:pt x="13134" y="7820"/>
                    </a:lnTo>
                    <a:lnTo>
                      <a:pt x="12907" y="7935"/>
                    </a:lnTo>
                    <a:lnTo>
                      <a:pt x="12662" y="8033"/>
                    </a:lnTo>
                    <a:lnTo>
                      <a:pt x="12401" y="8113"/>
                    </a:lnTo>
                    <a:lnTo>
                      <a:pt x="12126" y="8177"/>
                    </a:lnTo>
                    <a:lnTo>
                      <a:pt x="11837" y="8226"/>
                    </a:lnTo>
                    <a:lnTo>
                      <a:pt x="11535" y="8260"/>
                    </a:lnTo>
                    <a:lnTo>
                      <a:pt x="11222" y="8281"/>
                    </a:lnTo>
                    <a:lnTo>
                      <a:pt x="10899" y="8287"/>
                    </a:lnTo>
                    <a:lnTo>
                      <a:pt x="10568" y="8282"/>
                    </a:lnTo>
                    <a:lnTo>
                      <a:pt x="10229" y="8265"/>
                    </a:lnTo>
                    <a:lnTo>
                      <a:pt x="9884" y="8237"/>
                    </a:lnTo>
                    <a:lnTo>
                      <a:pt x="9534" y="8199"/>
                    </a:lnTo>
                    <a:lnTo>
                      <a:pt x="9180" y="8152"/>
                    </a:lnTo>
                    <a:lnTo>
                      <a:pt x="8824" y="8095"/>
                    </a:lnTo>
                    <a:lnTo>
                      <a:pt x="8467" y="8030"/>
                    </a:lnTo>
                    <a:lnTo>
                      <a:pt x="8110" y="7959"/>
                    </a:lnTo>
                    <a:lnTo>
                      <a:pt x="7755" y="7881"/>
                    </a:lnTo>
                    <a:lnTo>
                      <a:pt x="7403" y="7797"/>
                    </a:lnTo>
                    <a:lnTo>
                      <a:pt x="7054" y="7708"/>
                    </a:lnTo>
                    <a:lnTo>
                      <a:pt x="6711" y="7616"/>
                    </a:lnTo>
                    <a:lnTo>
                      <a:pt x="6374" y="7519"/>
                    </a:lnTo>
                    <a:lnTo>
                      <a:pt x="6045" y="7420"/>
                    </a:lnTo>
                    <a:lnTo>
                      <a:pt x="5797" y="7442"/>
                    </a:lnTo>
                    <a:lnTo>
                      <a:pt x="5548" y="7462"/>
                    </a:lnTo>
                    <a:lnTo>
                      <a:pt x="5302" y="7481"/>
                    </a:lnTo>
                    <a:lnTo>
                      <a:pt x="5056" y="7497"/>
                    </a:lnTo>
                    <a:lnTo>
                      <a:pt x="4813" y="7510"/>
                    </a:lnTo>
                    <a:lnTo>
                      <a:pt x="4573" y="7521"/>
                    </a:lnTo>
                    <a:lnTo>
                      <a:pt x="4336" y="7527"/>
                    </a:lnTo>
                    <a:lnTo>
                      <a:pt x="4105" y="7529"/>
                    </a:lnTo>
                    <a:lnTo>
                      <a:pt x="3878" y="7526"/>
                    </a:lnTo>
                    <a:lnTo>
                      <a:pt x="3657" y="7518"/>
                    </a:lnTo>
                    <a:lnTo>
                      <a:pt x="3442" y="7504"/>
                    </a:lnTo>
                    <a:lnTo>
                      <a:pt x="3235" y="7483"/>
                    </a:lnTo>
                    <a:lnTo>
                      <a:pt x="3035" y="7455"/>
                    </a:lnTo>
                    <a:lnTo>
                      <a:pt x="2844" y="7421"/>
                    </a:lnTo>
                    <a:lnTo>
                      <a:pt x="2662" y="7379"/>
                    </a:lnTo>
                    <a:lnTo>
                      <a:pt x="2489" y="7327"/>
                    </a:lnTo>
                    <a:lnTo>
                      <a:pt x="2328" y="7267"/>
                    </a:lnTo>
                    <a:lnTo>
                      <a:pt x="2178" y="7197"/>
                    </a:lnTo>
                    <a:lnTo>
                      <a:pt x="2040" y="7117"/>
                    </a:lnTo>
                    <a:lnTo>
                      <a:pt x="1913" y="7028"/>
                    </a:lnTo>
                    <a:lnTo>
                      <a:pt x="1801" y="6927"/>
                    </a:lnTo>
                    <a:lnTo>
                      <a:pt x="1702" y="6814"/>
                    </a:lnTo>
                    <a:lnTo>
                      <a:pt x="1619" y="6689"/>
                    </a:lnTo>
                    <a:lnTo>
                      <a:pt x="1549" y="6552"/>
                    </a:lnTo>
                    <a:lnTo>
                      <a:pt x="1496" y="6401"/>
                    </a:lnTo>
                    <a:lnTo>
                      <a:pt x="1461" y="6238"/>
                    </a:lnTo>
                    <a:lnTo>
                      <a:pt x="1442" y="6060"/>
                    </a:lnTo>
                    <a:lnTo>
                      <a:pt x="1441" y="5867"/>
                    </a:lnTo>
                    <a:lnTo>
                      <a:pt x="1460" y="5660"/>
                    </a:lnTo>
                    <a:lnTo>
                      <a:pt x="1496" y="5436"/>
                    </a:lnTo>
                    <a:lnTo>
                      <a:pt x="1554" y="5196"/>
                    </a:lnTo>
                    <a:lnTo>
                      <a:pt x="1632" y="4940"/>
                    </a:lnTo>
                    <a:lnTo>
                      <a:pt x="1369" y="4748"/>
                    </a:lnTo>
                    <a:lnTo>
                      <a:pt x="1129" y="4554"/>
                    </a:lnTo>
                    <a:lnTo>
                      <a:pt x="911" y="4361"/>
                    </a:lnTo>
                    <a:lnTo>
                      <a:pt x="716" y="4168"/>
                    </a:lnTo>
                    <a:lnTo>
                      <a:pt x="545" y="3978"/>
                    </a:lnTo>
                    <a:lnTo>
                      <a:pt x="396" y="3789"/>
                    </a:lnTo>
                    <a:lnTo>
                      <a:pt x="272" y="3603"/>
                    </a:lnTo>
                    <a:lnTo>
                      <a:pt x="170" y="3418"/>
                    </a:lnTo>
                    <a:lnTo>
                      <a:pt x="92" y="3238"/>
                    </a:lnTo>
                    <a:lnTo>
                      <a:pt x="37" y="3061"/>
                    </a:lnTo>
                    <a:lnTo>
                      <a:pt x="6" y="2889"/>
                    </a:lnTo>
                    <a:lnTo>
                      <a:pt x="0" y="2721"/>
                    </a:lnTo>
                    <a:lnTo>
                      <a:pt x="18" y="2559"/>
                    </a:lnTo>
                    <a:lnTo>
                      <a:pt x="59" y="2402"/>
                    </a:lnTo>
                    <a:lnTo>
                      <a:pt x="125" y="2251"/>
                    </a:lnTo>
                    <a:lnTo>
                      <a:pt x="216" y="2107"/>
                    </a:lnTo>
                    <a:lnTo>
                      <a:pt x="332" y="1970"/>
                    </a:lnTo>
                    <a:lnTo>
                      <a:pt x="472" y="1841"/>
                    </a:lnTo>
                    <a:lnTo>
                      <a:pt x="637" y="1718"/>
                    </a:lnTo>
                    <a:lnTo>
                      <a:pt x="828" y="1606"/>
                    </a:lnTo>
                    <a:lnTo>
                      <a:pt x="1043" y="1501"/>
                    </a:lnTo>
                    <a:lnTo>
                      <a:pt x="1284" y="1407"/>
                    </a:lnTo>
                    <a:lnTo>
                      <a:pt x="1550" y="1322"/>
                    </a:lnTo>
                    <a:lnTo>
                      <a:pt x="1842" y="1249"/>
                    </a:lnTo>
                    <a:lnTo>
                      <a:pt x="2159" y="1184"/>
                    </a:lnTo>
                    <a:lnTo>
                      <a:pt x="2503" y="1133"/>
                    </a:lnTo>
                    <a:lnTo>
                      <a:pt x="2873" y="1093"/>
                    </a:lnTo>
                    <a:lnTo>
                      <a:pt x="3268" y="1064"/>
                    </a:lnTo>
                    <a:lnTo>
                      <a:pt x="3690" y="1050"/>
                    </a:lnTo>
                    <a:lnTo>
                      <a:pt x="4138" y="1047"/>
                    </a:lnTo>
                    <a:lnTo>
                      <a:pt x="4613" y="1059"/>
                    </a:lnTo>
                    <a:lnTo>
                      <a:pt x="5115" y="1085"/>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2581" name="Text Box 439"/>
            <p:cNvSpPr txBox="1">
              <a:spLocks noChangeArrowheads="1"/>
            </p:cNvSpPr>
            <p:nvPr/>
          </p:nvSpPr>
          <p:spPr bwMode="auto">
            <a:xfrm>
              <a:off x="5851525" y="5159375"/>
              <a:ext cx="1082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GPRS</a:t>
              </a:r>
              <a:r>
                <a:rPr lang="zh-CN" altLang="en-US" sz="1200">
                  <a:solidFill>
                    <a:schemeClr val="tx1"/>
                  </a:solidFill>
                  <a:latin typeface="微软雅黑" panose="020B0503020204020204" pitchFamily="34" charset="-122"/>
                  <a:ea typeface="微软雅黑" panose="020B0503020204020204" pitchFamily="34" charset="-122"/>
                </a:rPr>
                <a:t>专线</a:t>
              </a:r>
            </a:p>
          </p:txBody>
        </p:sp>
        <p:grpSp>
          <p:nvGrpSpPr>
            <p:cNvPr id="22582" name="Group 440"/>
            <p:cNvGrpSpPr>
              <a:grpSpLocks/>
            </p:cNvGrpSpPr>
            <p:nvPr/>
          </p:nvGrpSpPr>
          <p:grpSpPr bwMode="auto">
            <a:xfrm>
              <a:off x="6080125" y="4397375"/>
              <a:ext cx="914400" cy="381000"/>
              <a:chOff x="1296" y="2496"/>
              <a:chExt cx="864" cy="515"/>
            </a:xfrm>
          </p:grpSpPr>
          <p:sp>
            <p:nvSpPr>
              <p:cNvPr id="22599" name="AutoShape 441"/>
              <p:cNvSpPr>
                <a:spLocks noChangeAspect="1" noChangeArrowheads="1" noTextEdit="1"/>
              </p:cNvSpPr>
              <p:nvPr/>
            </p:nvSpPr>
            <p:spPr bwMode="auto">
              <a:xfrm>
                <a:off x="1296" y="2496"/>
                <a:ext cx="86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2600" name="Freeform 442"/>
              <p:cNvSpPr>
                <a:spLocks/>
              </p:cNvSpPr>
              <p:nvPr/>
            </p:nvSpPr>
            <p:spPr bwMode="auto">
              <a:xfrm>
                <a:off x="1329" y="2529"/>
                <a:ext cx="798" cy="449"/>
              </a:xfrm>
              <a:custGeom>
                <a:avLst/>
                <a:gdLst>
                  <a:gd name="T0" fmla="*/ 16 w 15538"/>
                  <a:gd name="T1" fmla="*/ 2 h 8739"/>
                  <a:gd name="T2" fmla="*/ 18 w 15538"/>
                  <a:gd name="T3" fmla="*/ 1 h 8739"/>
                  <a:gd name="T4" fmla="*/ 19 w 15538"/>
                  <a:gd name="T5" fmla="*/ 1 h 8739"/>
                  <a:gd name="T6" fmla="*/ 21 w 15538"/>
                  <a:gd name="T7" fmla="*/ 0 h 8739"/>
                  <a:gd name="T8" fmla="*/ 23 w 15538"/>
                  <a:gd name="T9" fmla="*/ 0 h 8739"/>
                  <a:gd name="T10" fmla="*/ 25 w 15538"/>
                  <a:gd name="T11" fmla="*/ 0 h 8739"/>
                  <a:gd name="T12" fmla="*/ 26 w 15538"/>
                  <a:gd name="T13" fmla="*/ 1 h 8739"/>
                  <a:gd name="T14" fmla="*/ 28 w 15538"/>
                  <a:gd name="T15" fmla="*/ 1 h 8739"/>
                  <a:gd name="T16" fmla="*/ 30 w 15538"/>
                  <a:gd name="T17" fmla="*/ 2 h 8739"/>
                  <a:gd name="T18" fmla="*/ 31 w 15538"/>
                  <a:gd name="T19" fmla="*/ 3 h 8739"/>
                  <a:gd name="T20" fmla="*/ 33 w 15538"/>
                  <a:gd name="T21" fmla="*/ 5 h 8739"/>
                  <a:gd name="T22" fmla="*/ 34 w 15538"/>
                  <a:gd name="T23" fmla="*/ 5 h 8739"/>
                  <a:gd name="T24" fmla="*/ 36 w 15538"/>
                  <a:gd name="T25" fmla="*/ 6 h 8739"/>
                  <a:gd name="T26" fmla="*/ 37 w 15538"/>
                  <a:gd name="T27" fmla="*/ 6 h 8739"/>
                  <a:gd name="T28" fmla="*/ 39 w 15538"/>
                  <a:gd name="T29" fmla="*/ 7 h 8739"/>
                  <a:gd name="T30" fmla="*/ 40 w 15538"/>
                  <a:gd name="T31" fmla="*/ 8 h 8739"/>
                  <a:gd name="T32" fmla="*/ 40 w 15538"/>
                  <a:gd name="T33" fmla="*/ 9 h 8739"/>
                  <a:gd name="T34" fmla="*/ 41 w 15538"/>
                  <a:gd name="T35" fmla="*/ 10 h 8739"/>
                  <a:gd name="T36" fmla="*/ 41 w 15538"/>
                  <a:gd name="T37" fmla="*/ 11 h 8739"/>
                  <a:gd name="T38" fmla="*/ 41 w 15538"/>
                  <a:gd name="T39" fmla="*/ 13 h 8739"/>
                  <a:gd name="T40" fmla="*/ 40 w 15538"/>
                  <a:gd name="T41" fmla="*/ 14 h 8739"/>
                  <a:gd name="T42" fmla="*/ 39 w 15538"/>
                  <a:gd name="T43" fmla="*/ 16 h 8739"/>
                  <a:gd name="T44" fmla="*/ 39 w 15538"/>
                  <a:gd name="T45" fmla="*/ 19 h 8739"/>
                  <a:gd name="T46" fmla="*/ 38 w 15538"/>
                  <a:gd name="T47" fmla="*/ 21 h 8739"/>
                  <a:gd name="T48" fmla="*/ 37 w 15538"/>
                  <a:gd name="T49" fmla="*/ 22 h 8739"/>
                  <a:gd name="T50" fmla="*/ 35 w 15538"/>
                  <a:gd name="T51" fmla="*/ 23 h 8739"/>
                  <a:gd name="T52" fmla="*/ 32 w 15538"/>
                  <a:gd name="T53" fmla="*/ 23 h 8739"/>
                  <a:gd name="T54" fmla="*/ 29 w 15538"/>
                  <a:gd name="T55" fmla="*/ 23 h 8739"/>
                  <a:gd name="T56" fmla="*/ 27 w 15538"/>
                  <a:gd name="T57" fmla="*/ 23 h 8739"/>
                  <a:gd name="T58" fmla="*/ 24 w 15538"/>
                  <a:gd name="T59" fmla="*/ 22 h 8739"/>
                  <a:gd name="T60" fmla="*/ 21 w 15538"/>
                  <a:gd name="T61" fmla="*/ 22 h 8739"/>
                  <a:gd name="T62" fmla="*/ 18 w 15538"/>
                  <a:gd name="T63" fmla="*/ 21 h 8739"/>
                  <a:gd name="T64" fmla="*/ 15 w 15538"/>
                  <a:gd name="T65" fmla="*/ 21 h 8739"/>
                  <a:gd name="T66" fmla="*/ 13 w 15538"/>
                  <a:gd name="T67" fmla="*/ 21 h 8739"/>
                  <a:gd name="T68" fmla="*/ 11 w 15538"/>
                  <a:gd name="T69" fmla="*/ 21 h 8739"/>
                  <a:gd name="T70" fmla="*/ 10 w 15538"/>
                  <a:gd name="T71" fmla="*/ 21 h 8739"/>
                  <a:gd name="T72" fmla="*/ 8 w 15538"/>
                  <a:gd name="T73" fmla="*/ 21 h 8739"/>
                  <a:gd name="T74" fmla="*/ 6 w 15538"/>
                  <a:gd name="T75" fmla="*/ 20 h 8739"/>
                  <a:gd name="T76" fmla="*/ 5 w 15538"/>
                  <a:gd name="T77" fmla="*/ 20 h 8739"/>
                  <a:gd name="T78" fmla="*/ 5 w 15538"/>
                  <a:gd name="T79" fmla="*/ 19 h 8739"/>
                  <a:gd name="T80" fmla="*/ 4 w 15538"/>
                  <a:gd name="T81" fmla="*/ 17 h 8739"/>
                  <a:gd name="T82" fmla="*/ 4 w 15538"/>
                  <a:gd name="T83" fmla="*/ 16 h 8739"/>
                  <a:gd name="T84" fmla="*/ 5 w 15538"/>
                  <a:gd name="T85" fmla="*/ 14 h 8739"/>
                  <a:gd name="T86" fmla="*/ 3 w 15538"/>
                  <a:gd name="T87" fmla="*/ 12 h 8739"/>
                  <a:gd name="T88" fmla="*/ 1 w 15538"/>
                  <a:gd name="T89" fmla="*/ 11 h 8739"/>
                  <a:gd name="T90" fmla="*/ 0 w 15538"/>
                  <a:gd name="T91" fmla="*/ 9 h 8739"/>
                  <a:gd name="T92" fmla="*/ 0 w 15538"/>
                  <a:gd name="T93" fmla="*/ 8 h 8739"/>
                  <a:gd name="T94" fmla="*/ 0 w 15538"/>
                  <a:gd name="T95" fmla="*/ 6 h 8739"/>
                  <a:gd name="T96" fmla="*/ 1 w 15538"/>
                  <a:gd name="T97" fmla="*/ 5 h 8739"/>
                  <a:gd name="T98" fmla="*/ 3 w 15538"/>
                  <a:gd name="T99" fmla="*/ 4 h 8739"/>
                  <a:gd name="T100" fmla="*/ 5 w 15538"/>
                  <a:gd name="T101" fmla="*/ 3 h 8739"/>
                  <a:gd name="T102" fmla="*/ 8 w 15538"/>
                  <a:gd name="T103" fmla="*/ 3 h 8739"/>
                  <a:gd name="T104" fmla="*/ 12 w 15538"/>
                  <a:gd name="T105" fmla="*/ 3 h 87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38"/>
                  <a:gd name="T160" fmla="*/ 0 h 8739"/>
                  <a:gd name="T161" fmla="*/ 15538 w 15538"/>
                  <a:gd name="T162" fmla="*/ 8739 h 873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38" h="8739">
                    <a:moveTo>
                      <a:pt x="5392" y="1146"/>
                    </a:moveTo>
                    <a:lnTo>
                      <a:pt x="5645" y="987"/>
                    </a:lnTo>
                    <a:lnTo>
                      <a:pt x="5896" y="841"/>
                    </a:lnTo>
                    <a:lnTo>
                      <a:pt x="6144" y="706"/>
                    </a:lnTo>
                    <a:lnTo>
                      <a:pt x="6390" y="584"/>
                    </a:lnTo>
                    <a:lnTo>
                      <a:pt x="6634" y="472"/>
                    </a:lnTo>
                    <a:lnTo>
                      <a:pt x="6875" y="374"/>
                    </a:lnTo>
                    <a:lnTo>
                      <a:pt x="7115" y="287"/>
                    </a:lnTo>
                    <a:lnTo>
                      <a:pt x="7352" y="211"/>
                    </a:lnTo>
                    <a:lnTo>
                      <a:pt x="7587" y="148"/>
                    </a:lnTo>
                    <a:lnTo>
                      <a:pt x="7821" y="95"/>
                    </a:lnTo>
                    <a:lnTo>
                      <a:pt x="8051" y="54"/>
                    </a:lnTo>
                    <a:lnTo>
                      <a:pt x="8280" y="25"/>
                    </a:lnTo>
                    <a:lnTo>
                      <a:pt x="8506" y="7"/>
                    </a:lnTo>
                    <a:lnTo>
                      <a:pt x="8731" y="0"/>
                    </a:lnTo>
                    <a:lnTo>
                      <a:pt x="8954" y="5"/>
                    </a:lnTo>
                    <a:lnTo>
                      <a:pt x="9174" y="21"/>
                    </a:lnTo>
                    <a:lnTo>
                      <a:pt x="9392" y="48"/>
                    </a:lnTo>
                    <a:lnTo>
                      <a:pt x="9609" y="85"/>
                    </a:lnTo>
                    <a:lnTo>
                      <a:pt x="9822" y="135"/>
                    </a:lnTo>
                    <a:lnTo>
                      <a:pt x="10034" y="195"/>
                    </a:lnTo>
                    <a:lnTo>
                      <a:pt x="10245" y="266"/>
                    </a:lnTo>
                    <a:lnTo>
                      <a:pt x="10453" y="347"/>
                    </a:lnTo>
                    <a:lnTo>
                      <a:pt x="10658" y="439"/>
                    </a:lnTo>
                    <a:lnTo>
                      <a:pt x="10863" y="543"/>
                    </a:lnTo>
                    <a:lnTo>
                      <a:pt x="11065" y="655"/>
                    </a:lnTo>
                    <a:lnTo>
                      <a:pt x="11265" y="780"/>
                    </a:lnTo>
                    <a:lnTo>
                      <a:pt x="11464" y="914"/>
                    </a:lnTo>
                    <a:lnTo>
                      <a:pt x="11660" y="1059"/>
                    </a:lnTo>
                    <a:lnTo>
                      <a:pt x="11855" y="1215"/>
                    </a:lnTo>
                    <a:lnTo>
                      <a:pt x="12046" y="1380"/>
                    </a:lnTo>
                    <a:lnTo>
                      <a:pt x="12238" y="1556"/>
                    </a:lnTo>
                    <a:lnTo>
                      <a:pt x="12426" y="1741"/>
                    </a:lnTo>
                    <a:lnTo>
                      <a:pt x="12640" y="1807"/>
                    </a:lnTo>
                    <a:lnTo>
                      <a:pt x="12851" y="1875"/>
                    </a:lnTo>
                    <a:lnTo>
                      <a:pt x="13057" y="1945"/>
                    </a:lnTo>
                    <a:lnTo>
                      <a:pt x="13258" y="2017"/>
                    </a:lnTo>
                    <a:lnTo>
                      <a:pt x="13455" y="2091"/>
                    </a:lnTo>
                    <a:lnTo>
                      <a:pt x="13647" y="2167"/>
                    </a:lnTo>
                    <a:lnTo>
                      <a:pt x="13832" y="2246"/>
                    </a:lnTo>
                    <a:lnTo>
                      <a:pt x="14011" y="2329"/>
                    </a:lnTo>
                    <a:lnTo>
                      <a:pt x="14183" y="2414"/>
                    </a:lnTo>
                    <a:lnTo>
                      <a:pt x="14347" y="2503"/>
                    </a:lnTo>
                    <a:lnTo>
                      <a:pt x="14503" y="2595"/>
                    </a:lnTo>
                    <a:lnTo>
                      <a:pt x="14649" y="2692"/>
                    </a:lnTo>
                    <a:lnTo>
                      <a:pt x="14787" y="2793"/>
                    </a:lnTo>
                    <a:lnTo>
                      <a:pt x="14916" y="2899"/>
                    </a:lnTo>
                    <a:lnTo>
                      <a:pt x="15033" y="3008"/>
                    </a:lnTo>
                    <a:lnTo>
                      <a:pt x="15140" y="3123"/>
                    </a:lnTo>
                    <a:lnTo>
                      <a:pt x="15235" y="3243"/>
                    </a:lnTo>
                    <a:lnTo>
                      <a:pt x="15318" y="3368"/>
                    </a:lnTo>
                    <a:lnTo>
                      <a:pt x="15390" y="3500"/>
                    </a:lnTo>
                    <a:lnTo>
                      <a:pt x="15447" y="3637"/>
                    </a:lnTo>
                    <a:lnTo>
                      <a:pt x="15492" y="3780"/>
                    </a:lnTo>
                    <a:lnTo>
                      <a:pt x="15522" y="3931"/>
                    </a:lnTo>
                    <a:lnTo>
                      <a:pt x="15537" y="4087"/>
                    </a:lnTo>
                    <a:lnTo>
                      <a:pt x="15538" y="4250"/>
                    </a:lnTo>
                    <a:lnTo>
                      <a:pt x="15522" y="4421"/>
                    </a:lnTo>
                    <a:lnTo>
                      <a:pt x="15491" y="4599"/>
                    </a:lnTo>
                    <a:lnTo>
                      <a:pt x="15443" y="4784"/>
                    </a:lnTo>
                    <a:lnTo>
                      <a:pt x="15377" y="4977"/>
                    </a:lnTo>
                    <a:lnTo>
                      <a:pt x="15294" y="5179"/>
                    </a:lnTo>
                    <a:lnTo>
                      <a:pt x="15193" y="5389"/>
                    </a:lnTo>
                    <a:lnTo>
                      <a:pt x="15072" y="5607"/>
                    </a:lnTo>
                    <a:lnTo>
                      <a:pt x="14932" y="5834"/>
                    </a:lnTo>
                    <a:lnTo>
                      <a:pt x="14950" y="6185"/>
                    </a:lnTo>
                    <a:lnTo>
                      <a:pt x="14937" y="6509"/>
                    </a:lnTo>
                    <a:lnTo>
                      <a:pt x="14893" y="6808"/>
                    </a:lnTo>
                    <a:lnTo>
                      <a:pt x="14820" y="7082"/>
                    </a:lnTo>
                    <a:lnTo>
                      <a:pt x="14720" y="7332"/>
                    </a:lnTo>
                    <a:lnTo>
                      <a:pt x="14592" y="7558"/>
                    </a:lnTo>
                    <a:lnTo>
                      <a:pt x="14441" y="7761"/>
                    </a:lnTo>
                    <a:lnTo>
                      <a:pt x="14265" y="7944"/>
                    </a:lnTo>
                    <a:lnTo>
                      <a:pt x="14066" y="8105"/>
                    </a:lnTo>
                    <a:lnTo>
                      <a:pt x="13847" y="8246"/>
                    </a:lnTo>
                    <a:lnTo>
                      <a:pt x="13608" y="8367"/>
                    </a:lnTo>
                    <a:lnTo>
                      <a:pt x="13350" y="8469"/>
                    </a:lnTo>
                    <a:lnTo>
                      <a:pt x="13075" y="8555"/>
                    </a:lnTo>
                    <a:lnTo>
                      <a:pt x="12784" y="8622"/>
                    </a:lnTo>
                    <a:lnTo>
                      <a:pt x="12479" y="8674"/>
                    </a:lnTo>
                    <a:lnTo>
                      <a:pt x="12161" y="8709"/>
                    </a:lnTo>
                    <a:lnTo>
                      <a:pt x="11831" y="8732"/>
                    </a:lnTo>
                    <a:lnTo>
                      <a:pt x="11490" y="8739"/>
                    </a:lnTo>
                    <a:lnTo>
                      <a:pt x="11141" y="8733"/>
                    </a:lnTo>
                    <a:lnTo>
                      <a:pt x="10784" y="8715"/>
                    </a:lnTo>
                    <a:lnTo>
                      <a:pt x="10420" y="8685"/>
                    </a:lnTo>
                    <a:lnTo>
                      <a:pt x="10051" y="8645"/>
                    </a:lnTo>
                    <a:lnTo>
                      <a:pt x="9678" y="8595"/>
                    </a:lnTo>
                    <a:lnTo>
                      <a:pt x="9303" y="8536"/>
                    </a:lnTo>
                    <a:lnTo>
                      <a:pt x="8927" y="8467"/>
                    </a:lnTo>
                    <a:lnTo>
                      <a:pt x="8550" y="8392"/>
                    </a:lnTo>
                    <a:lnTo>
                      <a:pt x="8177" y="8310"/>
                    </a:lnTo>
                    <a:lnTo>
                      <a:pt x="7805" y="8222"/>
                    </a:lnTo>
                    <a:lnTo>
                      <a:pt x="7437" y="8128"/>
                    </a:lnTo>
                    <a:lnTo>
                      <a:pt x="7075" y="8030"/>
                    </a:lnTo>
                    <a:lnTo>
                      <a:pt x="6720" y="7928"/>
                    </a:lnTo>
                    <a:lnTo>
                      <a:pt x="6374" y="7824"/>
                    </a:lnTo>
                    <a:lnTo>
                      <a:pt x="6112" y="7847"/>
                    </a:lnTo>
                    <a:lnTo>
                      <a:pt x="5849" y="7868"/>
                    </a:lnTo>
                    <a:lnTo>
                      <a:pt x="5589" y="7888"/>
                    </a:lnTo>
                    <a:lnTo>
                      <a:pt x="5330" y="7905"/>
                    </a:lnTo>
                    <a:lnTo>
                      <a:pt x="5074" y="7919"/>
                    </a:lnTo>
                    <a:lnTo>
                      <a:pt x="4822" y="7930"/>
                    </a:lnTo>
                    <a:lnTo>
                      <a:pt x="4572" y="7936"/>
                    </a:lnTo>
                    <a:lnTo>
                      <a:pt x="4328" y="7938"/>
                    </a:lnTo>
                    <a:lnTo>
                      <a:pt x="4089" y="7935"/>
                    </a:lnTo>
                    <a:lnTo>
                      <a:pt x="3855" y="7927"/>
                    </a:lnTo>
                    <a:lnTo>
                      <a:pt x="3630" y="7912"/>
                    </a:lnTo>
                    <a:lnTo>
                      <a:pt x="3411" y="7890"/>
                    </a:lnTo>
                    <a:lnTo>
                      <a:pt x="3200" y="7862"/>
                    </a:lnTo>
                    <a:lnTo>
                      <a:pt x="2999" y="7825"/>
                    </a:lnTo>
                    <a:lnTo>
                      <a:pt x="2806" y="7779"/>
                    </a:lnTo>
                    <a:lnTo>
                      <a:pt x="2625" y="7726"/>
                    </a:lnTo>
                    <a:lnTo>
                      <a:pt x="2455" y="7662"/>
                    </a:lnTo>
                    <a:lnTo>
                      <a:pt x="2297" y="7589"/>
                    </a:lnTo>
                    <a:lnTo>
                      <a:pt x="2150" y="7506"/>
                    </a:lnTo>
                    <a:lnTo>
                      <a:pt x="2018" y="7410"/>
                    </a:lnTo>
                    <a:lnTo>
                      <a:pt x="1899" y="7303"/>
                    </a:lnTo>
                    <a:lnTo>
                      <a:pt x="1794" y="7184"/>
                    </a:lnTo>
                    <a:lnTo>
                      <a:pt x="1706" y="7054"/>
                    </a:lnTo>
                    <a:lnTo>
                      <a:pt x="1633" y="6908"/>
                    </a:lnTo>
                    <a:lnTo>
                      <a:pt x="1578" y="6750"/>
                    </a:lnTo>
                    <a:lnTo>
                      <a:pt x="1539" y="6578"/>
                    </a:lnTo>
                    <a:lnTo>
                      <a:pt x="1520" y="6390"/>
                    </a:lnTo>
                    <a:lnTo>
                      <a:pt x="1519" y="6187"/>
                    </a:lnTo>
                    <a:lnTo>
                      <a:pt x="1538" y="5968"/>
                    </a:lnTo>
                    <a:lnTo>
                      <a:pt x="1577" y="5732"/>
                    </a:lnTo>
                    <a:lnTo>
                      <a:pt x="1638" y="5480"/>
                    </a:lnTo>
                    <a:lnTo>
                      <a:pt x="1721" y="5209"/>
                    </a:lnTo>
                    <a:lnTo>
                      <a:pt x="1444" y="5006"/>
                    </a:lnTo>
                    <a:lnTo>
                      <a:pt x="1190" y="4802"/>
                    </a:lnTo>
                    <a:lnTo>
                      <a:pt x="960" y="4599"/>
                    </a:lnTo>
                    <a:lnTo>
                      <a:pt x="756" y="4395"/>
                    </a:lnTo>
                    <a:lnTo>
                      <a:pt x="575" y="4195"/>
                    </a:lnTo>
                    <a:lnTo>
                      <a:pt x="418" y="3995"/>
                    </a:lnTo>
                    <a:lnTo>
                      <a:pt x="286" y="3799"/>
                    </a:lnTo>
                    <a:lnTo>
                      <a:pt x="179" y="3605"/>
                    </a:lnTo>
                    <a:lnTo>
                      <a:pt x="97" y="3415"/>
                    </a:lnTo>
                    <a:lnTo>
                      <a:pt x="39" y="3228"/>
                    </a:lnTo>
                    <a:lnTo>
                      <a:pt x="7" y="3047"/>
                    </a:lnTo>
                    <a:lnTo>
                      <a:pt x="0" y="2870"/>
                    </a:lnTo>
                    <a:lnTo>
                      <a:pt x="19" y="2699"/>
                    </a:lnTo>
                    <a:lnTo>
                      <a:pt x="63" y="2533"/>
                    </a:lnTo>
                    <a:lnTo>
                      <a:pt x="133" y="2374"/>
                    </a:lnTo>
                    <a:lnTo>
                      <a:pt x="228" y="2222"/>
                    </a:lnTo>
                    <a:lnTo>
                      <a:pt x="350" y="2078"/>
                    </a:lnTo>
                    <a:lnTo>
                      <a:pt x="498" y="1941"/>
                    </a:lnTo>
                    <a:lnTo>
                      <a:pt x="672" y="1813"/>
                    </a:lnTo>
                    <a:lnTo>
                      <a:pt x="873" y="1694"/>
                    </a:lnTo>
                    <a:lnTo>
                      <a:pt x="1099" y="1584"/>
                    </a:lnTo>
                    <a:lnTo>
                      <a:pt x="1353" y="1484"/>
                    </a:lnTo>
                    <a:lnTo>
                      <a:pt x="1634" y="1396"/>
                    </a:lnTo>
                    <a:lnTo>
                      <a:pt x="1942" y="1317"/>
                    </a:lnTo>
                    <a:lnTo>
                      <a:pt x="2277" y="1250"/>
                    </a:lnTo>
                    <a:lnTo>
                      <a:pt x="2639" y="1196"/>
                    </a:lnTo>
                    <a:lnTo>
                      <a:pt x="3028" y="1153"/>
                    </a:lnTo>
                    <a:lnTo>
                      <a:pt x="3445" y="1124"/>
                    </a:lnTo>
                    <a:lnTo>
                      <a:pt x="3890" y="1108"/>
                    </a:lnTo>
                    <a:lnTo>
                      <a:pt x="4363" y="1106"/>
                    </a:lnTo>
                    <a:lnTo>
                      <a:pt x="4864" y="1119"/>
                    </a:lnTo>
                    <a:lnTo>
                      <a:pt x="5392" y="1146"/>
                    </a:lnTo>
                    <a:close/>
                  </a:path>
                </a:pathLst>
              </a:custGeom>
              <a:solidFill>
                <a:srgbClr val="96959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1" name="Freeform 443"/>
              <p:cNvSpPr>
                <a:spLocks/>
              </p:cNvSpPr>
              <p:nvPr/>
            </p:nvSpPr>
            <p:spPr bwMode="auto">
              <a:xfrm>
                <a:off x="1331" y="2530"/>
                <a:ext cx="794" cy="447"/>
              </a:xfrm>
              <a:custGeom>
                <a:avLst/>
                <a:gdLst>
                  <a:gd name="T0" fmla="*/ 15 w 15500"/>
                  <a:gd name="T1" fmla="*/ 2 h 8717"/>
                  <a:gd name="T2" fmla="*/ 17 w 15500"/>
                  <a:gd name="T3" fmla="*/ 1 h 8717"/>
                  <a:gd name="T4" fmla="*/ 19 w 15500"/>
                  <a:gd name="T5" fmla="*/ 1 h 8717"/>
                  <a:gd name="T6" fmla="*/ 21 w 15500"/>
                  <a:gd name="T7" fmla="*/ 0 h 8717"/>
                  <a:gd name="T8" fmla="*/ 23 w 15500"/>
                  <a:gd name="T9" fmla="*/ 0 h 8717"/>
                  <a:gd name="T10" fmla="*/ 25 w 15500"/>
                  <a:gd name="T11" fmla="*/ 0 h 8717"/>
                  <a:gd name="T12" fmla="*/ 26 w 15500"/>
                  <a:gd name="T13" fmla="*/ 1 h 8717"/>
                  <a:gd name="T14" fmla="*/ 28 w 15500"/>
                  <a:gd name="T15" fmla="*/ 1 h 8717"/>
                  <a:gd name="T16" fmla="*/ 30 w 15500"/>
                  <a:gd name="T17" fmla="*/ 2 h 8717"/>
                  <a:gd name="T18" fmla="*/ 31 w 15500"/>
                  <a:gd name="T19" fmla="*/ 3 h 8717"/>
                  <a:gd name="T20" fmla="*/ 33 w 15500"/>
                  <a:gd name="T21" fmla="*/ 5 h 8717"/>
                  <a:gd name="T22" fmla="*/ 34 w 15500"/>
                  <a:gd name="T23" fmla="*/ 5 h 8717"/>
                  <a:gd name="T24" fmla="*/ 36 w 15500"/>
                  <a:gd name="T25" fmla="*/ 6 h 8717"/>
                  <a:gd name="T26" fmla="*/ 37 w 15500"/>
                  <a:gd name="T27" fmla="*/ 6 h 8717"/>
                  <a:gd name="T28" fmla="*/ 38 w 15500"/>
                  <a:gd name="T29" fmla="*/ 7 h 8717"/>
                  <a:gd name="T30" fmla="*/ 39 w 15500"/>
                  <a:gd name="T31" fmla="*/ 8 h 8717"/>
                  <a:gd name="T32" fmla="*/ 40 w 15500"/>
                  <a:gd name="T33" fmla="*/ 9 h 8717"/>
                  <a:gd name="T34" fmla="*/ 41 w 15500"/>
                  <a:gd name="T35" fmla="*/ 10 h 8717"/>
                  <a:gd name="T36" fmla="*/ 41 w 15500"/>
                  <a:gd name="T37" fmla="*/ 11 h 8717"/>
                  <a:gd name="T38" fmla="*/ 40 w 15500"/>
                  <a:gd name="T39" fmla="*/ 13 h 8717"/>
                  <a:gd name="T40" fmla="*/ 40 w 15500"/>
                  <a:gd name="T41" fmla="*/ 14 h 8717"/>
                  <a:gd name="T42" fmla="*/ 39 w 15500"/>
                  <a:gd name="T43" fmla="*/ 16 h 8717"/>
                  <a:gd name="T44" fmla="*/ 39 w 15500"/>
                  <a:gd name="T45" fmla="*/ 19 h 8717"/>
                  <a:gd name="T46" fmla="*/ 38 w 15500"/>
                  <a:gd name="T47" fmla="*/ 20 h 8717"/>
                  <a:gd name="T48" fmla="*/ 36 w 15500"/>
                  <a:gd name="T49" fmla="*/ 22 h 8717"/>
                  <a:gd name="T50" fmla="*/ 34 w 15500"/>
                  <a:gd name="T51" fmla="*/ 22 h 8717"/>
                  <a:gd name="T52" fmla="*/ 32 w 15500"/>
                  <a:gd name="T53" fmla="*/ 23 h 8717"/>
                  <a:gd name="T54" fmla="*/ 29 w 15500"/>
                  <a:gd name="T55" fmla="*/ 23 h 8717"/>
                  <a:gd name="T56" fmla="*/ 26 w 15500"/>
                  <a:gd name="T57" fmla="*/ 23 h 8717"/>
                  <a:gd name="T58" fmla="*/ 23 w 15500"/>
                  <a:gd name="T59" fmla="*/ 22 h 8717"/>
                  <a:gd name="T60" fmla="*/ 20 w 15500"/>
                  <a:gd name="T61" fmla="*/ 22 h 8717"/>
                  <a:gd name="T62" fmla="*/ 18 w 15500"/>
                  <a:gd name="T63" fmla="*/ 21 h 8717"/>
                  <a:gd name="T64" fmla="*/ 15 w 15500"/>
                  <a:gd name="T65" fmla="*/ 21 h 8717"/>
                  <a:gd name="T66" fmla="*/ 13 w 15500"/>
                  <a:gd name="T67" fmla="*/ 21 h 8717"/>
                  <a:gd name="T68" fmla="*/ 11 w 15500"/>
                  <a:gd name="T69" fmla="*/ 21 h 8717"/>
                  <a:gd name="T70" fmla="*/ 9 w 15500"/>
                  <a:gd name="T71" fmla="*/ 21 h 8717"/>
                  <a:gd name="T72" fmla="*/ 8 w 15500"/>
                  <a:gd name="T73" fmla="*/ 21 h 8717"/>
                  <a:gd name="T74" fmla="*/ 6 w 15500"/>
                  <a:gd name="T75" fmla="*/ 20 h 8717"/>
                  <a:gd name="T76" fmla="*/ 5 w 15500"/>
                  <a:gd name="T77" fmla="*/ 19 h 8717"/>
                  <a:gd name="T78" fmla="*/ 4 w 15500"/>
                  <a:gd name="T79" fmla="*/ 19 h 8717"/>
                  <a:gd name="T80" fmla="*/ 4 w 15500"/>
                  <a:gd name="T81" fmla="*/ 17 h 8717"/>
                  <a:gd name="T82" fmla="*/ 4 w 15500"/>
                  <a:gd name="T83" fmla="*/ 16 h 8717"/>
                  <a:gd name="T84" fmla="*/ 5 w 15500"/>
                  <a:gd name="T85" fmla="*/ 14 h 8717"/>
                  <a:gd name="T86" fmla="*/ 3 w 15500"/>
                  <a:gd name="T87" fmla="*/ 12 h 8717"/>
                  <a:gd name="T88" fmla="*/ 1 w 15500"/>
                  <a:gd name="T89" fmla="*/ 10 h 8717"/>
                  <a:gd name="T90" fmla="*/ 0 w 15500"/>
                  <a:gd name="T91" fmla="*/ 9 h 8717"/>
                  <a:gd name="T92" fmla="*/ 0 w 15500"/>
                  <a:gd name="T93" fmla="*/ 8 h 8717"/>
                  <a:gd name="T94" fmla="*/ 0 w 15500"/>
                  <a:gd name="T95" fmla="*/ 6 h 8717"/>
                  <a:gd name="T96" fmla="*/ 1 w 15500"/>
                  <a:gd name="T97" fmla="*/ 5 h 8717"/>
                  <a:gd name="T98" fmla="*/ 3 w 15500"/>
                  <a:gd name="T99" fmla="*/ 4 h 8717"/>
                  <a:gd name="T100" fmla="*/ 5 w 15500"/>
                  <a:gd name="T101" fmla="*/ 3 h 8717"/>
                  <a:gd name="T102" fmla="*/ 8 w 15500"/>
                  <a:gd name="T103" fmla="*/ 3 h 8717"/>
                  <a:gd name="T104" fmla="*/ 11 w 15500"/>
                  <a:gd name="T105" fmla="*/ 3 h 87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00"/>
                  <a:gd name="T160" fmla="*/ 0 h 8717"/>
                  <a:gd name="T161" fmla="*/ 15500 w 15500"/>
                  <a:gd name="T162" fmla="*/ 8717 h 87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00" h="8717">
                    <a:moveTo>
                      <a:pt x="5379" y="1142"/>
                    </a:moveTo>
                    <a:lnTo>
                      <a:pt x="5631" y="984"/>
                    </a:lnTo>
                    <a:lnTo>
                      <a:pt x="5881" y="838"/>
                    </a:lnTo>
                    <a:lnTo>
                      <a:pt x="6128" y="703"/>
                    </a:lnTo>
                    <a:lnTo>
                      <a:pt x="6374" y="581"/>
                    </a:lnTo>
                    <a:lnTo>
                      <a:pt x="6618" y="470"/>
                    </a:lnTo>
                    <a:lnTo>
                      <a:pt x="6858" y="372"/>
                    </a:lnTo>
                    <a:lnTo>
                      <a:pt x="7097" y="285"/>
                    </a:lnTo>
                    <a:lnTo>
                      <a:pt x="7334" y="210"/>
                    </a:lnTo>
                    <a:lnTo>
                      <a:pt x="7569" y="146"/>
                    </a:lnTo>
                    <a:lnTo>
                      <a:pt x="7802" y="94"/>
                    </a:lnTo>
                    <a:lnTo>
                      <a:pt x="8031" y="53"/>
                    </a:lnTo>
                    <a:lnTo>
                      <a:pt x="8260" y="25"/>
                    </a:lnTo>
                    <a:lnTo>
                      <a:pt x="8486" y="7"/>
                    </a:lnTo>
                    <a:lnTo>
                      <a:pt x="8709" y="0"/>
                    </a:lnTo>
                    <a:lnTo>
                      <a:pt x="8931" y="5"/>
                    </a:lnTo>
                    <a:lnTo>
                      <a:pt x="9152" y="21"/>
                    </a:lnTo>
                    <a:lnTo>
                      <a:pt x="9368" y="47"/>
                    </a:lnTo>
                    <a:lnTo>
                      <a:pt x="9584" y="85"/>
                    </a:lnTo>
                    <a:lnTo>
                      <a:pt x="9798" y="134"/>
                    </a:lnTo>
                    <a:lnTo>
                      <a:pt x="10010" y="193"/>
                    </a:lnTo>
                    <a:lnTo>
                      <a:pt x="10219" y="264"/>
                    </a:lnTo>
                    <a:lnTo>
                      <a:pt x="10427" y="346"/>
                    </a:lnTo>
                    <a:lnTo>
                      <a:pt x="10633" y="438"/>
                    </a:lnTo>
                    <a:lnTo>
                      <a:pt x="10836" y="540"/>
                    </a:lnTo>
                    <a:lnTo>
                      <a:pt x="11039" y="654"/>
                    </a:lnTo>
                    <a:lnTo>
                      <a:pt x="11238" y="777"/>
                    </a:lnTo>
                    <a:lnTo>
                      <a:pt x="11436" y="912"/>
                    </a:lnTo>
                    <a:lnTo>
                      <a:pt x="11631" y="1056"/>
                    </a:lnTo>
                    <a:lnTo>
                      <a:pt x="11825" y="1211"/>
                    </a:lnTo>
                    <a:lnTo>
                      <a:pt x="12018" y="1376"/>
                    </a:lnTo>
                    <a:lnTo>
                      <a:pt x="12207" y="1551"/>
                    </a:lnTo>
                    <a:lnTo>
                      <a:pt x="12396" y="1736"/>
                    </a:lnTo>
                    <a:lnTo>
                      <a:pt x="12609" y="1803"/>
                    </a:lnTo>
                    <a:lnTo>
                      <a:pt x="12819" y="1870"/>
                    </a:lnTo>
                    <a:lnTo>
                      <a:pt x="13024" y="1940"/>
                    </a:lnTo>
                    <a:lnTo>
                      <a:pt x="13227" y="2011"/>
                    </a:lnTo>
                    <a:lnTo>
                      <a:pt x="13423" y="2085"/>
                    </a:lnTo>
                    <a:lnTo>
                      <a:pt x="13614" y="2161"/>
                    </a:lnTo>
                    <a:lnTo>
                      <a:pt x="13798" y="2240"/>
                    </a:lnTo>
                    <a:lnTo>
                      <a:pt x="13977" y="2322"/>
                    </a:lnTo>
                    <a:lnTo>
                      <a:pt x="14148" y="2407"/>
                    </a:lnTo>
                    <a:lnTo>
                      <a:pt x="14312" y="2496"/>
                    </a:lnTo>
                    <a:lnTo>
                      <a:pt x="14467" y="2589"/>
                    </a:lnTo>
                    <a:lnTo>
                      <a:pt x="14613" y="2685"/>
                    </a:lnTo>
                    <a:lnTo>
                      <a:pt x="14751" y="2785"/>
                    </a:lnTo>
                    <a:lnTo>
                      <a:pt x="14879" y="2891"/>
                    </a:lnTo>
                    <a:lnTo>
                      <a:pt x="14997" y="3000"/>
                    </a:lnTo>
                    <a:lnTo>
                      <a:pt x="15103" y="3115"/>
                    </a:lnTo>
                    <a:lnTo>
                      <a:pt x="15198" y="3235"/>
                    </a:lnTo>
                    <a:lnTo>
                      <a:pt x="15281" y="3361"/>
                    </a:lnTo>
                    <a:lnTo>
                      <a:pt x="15352" y="3491"/>
                    </a:lnTo>
                    <a:lnTo>
                      <a:pt x="15410" y="3628"/>
                    </a:lnTo>
                    <a:lnTo>
                      <a:pt x="15454" y="3771"/>
                    </a:lnTo>
                    <a:lnTo>
                      <a:pt x="15484" y="3921"/>
                    </a:lnTo>
                    <a:lnTo>
                      <a:pt x="15499" y="4077"/>
                    </a:lnTo>
                    <a:lnTo>
                      <a:pt x="15500" y="4239"/>
                    </a:lnTo>
                    <a:lnTo>
                      <a:pt x="15484" y="4410"/>
                    </a:lnTo>
                    <a:lnTo>
                      <a:pt x="15453" y="4587"/>
                    </a:lnTo>
                    <a:lnTo>
                      <a:pt x="15405" y="4772"/>
                    </a:lnTo>
                    <a:lnTo>
                      <a:pt x="15340" y="4965"/>
                    </a:lnTo>
                    <a:lnTo>
                      <a:pt x="15257" y="5166"/>
                    </a:lnTo>
                    <a:lnTo>
                      <a:pt x="15155" y="5374"/>
                    </a:lnTo>
                    <a:lnTo>
                      <a:pt x="15035" y="5592"/>
                    </a:lnTo>
                    <a:lnTo>
                      <a:pt x="14895" y="5819"/>
                    </a:lnTo>
                    <a:lnTo>
                      <a:pt x="14914" y="6170"/>
                    </a:lnTo>
                    <a:lnTo>
                      <a:pt x="14900" y="6493"/>
                    </a:lnTo>
                    <a:lnTo>
                      <a:pt x="14857" y="6791"/>
                    </a:lnTo>
                    <a:lnTo>
                      <a:pt x="14784" y="7064"/>
                    </a:lnTo>
                    <a:lnTo>
                      <a:pt x="14684" y="7313"/>
                    </a:lnTo>
                    <a:lnTo>
                      <a:pt x="14557" y="7539"/>
                    </a:lnTo>
                    <a:lnTo>
                      <a:pt x="14405" y="7742"/>
                    </a:lnTo>
                    <a:lnTo>
                      <a:pt x="14229" y="7924"/>
                    </a:lnTo>
                    <a:lnTo>
                      <a:pt x="14032" y="8084"/>
                    </a:lnTo>
                    <a:lnTo>
                      <a:pt x="13813" y="8224"/>
                    </a:lnTo>
                    <a:lnTo>
                      <a:pt x="13574" y="8346"/>
                    </a:lnTo>
                    <a:lnTo>
                      <a:pt x="13317" y="8449"/>
                    </a:lnTo>
                    <a:lnTo>
                      <a:pt x="13042" y="8533"/>
                    </a:lnTo>
                    <a:lnTo>
                      <a:pt x="12753" y="8600"/>
                    </a:lnTo>
                    <a:lnTo>
                      <a:pt x="12448" y="8652"/>
                    </a:lnTo>
                    <a:lnTo>
                      <a:pt x="12132" y="8688"/>
                    </a:lnTo>
                    <a:lnTo>
                      <a:pt x="11802" y="8710"/>
                    </a:lnTo>
                    <a:lnTo>
                      <a:pt x="11463" y="8717"/>
                    </a:lnTo>
                    <a:lnTo>
                      <a:pt x="11114" y="8711"/>
                    </a:lnTo>
                    <a:lnTo>
                      <a:pt x="10757" y="8693"/>
                    </a:lnTo>
                    <a:lnTo>
                      <a:pt x="10394" y="8664"/>
                    </a:lnTo>
                    <a:lnTo>
                      <a:pt x="10027" y="8624"/>
                    </a:lnTo>
                    <a:lnTo>
                      <a:pt x="9655" y="8573"/>
                    </a:lnTo>
                    <a:lnTo>
                      <a:pt x="9280" y="8514"/>
                    </a:lnTo>
                    <a:lnTo>
                      <a:pt x="8905" y="8447"/>
                    </a:lnTo>
                    <a:lnTo>
                      <a:pt x="8530" y="8371"/>
                    </a:lnTo>
                    <a:lnTo>
                      <a:pt x="8156" y="8289"/>
                    </a:lnTo>
                    <a:lnTo>
                      <a:pt x="7786" y="8201"/>
                    </a:lnTo>
                    <a:lnTo>
                      <a:pt x="7419" y="8108"/>
                    </a:lnTo>
                    <a:lnTo>
                      <a:pt x="7058" y="8010"/>
                    </a:lnTo>
                    <a:lnTo>
                      <a:pt x="6703" y="7908"/>
                    </a:lnTo>
                    <a:lnTo>
                      <a:pt x="6358" y="7804"/>
                    </a:lnTo>
                    <a:lnTo>
                      <a:pt x="6097" y="7827"/>
                    </a:lnTo>
                    <a:lnTo>
                      <a:pt x="5836" y="7848"/>
                    </a:lnTo>
                    <a:lnTo>
                      <a:pt x="5576" y="7867"/>
                    </a:lnTo>
                    <a:lnTo>
                      <a:pt x="5318" y="7885"/>
                    </a:lnTo>
                    <a:lnTo>
                      <a:pt x="5062" y="7899"/>
                    </a:lnTo>
                    <a:lnTo>
                      <a:pt x="4809" y="7910"/>
                    </a:lnTo>
                    <a:lnTo>
                      <a:pt x="4560" y="7917"/>
                    </a:lnTo>
                    <a:lnTo>
                      <a:pt x="4317" y="7919"/>
                    </a:lnTo>
                    <a:lnTo>
                      <a:pt x="4078" y="7916"/>
                    </a:lnTo>
                    <a:lnTo>
                      <a:pt x="3847" y="7907"/>
                    </a:lnTo>
                    <a:lnTo>
                      <a:pt x="3620" y="7893"/>
                    </a:lnTo>
                    <a:lnTo>
                      <a:pt x="3402" y="7871"/>
                    </a:lnTo>
                    <a:lnTo>
                      <a:pt x="3193" y="7842"/>
                    </a:lnTo>
                    <a:lnTo>
                      <a:pt x="2991" y="7805"/>
                    </a:lnTo>
                    <a:lnTo>
                      <a:pt x="2800" y="7760"/>
                    </a:lnTo>
                    <a:lnTo>
                      <a:pt x="2619" y="7706"/>
                    </a:lnTo>
                    <a:lnTo>
                      <a:pt x="2449" y="7643"/>
                    </a:lnTo>
                    <a:lnTo>
                      <a:pt x="2290" y="7570"/>
                    </a:lnTo>
                    <a:lnTo>
                      <a:pt x="2145" y="7486"/>
                    </a:lnTo>
                    <a:lnTo>
                      <a:pt x="2012" y="7391"/>
                    </a:lnTo>
                    <a:lnTo>
                      <a:pt x="1894" y="7285"/>
                    </a:lnTo>
                    <a:lnTo>
                      <a:pt x="1790" y="7167"/>
                    </a:lnTo>
                    <a:lnTo>
                      <a:pt x="1702" y="7035"/>
                    </a:lnTo>
                    <a:lnTo>
                      <a:pt x="1630" y="6891"/>
                    </a:lnTo>
                    <a:lnTo>
                      <a:pt x="1574" y="6733"/>
                    </a:lnTo>
                    <a:lnTo>
                      <a:pt x="1536" y="6560"/>
                    </a:lnTo>
                    <a:lnTo>
                      <a:pt x="1516" y="6374"/>
                    </a:lnTo>
                    <a:lnTo>
                      <a:pt x="1516" y="6172"/>
                    </a:lnTo>
                    <a:lnTo>
                      <a:pt x="1534" y="5953"/>
                    </a:lnTo>
                    <a:lnTo>
                      <a:pt x="1574" y="5718"/>
                    </a:lnTo>
                    <a:lnTo>
                      <a:pt x="1634" y="5466"/>
                    </a:lnTo>
                    <a:lnTo>
                      <a:pt x="1716" y="5196"/>
                    </a:lnTo>
                    <a:lnTo>
                      <a:pt x="1440" y="4993"/>
                    </a:lnTo>
                    <a:lnTo>
                      <a:pt x="1188" y="4790"/>
                    </a:lnTo>
                    <a:lnTo>
                      <a:pt x="958" y="4587"/>
                    </a:lnTo>
                    <a:lnTo>
                      <a:pt x="754" y="4384"/>
                    </a:lnTo>
                    <a:lnTo>
                      <a:pt x="573" y="4184"/>
                    </a:lnTo>
                    <a:lnTo>
                      <a:pt x="417" y="3985"/>
                    </a:lnTo>
                    <a:lnTo>
                      <a:pt x="285" y="3789"/>
                    </a:lnTo>
                    <a:lnTo>
                      <a:pt x="179" y="3596"/>
                    </a:lnTo>
                    <a:lnTo>
                      <a:pt x="97" y="3406"/>
                    </a:lnTo>
                    <a:lnTo>
                      <a:pt x="39" y="3220"/>
                    </a:lnTo>
                    <a:lnTo>
                      <a:pt x="7" y="3039"/>
                    </a:lnTo>
                    <a:lnTo>
                      <a:pt x="0" y="2862"/>
                    </a:lnTo>
                    <a:lnTo>
                      <a:pt x="19" y="2692"/>
                    </a:lnTo>
                    <a:lnTo>
                      <a:pt x="63" y="2526"/>
                    </a:lnTo>
                    <a:lnTo>
                      <a:pt x="133" y="2368"/>
                    </a:lnTo>
                    <a:lnTo>
                      <a:pt x="227" y="2217"/>
                    </a:lnTo>
                    <a:lnTo>
                      <a:pt x="350" y="2072"/>
                    </a:lnTo>
                    <a:lnTo>
                      <a:pt x="497" y="1937"/>
                    </a:lnTo>
                    <a:lnTo>
                      <a:pt x="671" y="1808"/>
                    </a:lnTo>
                    <a:lnTo>
                      <a:pt x="871" y="1689"/>
                    </a:lnTo>
                    <a:lnTo>
                      <a:pt x="1097" y="1581"/>
                    </a:lnTo>
                    <a:lnTo>
                      <a:pt x="1350" y="1481"/>
                    </a:lnTo>
                    <a:lnTo>
                      <a:pt x="1630" y="1392"/>
                    </a:lnTo>
                    <a:lnTo>
                      <a:pt x="1937" y="1314"/>
                    </a:lnTo>
                    <a:lnTo>
                      <a:pt x="2271" y="1247"/>
                    </a:lnTo>
                    <a:lnTo>
                      <a:pt x="2632" y="1192"/>
                    </a:lnTo>
                    <a:lnTo>
                      <a:pt x="3021" y="1150"/>
                    </a:lnTo>
                    <a:lnTo>
                      <a:pt x="3437" y="1120"/>
                    </a:lnTo>
                    <a:lnTo>
                      <a:pt x="3880" y="1105"/>
                    </a:lnTo>
                    <a:lnTo>
                      <a:pt x="4352" y="1102"/>
                    </a:lnTo>
                    <a:lnTo>
                      <a:pt x="4851" y="1115"/>
                    </a:lnTo>
                    <a:lnTo>
                      <a:pt x="5379" y="1142"/>
                    </a:lnTo>
                    <a:close/>
                  </a:path>
                </a:pathLst>
              </a:custGeom>
              <a:solidFill>
                <a:srgbClr val="98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2" name="Freeform 444"/>
              <p:cNvSpPr>
                <a:spLocks/>
              </p:cNvSpPr>
              <p:nvPr/>
            </p:nvSpPr>
            <p:spPr bwMode="auto">
              <a:xfrm>
                <a:off x="1331" y="2531"/>
                <a:ext cx="794" cy="445"/>
              </a:xfrm>
              <a:custGeom>
                <a:avLst/>
                <a:gdLst>
                  <a:gd name="T0" fmla="*/ 15 w 15462"/>
                  <a:gd name="T1" fmla="*/ 2 h 8695"/>
                  <a:gd name="T2" fmla="*/ 17 w 15462"/>
                  <a:gd name="T3" fmla="*/ 1 h 8695"/>
                  <a:gd name="T4" fmla="*/ 19 w 15462"/>
                  <a:gd name="T5" fmla="*/ 1 h 8695"/>
                  <a:gd name="T6" fmla="*/ 21 w 15462"/>
                  <a:gd name="T7" fmla="*/ 0 h 8695"/>
                  <a:gd name="T8" fmla="*/ 23 w 15462"/>
                  <a:gd name="T9" fmla="*/ 0 h 8695"/>
                  <a:gd name="T10" fmla="*/ 25 w 15462"/>
                  <a:gd name="T11" fmla="*/ 0 h 8695"/>
                  <a:gd name="T12" fmla="*/ 26 w 15462"/>
                  <a:gd name="T13" fmla="*/ 1 h 8695"/>
                  <a:gd name="T14" fmla="*/ 28 w 15462"/>
                  <a:gd name="T15" fmla="*/ 1 h 8695"/>
                  <a:gd name="T16" fmla="*/ 30 w 15462"/>
                  <a:gd name="T17" fmla="*/ 2 h 8695"/>
                  <a:gd name="T18" fmla="*/ 31 w 15462"/>
                  <a:gd name="T19" fmla="*/ 3 h 8695"/>
                  <a:gd name="T20" fmla="*/ 33 w 15462"/>
                  <a:gd name="T21" fmla="*/ 5 h 8695"/>
                  <a:gd name="T22" fmla="*/ 34 w 15462"/>
                  <a:gd name="T23" fmla="*/ 5 h 8695"/>
                  <a:gd name="T24" fmla="*/ 36 w 15462"/>
                  <a:gd name="T25" fmla="*/ 6 h 8695"/>
                  <a:gd name="T26" fmla="*/ 37 w 15462"/>
                  <a:gd name="T27" fmla="*/ 6 h 8695"/>
                  <a:gd name="T28" fmla="*/ 38 w 15462"/>
                  <a:gd name="T29" fmla="*/ 7 h 8695"/>
                  <a:gd name="T30" fmla="*/ 39 w 15462"/>
                  <a:gd name="T31" fmla="*/ 8 h 8695"/>
                  <a:gd name="T32" fmla="*/ 40 w 15462"/>
                  <a:gd name="T33" fmla="*/ 9 h 8695"/>
                  <a:gd name="T34" fmla="*/ 41 w 15462"/>
                  <a:gd name="T35" fmla="*/ 10 h 8695"/>
                  <a:gd name="T36" fmla="*/ 41 w 15462"/>
                  <a:gd name="T37" fmla="*/ 11 h 8695"/>
                  <a:gd name="T38" fmla="*/ 41 w 15462"/>
                  <a:gd name="T39" fmla="*/ 12 h 8695"/>
                  <a:gd name="T40" fmla="*/ 40 w 15462"/>
                  <a:gd name="T41" fmla="*/ 14 h 8695"/>
                  <a:gd name="T42" fmla="*/ 39 w 15462"/>
                  <a:gd name="T43" fmla="*/ 16 h 8695"/>
                  <a:gd name="T44" fmla="*/ 39 w 15462"/>
                  <a:gd name="T45" fmla="*/ 18 h 8695"/>
                  <a:gd name="T46" fmla="*/ 38 w 15462"/>
                  <a:gd name="T47" fmla="*/ 20 h 8695"/>
                  <a:gd name="T48" fmla="*/ 36 w 15462"/>
                  <a:gd name="T49" fmla="*/ 21 h 8695"/>
                  <a:gd name="T50" fmla="*/ 34 w 15462"/>
                  <a:gd name="T51" fmla="*/ 22 h 8695"/>
                  <a:gd name="T52" fmla="*/ 32 w 15462"/>
                  <a:gd name="T53" fmla="*/ 23 h 8695"/>
                  <a:gd name="T54" fmla="*/ 29 w 15462"/>
                  <a:gd name="T55" fmla="*/ 23 h 8695"/>
                  <a:gd name="T56" fmla="*/ 26 w 15462"/>
                  <a:gd name="T57" fmla="*/ 23 h 8695"/>
                  <a:gd name="T58" fmla="*/ 23 w 15462"/>
                  <a:gd name="T59" fmla="*/ 22 h 8695"/>
                  <a:gd name="T60" fmla="*/ 20 w 15462"/>
                  <a:gd name="T61" fmla="*/ 21 h 8695"/>
                  <a:gd name="T62" fmla="*/ 18 w 15462"/>
                  <a:gd name="T63" fmla="*/ 21 h 8695"/>
                  <a:gd name="T64" fmla="*/ 15 w 15462"/>
                  <a:gd name="T65" fmla="*/ 21 h 8695"/>
                  <a:gd name="T66" fmla="*/ 13 w 15462"/>
                  <a:gd name="T67" fmla="*/ 21 h 8695"/>
                  <a:gd name="T68" fmla="*/ 11 w 15462"/>
                  <a:gd name="T69" fmla="*/ 21 h 8695"/>
                  <a:gd name="T70" fmla="*/ 10 w 15462"/>
                  <a:gd name="T71" fmla="*/ 21 h 8695"/>
                  <a:gd name="T72" fmla="*/ 8 w 15462"/>
                  <a:gd name="T73" fmla="*/ 20 h 8695"/>
                  <a:gd name="T74" fmla="*/ 6 w 15462"/>
                  <a:gd name="T75" fmla="*/ 20 h 8695"/>
                  <a:gd name="T76" fmla="*/ 5 w 15462"/>
                  <a:gd name="T77" fmla="*/ 19 h 8695"/>
                  <a:gd name="T78" fmla="*/ 4 w 15462"/>
                  <a:gd name="T79" fmla="*/ 18 h 8695"/>
                  <a:gd name="T80" fmla="*/ 4 w 15462"/>
                  <a:gd name="T81" fmla="*/ 17 h 8695"/>
                  <a:gd name="T82" fmla="*/ 4 w 15462"/>
                  <a:gd name="T83" fmla="*/ 16 h 8695"/>
                  <a:gd name="T84" fmla="*/ 5 w 15462"/>
                  <a:gd name="T85" fmla="*/ 14 h 8695"/>
                  <a:gd name="T86" fmla="*/ 3 w 15462"/>
                  <a:gd name="T87" fmla="*/ 12 h 8695"/>
                  <a:gd name="T88" fmla="*/ 1 w 15462"/>
                  <a:gd name="T89" fmla="*/ 10 h 8695"/>
                  <a:gd name="T90" fmla="*/ 0 w 15462"/>
                  <a:gd name="T91" fmla="*/ 9 h 8695"/>
                  <a:gd name="T92" fmla="*/ 0 w 15462"/>
                  <a:gd name="T93" fmla="*/ 7 h 8695"/>
                  <a:gd name="T94" fmla="*/ 0 w 15462"/>
                  <a:gd name="T95" fmla="*/ 6 h 8695"/>
                  <a:gd name="T96" fmla="*/ 1 w 15462"/>
                  <a:gd name="T97" fmla="*/ 5 h 8695"/>
                  <a:gd name="T98" fmla="*/ 3 w 15462"/>
                  <a:gd name="T99" fmla="*/ 4 h 8695"/>
                  <a:gd name="T100" fmla="*/ 5 w 15462"/>
                  <a:gd name="T101" fmla="*/ 3 h 8695"/>
                  <a:gd name="T102" fmla="*/ 8 w 15462"/>
                  <a:gd name="T103" fmla="*/ 3 h 8695"/>
                  <a:gd name="T104" fmla="*/ 11 w 15462"/>
                  <a:gd name="T105" fmla="*/ 3 h 86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62"/>
                  <a:gd name="T160" fmla="*/ 0 h 8695"/>
                  <a:gd name="T161" fmla="*/ 15462 w 15462"/>
                  <a:gd name="T162" fmla="*/ 8695 h 86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62" h="8695">
                    <a:moveTo>
                      <a:pt x="5366" y="1140"/>
                    </a:moveTo>
                    <a:lnTo>
                      <a:pt x="5618" y="982"/>
                    </a:lnTo>
                    <a:lnTo>
                      <a:pt x="5867" y="835"/>
                    </a:lnTo>
                    <a:lnTo>
                      <a:pt x="6114" y="702"/>
                    </a:lnTo>
                    <a:lnTo>
                      <a:pt x="6359" y="580"/>
                    </a:lnTo>
                    <a:lnTo>
                      <a:pt x="6601" y="470"/>
                    </a:lnTo>
                    <a:lnTo>
                      <a:pt x="6842" y="371"/>
                    </a:lnTo>
                    <a:lnTo>
                      <a:pt x="7080" y="285"/>
                    </a:lnTo>
                    <a:lnTo>
                      <a:pt x="7316" y="209"/>
                    </a:lnTo>
                    <a:lnTo>
                      <a:pt x="7550" y="146"/>
                    </a:lnTo>
                    <a:lnTo>
                      <a:pt x="7782" y="94"/>
                    </a:lnTo>
                    <a:lnTo>
                      <a:pt x="8012" y="53"/>
                    </a:lnTo>
                    <a:lnTo>
                      <a:pt x="8240" y="24"/>
                    </a:lnTo>
                    <a:lnTo>
                      <a:pt x="8465" y="7"/>
                    </a:lnTo>
                    <a:lnTo>
                      <a:pt x="8688" y="0"/>
                    </a:lnTo>
                    <a:lnTo>
                      <a:pt x="8909" y="4"/>
                    </a:lnTo>
                    <a:lnTo>
                      <a:pt x="9128" y="20"/>
                    </a:lnTo>
                    <a:lnTo>
                      <a:pt x="9346" y="47"/>
                    </a:lnTo>
                    <a:lnTo>
                      <a:pt x="9561" y="84"/>
                    </a:lnTo>
                    <a:lnTo>
                      <a:pt x="9774" y="133"/>
                    </a:lnTo>
                    <a:lnTo>
                      <a:pt x="9985" y="193"/>
                    </a:lnTo>
                    <a:lnTo>
                      <a:pt x="10194" y="264"/>
                    </a:lnTo>
                    <a:lnTo>
                      <a:pt x="10401" y="345"/>
                    </a:lnTo>
                    <a:lnTo>
                      <a:pt x="10607" y="436"/>
                    </a:lnTo>
                    <a:lnTo>
                      <a:pt x="10810" y="538"/>
                    </a:lnTo>
                    <a:lnTo>
                      <a:pt x="11011" y="652"/>
                    </a:lnTo>
                    <a:lnTo>
                      <a:pt x="11210" y="775"/>
                    </a:lnTo>
                    <a:lnTo>
                      <a:pt x="11407" y="909"/>
                    </a:lnTo>
                    <a:lnTo>
                      <a:pt x="11603" y="1053"/>
                    </a:lnTo>
                    <a:lnTo>
                      <a:pt x="11797" y="1207"/>
                    </a:lnTo>
                    <a:lnTo>
                      <a:pt x="11988" y="1373"/>
                    </a:lnTo>
                    <a:lnTo>
                      <a:pt x="12178" y="1547"/>
                    </a:lnTo>
                    <a:lnTo>
                      <a:pt x="12365" y="1732"/>
                    </a:lnTo>
                    <a:lnTo>
                      <a:pt x="12578" y="1798"/>
                    </a:lnTo>
                    <a:lnTo>
                      <a:pt x="12788" y="1866"/>
                    </a:lnTo>
                    <a:lnTo>
                      <a:pt x="12993" y="1935"/>
                    </a:lnTo>
                    <a:lnTo>
                      <a:pt x="13194" y="2006"/>
                    </a:lnTo>
                    <a:lnTo>
                      <a:pt x="13390" y="2079"/>
                    </a:lnTo>
                    <a:lnTo>
                      <a:pt x="13580" y="2156"/>
                    </a:lnTo>
                    <a:lnTo>
                      <a:pt x="13765" y="2234"/>
                    </a:lnTo>
                    <a:lnTo>
                      <a:pt x="13943" y="2316"/>
                    </a:lnTo>
                    <a:lnTo>
                      <a:pt x="14113" y="2402"/>
                    </a:lnTo>
                    <a:lnTo>
                      <a:pt x="14276" y="2490"/>
                    </a:lnTo>
                    <a:lnTo>
                      <a:pt x="14431" y="2582"/>
                    </a:lnTo>
                    <a:lnTo>
                      <a:pt x="14578" y="2679"/>
                    </a:lnTo>
                    <a:lnTo>
                      <a:pt x="14716" y="2779"/>
                    </a:lnTo>
                    <a:lnTo>
                      <a:pt x="14842" y="2883"/>
                    </a:lnTo>
                    <a:lnTo>
                      <a:pt x="14960" y="2993"/>
                    </a:lnTo>
                    <a:lnTo>
                      <a:pt x="15065" y="3107"/>
                    </a:lnTo>
                    <a:lnTo>
                      <a:pt x="15161" y="3226"/>
                    </a:lnTo>
                    <a:lnTo>
                      <a:pt x="15243" y="3352"/>
                    </a:lnTo>
                    <a:lnTo>
                      <a:pt x="15314" y="3482"/>
                    </a:lnTo>
                    <a:lnTo>
                      <a:pt x="15372" y="3619"/>
                    </a:lnTo>
                    <a:lnTo>
                      <a:pt x="15416" y="3761"/>
                    </a:lnTo>
                    <a:lnTo>
                      <a:pt x="15445" y="3911"/>
                    </a:lnTo>
                    <a:lnTo>
                      <a:pt x="15461" y="4066"/>
                    </a:lnTo>
                    <a:lnTo>
                      <a:pt x="15462" y="4229"/>
                    </a:lnTo>
                    <a:lnTo>
                      <a:pt x="15446" y="4399"/>
                    </a:lnTo>
                    <a:lnTo>
                      <a:pt x="15415" y="4576"/>
                    </a:lnTo>
                    <a:lnTo>
                      <a:pt x="15367" y="4760"/>
                    </a:lnTo>
                    <a:lnTo>
                      <a:pt x="15302" y="4952"/>
                    </a:lnTo>
                    <a:lnTo>
                      <a:pt x="15219" y="5153"/>
                    </a:lnTo>
                    <a:lnTo>
                      <a:pt x="15118" y="5361"/>
                    </a:lnTo>
                    <a:lnTo>
                      <a:pt x="14998" y="5578"/>
                    </a:lnTo>
                    <a:lnTo>
                      <a:pt x="14859" y="5805"/>
                    </a:lnTo>
                    <a:lnTo>
                      <a:pt x="14877" y="6154"/>
                    </a:lnTo>
                    <a:lnTo>
                      <a:pt x="14864" y="6477"/>
                    </a:lnTo>
                    <a:lnTo>
                      <a:pt x="14820" y="6774"/>
                    </a:lnTo>
                    <a:lnTo>
                      <a:pt x="14747" y="7046"/>
                    </a:lnTo>
                    <a:lnTo>
                      <a:pt x="14647" y="7295"/>
                    </a:lnTo>
                    <a:lnTo>
                      <a:pt x="14521" y="7520"/>
                    </a:lnTo>
                    <a:lnTo>
                      <a:pt x="14370" y="7723"/>
                    </a:lnTo>
                    <a:lnTo>
                      <a:pt x="14194" y="7904"/>
                    </a:lnTo>
                    <a:lnTo>
                      <a:pt x="13997" y="8064"/>
                    </a:lnTo>
                    <a:lnTo>
                      <a:pt x="13778" y="8204"/>
                    </a:lnTo>
                    <a:lnTo>
                      <a:pt x="13540" y="8325"/>
                    </a:lnTo>
                    <a:lnTo>
                      <a:pt x="13285" y="8427"/>
                    </a:lnTo>
                    <a:lnTo>
                      <a:pt x="13011" y="8511"/>
                    </a:lnTo>
                    <a:lnTo>
                      <a:pt x="12721" y="8579"/>
                    </a:lnTo>
                    <a:lnTo>
                      <a:pt x="12418" y="8631"/>
                    </a:lnTo>
                    <a:lnTo>
                      <a:pt x="12102" y="8666"/>
                    </a:lnTo>
                    <a:lnTo>
                      <a:pt x="11773" y="8687"/>
                    </a:lnTo>
                    <a:lnTo>
                      <a:pt x="11434" y="8695"/>
                    </a:lnTo>
                    <a:lnTo>
                      <a:pt x="11087" y="8689"/>
                    </a:lnTo>
                    <a:lnTo>
                      <a:pt x="10731" y="8672"/>
                    </a:lnTo>
                    <a:lnTo>
                      <a:pt x="10369" y="8642"/>
                    </a:lnTo>
                    <a:lnTo>
                      <a:pt x="10002" y="8602"/>
                    </a:lnTo>
                    <a:lnTo>
                      <a:pt x="9631" y="8553"/>
                    </a:lnTo>
                    <a:lnTo>
                      <a:pt x="9258" y="8493"/>
                    </a:lnTo>
                    <a:lnTo>
                      <a:pt x="8883" y="8425"/>
                    </a:lnTo>
                    <a:lnTo>
                      <a:pt x="8509" y="8350"/>
                    </a:lnTo>
                    <a:lnTo>
                      <a:pt x="8136" y="8268"/>
                    </a:lnTo>
                    <a:lnTo>
                      <a:pt x="7767" y="8181"/>
                    </a:lnTo>
                    <a:lnTo>
                      <a:pt x="7400" y="8087"/>
                    </a:lnTo>
                    <a:lnTo>
                      <a:pt x="7040" y="7990"/>
                    </a:lnTo>
                    <a:lnTo>
                      <a:pt x="6687" y="7889"/>
                    </a:lnTo>
                    <a:lnTo>
                      <a:pt x="6342" y="7785"/>
                    </a:lnTo>
                    <a:lnTo>
                      <a:pt x="6081" y="7807"/>
                    </a:lnTo>
                    <a:lnTo>
                      <a:pt x="5821" y="7829"/>
                    </a:lnTo>
                    <a:lnTo>
                      <a:pt x="5562" y="7848"/>
                    </a:lnTo>
                    <a:lnTo>
                      <a:pt x="5305" y="7866"/>
                    </a:lnTo>
                    <a:lnTo>
                      <a:pt x="5049" y="7880"/>
                    </a:lnTo>
                    <a:lnTo>
                      <a:pt x="4797" y="7890"/>
                    </a:lnTo>
                    <a:lnTo>
                      <a:pt x="4550" y="7897"/>
                    </a:lnTo>
                    <a:lnTo>
                      <a:pt x="4307" y="7900"/>
                    </a:lnTo>
                    <a:lnTo>
                      <a:pt x="4069" y="7896"/>
                    </a:lnTo>
                    <a:lnTo>
                      <a:pt x="3837" y="7888"/>
                    </a:lnTo>
                    <a:lnTo>
                      <a:pt x="3612" y="7872"/>
                    </a:lnTo>
                    <a:lnTo>
                      <a:pt x="3394" y="7851"/>
                    </a:lnTo>
                    <a:lnTo>
                      <a:pt x="3184" y="7823"/>
                    </a:lnTo>
                    <a:lnTo>
                      <a:pt x="2984" y="7786"/>
                    </a:lnTo>
                    <a:lnTo>
                      <a:pt x="2792" y="7742"/>
                    </a:lnTo>
                    <a:lnTo>
                      <a:pt x="2612" y="7688"/>
                    </a:lnTo>
                    <a:lnTo>
                      <a:pt x="2443" y="7625"/>
                    </a:lnTo>
                    <a:lnTo>
                      <a:pt x="2285" y="7551"/>
                    </a:lnTo>
                    <a:lnTo>
                      <a:pt x="2140" y="7468"/>
                    </a:lnTo>
                    <a:lnTo>
                      <a:pt x="2008" y="7373"/>
                    </a:lnTo>
                    <a:lnTo>
                      <a:pt x="1890" y="7267"/>
                    </a:lnTo>
                    <a:lnTo>
                      <a:pt x="1786" y="7149"/>
                    </a:lnTo>
                    <a:lnTo>
                      <a:pt x="1697" y="7018"/>
                    </a:lnTo>
                    <a:lnTo>
                      <a:pt x="1626" y="6874"/>
                    </a:lnTo>
                    <a:lnTo>
                      <a:pt x="1570" y="6717"/>
                    </a:lnTo>
                    <a:lnTo>
                      <a:pt x="1532" y="6544"/>
                    </a:lnTo>
                    <a:lnTo>
                      <a:pt x="1513" y="6358"/>
                    </a:lnTo>
                    <a:lnTo>
                      <a:pt x="1512" y="6155"/>
                    </a:lnTo>
                    <a:lnTo>
                      <a:pt x="1531" y="5937"/>
                    </a:lnTo>
                    <a:lnTo>
                      <a:pt x="1570" y="5704"/>
                    </a:lnTo>
                    <a:lnTo>
                      <a:pt x="1630" y="5452"/>
                    </a:lnTo>
                    <a:lnTo>
                      <a:pt x="1712" y="5183"/>
                    </a:lnTo>
                    <a:lnTo>
                      <a:pt x="1436" y="4981"/>
                    </a:lnTo>
                    <a:lnTo>
                      <a:pt x="1184" y="4778"/>
                    </a:lnTo>
                    <a:lnTo>
                      <a:pt x="956" y="4576"/>
                    </a:lnTo>
                    <a:lnTo>
                      <a:pt x="752" y="4373"/>
                    </a:lnTo>
                    <a:lnTo>
                      <a:pt x="572" y="4173"/>
                    </a:lnTo>
                    <a:lnTo>
                      <a:pt x="416" y="3975"/>
                    </a:lnTo>
                    <a:lnTo>
                      <a:pt x="285" y="3779"/>
                    </a:lnTo>
                    <a:lnTo>
                      <a:pt x="178" y="3587"/>
                    </a:lnTo>
                    <a:lnTo>
                      <a:pt x="97" y="3398"/>
                    </a:lnTo>
                    <a:lnTo>
                      <a:pt x="39" y="3213"/>
                    </a:lnTo>
                    <a:lnTo>
                      <a:pt x="7" y="3031"/>
                    </a:lnTo>
                    <a:lnTo>
                      <a:pt x="0" y="2856"/>
                    </a:lnTo>
                    <a:lnTo>
                      <a:pt x="19" y="2685"/>
                    </a:lnTo>
                    <a:lnTo>
                      <a:pt x="63" y="2521"/>
                    </a:lnTo>
                    <a:lnTo>
                      <a:pt x="133" y="2362"/>
                    </a:lnTo>
                    <a:lnTo>
                      <a:pt x="227" y="2211"/>
                    </a:lnTo>
                    <a:lnTo>
                      <a:pt x="348" y="2067"/>
                    </a:lnTo>
                    <a:lnTo>
                      <a:pt x="496" y="1931"/>
                    </a:lnTo>
                    <a:lnTo>
                      <a:pt x="669" y="1803"/>
                    </a:lnTo>
                    <a:lnTo>
                      <a:pt x="869" y="1685"/>
                    </a:lnTo>
                    <a:lnTo>
                      <a:pt x="1094" y="1576"/>
                    </a:lnTo>
                    <a:lnTo>
                      <a:pt x="1347" y="1477"/>
                    </a:lnTo>
                    <a:lnTo>
                      <a:pt x="1626" y="1388"/>
                    </a:lnTo>
                    <a:lnTo>
                      <a:pt x="1932" y="1310"/>
                    </a:lnTo>
                    <a:lnTo>
                      <a:pt x="2266" y="1244"/>
                    </a:lnTo>
                    <a:lnTo>
                      <a:pt x="2626" y="1189"/>
                    </a:lnTo>
                    <a:lnTo>
                      <a:pt x="3014" y="1147"/>
                    </a:lnTo>
                    <a:lnTo>
                      <a:pt x="3428" y="1118"/>
                    </a:lnTo>
                    <a:lnTo>
                      <a:pt x="3871" y="1102"/>
                    </a:lnTo>
                    <a:lnTo>
                      <a:pt x="4341" y="1100"/>
                    </a:lnTo>
                    <a:lnTo>
                      <a:pt x="4839" y="1112"/>
                    </a:lnTo>
                    <a:lnTo>
                      <a:pt x="5366" y="1140"/>
                    </a:lnTo>
                    <a:close/>
                  </a:path>
                </a:pathLst>
              </a:custGeom>
              <a:solidFill>
                <a:srgbClr val="9C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3" name="Freeform 445"/>
              <p:cNvSpPr>
                <a:spLocks/>
              </p:cNvSpPr>
              <p:nvPr/>
            </p:nvSpPr>
            <p:spPr bwMode="auto">
              <a:xfrm>
                <a:off x="1333" y="2531"/>
                <a:ext cx="790" cy="445"/>
              </a:xfrm>
              <a:custGeom>
                <a:avLst/>
                <a:gdLst>
                  <a:gd name="T0" fmla="*/ 15 w 15424"/>
                  <a:gd name="T1" fmla="*/ 2 h 8673"/>
                  <a:gd name="T2" fmla="*/ 17 w 15424"/>
                  <a:gd name="T3" fmla="*/ 1 h 8673"/>
                  <a:gd name="T4" fmla="*/ 19 w 15424"/>
                  <a:gd name="T5" fmla="*/ 1 h 8673"/>
                  <a:gd name="T6" fmla="*/ 21 w 15424"/>
                  <a:gd name="T7" fmla="*/ 0 h 8673"/>
                  <a:gd name="T8" fmla="*/ 23 w 15424"/>
                  <a:gd name="T9" fmla="*/ 0 h 8673"/>
                  <a:gd name="T10" fmla="*/ 24 w 15424"/>
                  <a:gd name="T11" fmla="*/ 0 h 8673"/>
                  <a:gd name="T12" fmla="*/ 26 w 15424"/>
                  <a:gd name="T13" fmla="*/ 1 h 8673"/>
                  <a:gd name="T14" fmla="*/ 28 w 15424"/>
                  <a:gd name="T15" fmla="*/ 1 h 8673"/>
                  <a:gd name="T16" fmla="*/ 29 w 15424"/>
                  <a:gd name="T17" fmla="*/ 2 h 8673"/>
                  <a:gd name="T18" fmla="*/ 31 w 15424"/>
                  <a:gd name="T19" fmla="*/ 3 h 8673"/>
                  <a:gd name="T20" fmla="*/ 32 w 15424"/>
                  <a:gd name="T21" fmla="*/ 5 h 8673"/>
                  <a:gd name="T22" fmla="*/ 34 w 15424"/>
                  <a:gd name="T23" fmla="*/ 5 h 8673"/>
                  <a:gd name="T24" fmla="*/ 36 w 15424"/>
                  <a:gd name="T25" fmla="*/ 6 h 8673"/>
                  <a:gd name="T26" fmla="*/ 37 w 15424"/>
                  <a:gd name="T27" fmla="*/ 6 h 8673"/>
                  <a:gd name="T28" fmla="*/ 38 w 15424"/>
                  <a:gd name="T29" fmla="*/ 7 h 8673"/>
                  <a:gd name="T30" fmla="*/ 39 w 15424"/>
                  <a:gd name="T31" fmla="*/ 8 h 8673"/>
                  <a:gd name="T32" fmla="*/ 40 w 15424"/>
                  <a:gd name="T33" fmla="*/ 9 h 8673"/>
                  <a:gd name="T34" fmla="*/ 40 w 15424"/>
                  <a:gd name="T35" fmla="*/ 10 h 8673"/>
                  <a:gd name="T36" fmla="*/ 40 w 15424"/>
                  <a:gd name="T37" fmla="*/ 11 h 8673"/>
                  <a:gd name="T38" fmla="*/ 40 w 15424"/>
                  <a:gd name="T39" fmla="*/ 13 h 8673"/>
                  <a:gd name="T40" fmla="*/ 40 w 15424"/>
                  <a:gd name="T41" fmla="*/ 14 h 8673"/>
                  <a:gd name="T42" fmla="*/ 39 w 15424"/>
                  <a:gd name="T43" fmla="*/ 16 h 8673"/>
                  <a:gd name="T44" fmla="*/ 39 w 15424"/>
                  <a:gd name="T45" fmla="*/ 19 h 8673"/>
                  <a:gd name="T46" fmla="*/ 38 w 15424"/>
                  <a:gd name="T47" fmla="*/ 20 h 8673"/>
                  <a:gd name="T48" fmla="*/ 36 w 15424"/>
                  <a:gd name="T49" fmla="*/ 22 h 8673"/>
                  <a:gd name="T50" fmla="*/ 34 w 15424"/>
                  <a:gd name="T51" fmla="*/ 22 h 8673"/>
                  <a:gd name="T52" fmla="*/ 32 w 15424"/>
                  <a:gd name="T53" fmla="*/ 23 h 8673"/>
                  <a:gd name="T54" fmla="*/ 29 w 15424"/>
                  <a:gd name="T55" fmla="*/ 23 h 8673"/>
                  <a:gd name="T56" fmla="*/ 26 w 15424"/>
                  <a:gd name="T57" fmla="*/ 23 h 8673"/>
                  <a:gd name="T58" fmla="*/ 23 w 15424"/>
                  <a:gd name="T59" fmla="*/ 22 h 8673"/>
                  <a:gd name="T60" fmla="*/ 20 w 15424"/>
                  <a:gd name="T61" fmla="*/ 21 h 8673"/>
                  <a:gd name="T62" fmla="*/ 18 w 15424"/>
                  <a:gd name="T63" fmla="*/ 21 h 8673"/>
                  <a:gd name="T64" fmla="*/ 15 w 15424"/>
                  <a:gd name="T65" fmla="*/ 21 h 8673"/>
                  <a:gd name="T66" fmla="*/ 13 w 15424"/>
                  <a:gd name="T67" fmla="*/ 21 h 8673"/>
                  <a:gd name="T68" fmla="*/ 11 w 15424"/>
                  <a:gd name="T69" fmla="*/ 21 h 8673"/>
                  <a:gd name="T70" fmla="*/ 9 w 15424"/>
                  <a:gd name="T71" fmla="*/ 21 h 8673"/>
                  <a:gd name="T72" fmla="*/ 8 w 15424"/>
                  <a:gd name="T73" fmla="*/ 20 h 8673"/>
                  <a:gd name="T74" fmla="*/ 6 w 15424"/>
                  <a:gd name="T75" fmla="*/ 20 h 8673"/>
                  <a:gd name="T76" fmla="*/ 5 w 15424"/>
                  <a:gd name="T77" fmla="*/ 19 h 8673"/>
                  <a:gd name="T78" fmla="*/ 4 w 15424"/>
                  <a:gd name="T79" fmla="*/ 18 h 8673"/>
                  <a:gd name="T80" fmla="*/ 4 w 15424"/>
                  <a:gd name="T81" fmla="*/ 17 h 8673"/>
                  <a:gd name="T82" fmla="*/ 4 w 15424"/>
                  <a:gd name="T83" fmla="*/ 16 h 8673"/>
                  <a:gd name="T84" fmla="*/ 5 w 15424"/>
                  <a:gd name="T85" fmla="*/ 14 h 8673"/>
                  <a:gd name="T86" fmla="*/ 3 w 15424"/>
                  <a:gd name="T87" fmla="*/ 12 h 8673"/>
                  <a:gd name="T88" fmla="*/ 1 w 15424"/>
                  <a:gd name="T89" fmla="*/ 10 h 8673"/>
                  <a:gd name="T90" fmla="*/ 0 w 15424"/>
                  <a:gd name="T91" fmla="*/ 9 h 8673"/>
                  <a:gd name="T92" fmla="*/ 0 w 15424"/>
                  <a:gd name="T93" fmla="*/ 7 h 8673"/>
                  <a:gd name="T94" fmla="*/ 0 w 15424"/>
                  <a:gd name="T95" fmla="*/ 6 h 8673"/>
                  <a:gd name="T96" fmla="*/ 1 w 15424"/>
                  <a:gd name="T97" fmla="*/ 5 h 8673"/>
                  <a:gd name="T98" fmla="*/ 3 w 15424"/>
                  <a:gd name="T99" fmla="*/ 4 h 8673"/>
                  <a:gd name="T100" fmla="*/ 5 w 15424"/>
                  <a:gd name="T101" fmla="*/ 3 h 8673"/>
                  <a:gd name="T102" fmla="*/ 8 w 15424"/>
                  <a:gd name="T103" fmla="*/ 3 h 8673"/>
                  <a:gd name="T104" fmla="*/ 11 w 15424"/>
                  <a:gd name="T105" fmla="*/ 3 h 867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424"/>
                  <a:gd name="T160" fmla="*/ 0 h 8673"/>
                  <a:gd name="T161" fmla="*/ 15424 w 15424"/>
                  <a:gd name="T162" fmla="*/ 8673 h 867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424" h="8673">
                    <a:moveTo>
                      <a:pt x="5352" y="1136"/>
                    </a:moveTo>
                    <a:lnTo>
                      <a:pt x="5604" y="979"/>
                    </a:lnTo>
                    <a:lnTo>
                      <a:pt x="5852" y="833"/>
                    </a:lnTo>
                    <a:lnTo>
                      <a:pt x="6099" y="700"/>
                    </a:lnTo>
                    <a:lnTo>
                      <a:pt x="6343" y="578"/>
                    </a:lnTo>
                    <a:lnTo>
                      <a:pt x="6585" y="468"/>
                    </a:lnTo>
                    <a:lnTo>
                      <a:pt x="6825" y="369"/>
                    </a:lnTo>
                    <a:lnTo>
                      <a:pt x="7062" y="283"/>
                    </a:lnTo>
                    <a:lnTo>
                      <a:pt x="7298" y="208"/>
                    </a:lnTo>
                    <a:lnTo>
                      <a:pt x="7532" y="145"/>
                    </a:lnTo>
                    <a:lnTo>
                      <a:pt x="7763" y="94"/>
                    </a:lnTo>
                    <a:lnTo>
                      <a:pt x="7992" y="52"/>
                    </a:lnTo>
                    <a:lnTo>
                      <a:pt x="8220" y="24"/>
                    </a:lnTo>
                    <a:lnTo>
                      <a:pt x="8444" y="6"/>
                    </a:lnTo>
                    <a:lnTo>
                      <a:pt x="8667" y="0"/>
                    </a:lnTo>
                    <a:lnTo>
                      <a:pt x="8887" y="4"/>
                    </a:lnTo>
                    <a:lnTo>
                      <a:pt x="9106" y="20"/>
                    </a:lnTo>
                    <a:lnTo>
                      <a:pt x="9323" y="46"/>
                    </a:lnTo>
                    <a:lnTo>
                      <a:pt x="9538" y="84"/>
                    </a:lnTo>
                    <a:lnTo>
                      <a:pt x="9751" y="132"/>
                    </a:lnTo>
                    <a:lnTo>
                      <a:pt x="9961" y="193"/>
                    </a:lnTo>
                    <a:lnTo>
                      <a:pt x="10170" y="262"/>
                    </a:lnTo>
                    <a:lnTo>
                      <a:pt x="10376" y="343"/>
                    </a:lnTo>
                    <a:lnTo>
                      <a:pt x="10580" y="435"/>
                    </a:lnTo>
                    <a:lnTo>
                      <a:pt x="10784" y="537"/>
                    </a:lnTo>
                    <a:lnTo>
                      <a:pt x="10984" y="650"/>
                    </a:lnTo>
                    <a:lnTo>
                      <a:pt x="11183" y="773"/>
                    </a:lnTo>
                    <a:lnTo>
                      <a:pt x="11380" y="907"/>
                    </a:lnTo>
                    <a:lnTo>
                      <a:pt x="11574" y="1050"/>
                    </a:lnTo>
                    <a:lnTo>
                      <a:pt x="11767" y="1205"/>
                    </a:lnTo>
                    <a:lnTo>
                      <a:pt x="11959" y="1369"/>
                    </a:lnTo>
                    <a:lnTo>
                      <a:pt x="12147" y="1543"/>
                    </a:lnTo>
                    <a:lnTo>
                      <a:pt x="12335" y="1727"/>
                    </a:lnTo>
                    <a:lnTo>
                      <a:pt x="12547" y="1793"/>
                    </a:lnTo>
                    <a:lnTo>
                      <a:pt x="12756" y="1861"/>
                    </a:lnTo>
                    <a:lnTo>
                      <a:pt x="12961" y="1929"/>
                    </a:lnTo>
                    <a:lnTo>
                      <a:pt x="13161" y="2001"/>
                    </a:lnTo>
                    <a:lnTo>
                      <a:pt x="13357" y="2075"/>
                    </a:lnTo>
                    <a:lnTo>
                      <a:pt x="13547" y="2150"/>
                    </a:lnTo>
                    <a:lnTo>
                      <a:pt x="13731" y="2228"/>
                    </a:lnTo>
                    <a:lnTo>
                      <a:pt x="13908" y="2311"/>
                    </a:lnTo>
                    <a:lnTo>
                      <a:pt x="14078" y="2395"/>
                    </a:lnTo>
                    <a:lnTo>
                      <a:pt x="14242" y="2483"/>
                    </a:lnTo>
                    <a:lnTo>
                      <a:pt x="14396" y="2575"/>
                    </a:lnTo>
                    <a:lnTo>
                      <a:pt x="14542" y="2671"/>
                    </a:lnTo>
                    <a:lnTo>
                      <a:pt x="14679" y="2772"/>
                    </a:lnTo>
                    <a:lnTo>
                      <a:pt x="14806" y="2876"/>
                    </a:lnTo>
                    <a:lnTo>
                      <a:pt x="14923" y="2985"/>
                    </a:lnTo>
                    <a:lnTo>
                      <a:pt x="15028" y="3099"/>
                    </a:lnTo>
                    <a:lnTo>
                      <a:pt x="15123" y="3218"/>
                    </a:lnTo>
                    <a:lnTo>
                      <a:pt x="15206" y="3343"/>
                    </a:lnTo>
                    <a:lnTo>
                      <a:pt x="15277" y="3473"/>
                    </a:lnTo>
                    <a:lnTo>
                      <a:pt x="15334" y="3609"/>
                    </a:lnTo>
                    <a:lnTo>
                      <a:pt x="15378" y="3751"/>
                    </a:lnTo>
                    <a:lnTo>
                      <a:pt x="15407" y="3901"/>
                    </a:lnTo>
                    <a:lnTo>
                      <a:pt x="15423" y="4056"/>
                    </a:lnTo>
                    <a:lnTo>
                      <a:pt x="15424" y="4218"/>
                    </a:lnTo>
                    <a:lnTo>
                      <a:pt x="15408" y="4388"/>
                    </a:lnTo>
                    <a:lnTo>
                      <a:pt x="15377" y="4563"/>
                    </a:lnTo>
                    <a:lnTo>
                      <a:pt x="15329" y="4748"/>
                    </a:lnTo>
                    <a:lnTo>
                      <a:pt x="15264" y="4939"/>
                    </a:lnTo>
                    <a:lnTo>
                      <a:pt x="15182" y="5140"/>
                    </a:lnTo>
                    <a:lnTo>
                      <a:pt x="15081" y="5348"/>
                    </a:lnTo>
                    <a:lnTo>
                      <a:pt x="14961" y="5564"/>
                    </a:lnTo>
                    <a:lnTo>
                      <a:pt x="14822" y="5789"/>
                    </a:lnTo>
                    <a:lnTo>
                      <a:pt x="14840" y="6138"/>
                    </a:lnTo>
                    <a:lnTo>
                      <a:pt x="14827" y="6460"/>
                    </a:lnTo>
                    <a:lnTo>
                      <a:pt x="14784" y="6757"/>
                    </a:lnTo>
                    <a:lnTo>
                      <a:pt x="14711" y="7029"/>
                    </a:lnTo>
                    <a:lnTo>
                      <a:pt x="14611" y="7277"/>
                    </a:lnTo>
                    <a:lnTo>
                      <a:pt x="14486" y="7501"/>
                    </a:lnTo>
                    <a:lnTo>
                      <a:pt x="14334" y="7704"/>
                    </a:lnTo>
                    <a:lnTo>
                      <a:pt x="14160" y="7884"/>
                    </a:lnTo>
                    <a:lnTo>
                      <a:pt x="13963" y="8044"/>
                    </a:lnTo>
                    <a:lnTo>
                      <a:pt x="13745" y="8183"/>
                    </a:lnTo>
                    <a:lnTo>
                      <a:pt x="13508" y="8305"/>
                    </a:lnTo>
                    <a:lnTo>
                      <a:pt x="13252" y="8407"/>
                    </a:lnTo>
                    <a:lnTo>
                      <a:pt x="12979" y="8491"/>
                    </a:lnTo>
                    <a:lnTo>
                      <a:pt x="12691" y="8558"/>
                    </a:lnTo>
                    <a:lnTo>
                      <a:pt x="12387" y="8609"/>
                    </a:lnTo>
                    <a:lnTo>
                      <a:pt x="12071" y="8645"/>
                    </a:lnTo>
                    <a:lnTo>
                      <a:pt x="11744" y="8666"/>
                    </a:lnTo>
                    <a:lnTo>
                      <a:pt x="11406" y="8673"/>
                    </a:lnTo>
                    <a:lnTo>
                      <a:pt x="11059" y="8668"/>
                    </a:lnTo>
                    <a:lnTo>
                      <a:pt x="10705" y="8650"/>
                    </a:lnTo>
                    <a:lnTo>
                      <a:pt x="10343" y="8621"/>
                    </a:lnTo>
                    <a:lnTo>
                      <a:pt x="9977" y="8581"/>
                    </a:lnTo>
                    <a:lnTo>
                      <a:pt x="9607" y="8531"/>
                    </a:lnTo>
                    <a:lnTo>
                      <a:pt x="9235" y="8472"/>
                    </a:lnTo>
                    <a:lnTo>
                      <a:pt x="8862" y="8405"/>
                    </a:lnTo>
                    <a:lnTo>
                      <a:pt x="8488" y="8330"/>
                    </a:lnTo>
                    <a:lnTo>
                      <a:pt x="8116" y="8248"/>
                    </a:lnTo>
                    <a:lnTo>
                      <a:pt x="7748" y="8160"/>
                    </a:lnTo>
                    <a:lnTo>
                      <a:pt x="7382" y="8068"/>
                    </a:lnTo>
                    <a:lnTo>
                      <a:pt x="7023" y="7970"/>
                    </a:lnTo>
                    <a:lnTo>
                      <a:pt x="6671" y="7869"/>
                    </a:lnTo>
                    <a:lnTo>
                      <a:pt x="6326" y="7765"/>
                    </a:lnTo>
                    <a:lnTo>
                      <a:pt x="6066" y="7787"/>
                    </a:lnTo>
                    <a:lnTo>
                      <a:pt x="5807" y="7810"/>
                    </a:lnTo>
                    <a:lnTo>
                      <a:pt x="5548" y="7829"/>
                    </a:lnTo>
                    <a:lnTo>
                      <a:pt x="5291" y="7845"/>
                    </a:lnTo>
                    <a:lnTo>
                      <a:pt x="5037" y="7860"/>
                    </a:lnTo>
                    <a:lnTo>
                      <a:pt x="4786" y="7871"/>
                    </a:lnTo>
                    <a:lnTo>
                      <a:pt x="4538" y="7877"/>
                    </a:lnTo>
                    <a:lnTo>
                      <a:pt x="4296" y="7879"/>
                    </a:lnTo>
                    <a:lnTo>
                      <a:pt x="4058" y="7876"/>
                    </a:lnTo>
                    <a:lnTo>
                      <a:pt x="3827" y="7868"/>
                    </a:lnTo>
                    <a:lnTo>
                      <a:pt x="3602" y="7853"/>
                    </a:lnTo>
                    <a:lnTo>
                      <a:pt x="3385" y="7832"/>
                    </a:lnTo>
                    <a:lnTo>
                      <a:pt x="3177" y="7803"/>
                    </a:lnTo>
                    <a:lnTo>
                      <a:pt x="2977" y="7766"/>
                    </a:lnTo>
                    <a:lnTo>
                      <a:pt x="2786" y="7722"/>
                    </a:lnTo>
                    <a:lnTo>
                      <a:pt x="2606" y="7668"/>
                    </a:lnTo>
                    <a:lnTo>
                      <a:pt x="2436" y="7605"/>
                    </a:lnTo>
                    <a:lnTo>
                      <a:pt x="2280" y="7533"/>
                    </a:lnTo>
                    <a:lnTo>
                      <a:pt x="2134" y="7449"/>
                    </a:lnTo>
                    <a:lnTo>
                      <a:pt x="2003" y="7355"/>
                    </a:lnTo>
                    <a:lnTo>
                      <a:pt x="1885" y="7249"/>
                    </a:lnTo>
                    <a:lnTo>
                      <a:pt x="1782" y="7131"/>
                    </a:lnTo>
                    <a:lnTo>
                      <a:pt x="1694" y="7001"/>
                    </a:lnTo>
                    <a:lnTo>
                      <a:pt x="1621" y="6856"/>
                    </a:lnTo>
                    <a:lnTo>
                      <a:pt x="1567" y="6699"/>
                    </a:lnTo>
                    <a:lnTo>
                      <a:pt x="1529" y="6528"/>
                    </a:lnTo>
                    <a:lnTo>
                      <a:pt x="1509" y="6341"/>
                    </a:lnTo>
                    <a:lnTo>
                      <a:pt x="1509" y="6140"/>
                    </a:lnTo>
                    <a:lnTo>
                      <a:pt x="1528" y="5923"/>
                    </a:lnTo>
                    <a:lnTo>
                      <a:pt x="1567" y="5689"/>
                    </a:lnTo>
                    <a:lnTo>
                      <a:pt x="1627" y="5439"/>
                    </a:lnTo>
                    <a:lnTo>
                      <a:pt x="1709" y="5170"/>
                    </a:lnTo>
                    <a:lnTo>
                      <a:pt x="1433" y="4968"/>
                    </a:lnTo>
                    <a:lnTo>
                      <a:pt x="1181" y="4766"/>
                    </a:lnTo>
                    <a:lnTo>
                      <a:pt x="954" y="4563"/>
                    </a:lnTo>
                    <a:lnTo>
                      <a:pt x="751" y="4362"/>
                    </a:lnTo>
                    <a:lnTo>
                      <a:pt x="571" y="4163"/>
                    </a:lnTo>
                    <a:lnTo>
                      <a:pt x="415" y="3965"/>
                    </a:lnTo>
                    <a:lnTo>
                      <a:pt x="284" y="3770"/>
                    </a:lnTo>
                    <a:lnTo>
                      <a:pt x="178" y="3578"/>
                    </a:lnTo>
                    <a:lnTo>
                      <a:pt x="96" y="3389"/>
                    </a:lnTo>
                    <a:lnTo>
                      <a:pt x="39" y="3204"/>
                    </a:lnTo>
                    <a:lnTo>
                      <a:pt x="7" y="3024"/>
                    </a:lnTo>
                    <a:lnTo>
                      <a:pt x="0" y="2848"/>
                    </a:lnTo>
                    <a:lnTo>
                      <a:pt x="19" y="2678"/>
                    </a:lnTo>
                    <a:lnTo>
                      <a:pt x="63" y="2514"/>
                    </a:lnTo>
                    <a:lnTo>
                      <a:pt x="131" y="2356"/>
                    </a:lnTo>
                    <a:lnTo>
                      <a:pt x="227" y="2205"/>
                    </a:lnTo>
                    <a:lnTo>
                      <a:pt x="347" y="2062"/>
                    </a:lnTo>
                    <a:lnTo>
                      <a:pt x="495" y="1926"/>
                    </a:lnTo>
                    <a:lnTo>
                      <a:pt x="667" y="1799"/>
                    </a:lnTo>
                    <a:lnTo>
                      <a:pt x="866" y="1681"/>
                    </a:lnTo>
                    <a:lnTo>
                      <a:pt x="1092" y="1572"/>
                    </a:lnTo>
                    <a:lnTo>
                      <a:pt x="1343" y="1473"/>
                    </a:lnTo>
                    <a:lnTo>
                      <a:pt x="1623" y="1385"/>
                    </a:lnTo>
                    <a:lnTo>
                      <a:pt x="1928" y="1307"/>
                    </a:lnTo>
                    <a:lnTo>
                      <a:pt x="2260" y="1240"/>
                    </a:lnTo>
                    <a:lnTo>
                      <a:pt x="2620" y="1186"/>
                    </a:lnTo>
                    <a:lnTo>
                      <a:pt x="3006" y="1144"/>
                    </a:lnTo>
                    <a:lnTo>
                      <a:pt x="3420" y="1114"/>
                    </a:lnTo>
                    <a:lnTo>
                      <a:pt x="3861" y="1098"/>
                    </a:lnTo>
                    <a:lnTo>
                      <a:pt x="4331" y="1097"/>
                    </a:lnTo>
                    <a:lnTo>
                      <a:pt x="4828" y="1109"/>
                    </a:lnTo>
                    <a:lnTo>
                      <a:pt x="5352" y="1136"/>
                    </a:lnTo>
                    <a:close/>
                  </a:path>
                </a:pathLst>
              </a:custGeom>
              <a:solidFill>
                <a:srgbClr val="9E9D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4" name="Freeform 446"/>
              <p:cNvSpPr>
                <a:spLocks/>
              </p:cNvSpPr>
              <p:nvPr/>
            </p:nvSpPr>
            <p:spPr bwMode="auto">
              <a:xfrm>
                <a:off x="1333" y="2532"/>
                <a:ext cx="790" cy="443"/>
              </a:xfrm>
              <a:custGeom>
                <a:avLst/>
                <a:gdLst>
                  <a:gd name="T0" fmla="*/ 15 w 15384"/>
                  <a:gd name="T1" fmla="*/ 2 h 8653"/>
                  <a:gd name="T2" fmla="*/ 17 w 15384"/>
                  <a:gd name="T3" fmla="*/ 1 h 8653"/>
                  <a:gd name="T4" fmla="*/ 19 w 15384"/>
                  <a:gd name="T5" fmla="*/ 1 h 8653"/>
                  <a:gd name="T6" fmla="*/ 21 w 15384"/>
                  <a:gd name="T7" fmla="*/ 0 h 8653"/>
                  <a:gd name="T8" fmla="*/ 23 w 15384"/>
                  <a:gd name="T9" fmla="*/ 0 h 8653"/>
                  <a:gd name="T10" fmla="*/ 25 w 15384"/>
                  <a:gd name="T11" fmla="*/ 0 h 8653"/>
                  <a:gd name="T12" fmla="*/ 26 w 15384"/>
                  <a:gd name="T13" fmla="*/ 1 h 8653"/>
                  <a:gd name="T14" fmla="*/ 28 w 15384"/>
                  <a:gd name="T15" fmla="*/ 1 h 8653"/>
                  <a:gd name="T16" fmla="*/ 29 w 15384"/>
                  <a:gd name="T17" fmla="*/ 2 h 8653"/>
                  <a:gd name="T18" fmla="*/ 31 w 15384"/>
                  <a:gd name="T19" fmla="*/ 3 h 8653"/>
                  <a:gd name="T20" fmla="*/ 32 w 15384"/>
                  <a:gd name="T21" fmla="*/ 5 h 8653"/>
                  <a:gd name="T22" fmla="*/ 34 w 15384"/>
                  <a:gd name="T23" fmla="*/ 5 h 8653"/>
                  <a:gd name="T24" fmla="*/ 36 w 15384"/>
                  <a:gd name="T25" fmla="*/ 6 h 8653"/>
                  <a:gd name="T26" fmla="*/ 37 w 15384"/>
                  <a:gd name="T27" fmla="*/ 6 h 8653"/>
                  <a:gd name="T28" fmla="*/ 38 w 15384"/>
                  <a:gd name="T29" fmla="*/ 7 h 8653"/>
                  <a:gd name="T30" fmla="*/ 39 w 15384"/>
                  <a:gd name="T31" fmla="*/ 8 h 8653"/>
                  <a:gd name="T32" fmla="*/ 40 w 15384"/>
                  <a:gd name="T33" fmla="*/ 9 h 8653"/>
                  <a:gd name="T34" fmla="*/ 40 w 15384"/>
                  <a:gd name="T35" fmla="*/ 10 h 8653"/>
                  <a:gd name="T36" fmla="*/ 41 w 15384"/>
                  <a:gd name="T37" fmla="*/ 11 h 8653"/>
                  <a:gd name="T38" fmla="*/ 40 w 15384"/>
                  <a:gd name="T39" fmla="*/ 12 h 8653"/>
                  <a:gd name="T40" fmla="*/ 40 w 15384"/>
                  <a:gd name="T41" fmla="*/ 14 h 8653"/>
                  <a:gd name="T42" fmla="*/ 39 w 15384"/>
                  <a:gd name="T43" fmla="*/ 16 h 8653"/>
                  <a:gd name="T44" fmla="*/ 39 w 15384"/>
                  <a:gd name="T45" fmla="*/ 18 h 8653"/>
                  <a:gd name="T46" fmla="*/ 38 w 15384"/>
                  <a:gd name="T47" fmla="*/ 20 h 8653"/>
                  <a:gd name="T48" fmla="*/ 36 w 15384"/>
                  <a:gd name="T49" fmla="*/ 21 h 8653"/>
                  <a:gd name="T50" fmla="*/ 34 w 15384"/>
                  <a:gd name="T51" fmla="*/ 22 h 8653"/>
                  <a:gd name="T52" fmla="*/ 32 w 15384"/>
                  <a:gd name="T53" fmla="*/ 23 h 8653"/>
                  <a:gd name="T54" fmla="*/ 29 w 15384"/>
                  <a:gd name="T55" fmla="*/ 23 h 8653"/>
                  <a:gd name="T56" fmla="*/ 26 w 15384"/>
                  <a:gd name="T57" fmla="*/ 22 h 8653"/>
                  <a:gd name="T58" fmla="*/ 23 w 15384"/>
                  <a:gd name="T59" fmla="*/ 22 h 8653"/>
                  <a:gd name="T60" fmla="*/ 20 w 15384"/>
                  <a:gd name="T61" fmla="*/ 21 h 8653"/>
                  <a:gd name="T62" fmla="*/ 18 w 15384"/>
                  <a:gd name="T63" fmla="*/ 21 h 8653"/>
                  <a:gd name="T64" fmla="*/ 15 w 15384"/>
                  <a:gd name="T65" fmla="*/ 20 h 8653"/>
                  <a:gd name="T66" fmla="*/ 13 w 15384"/>
                  <a:gd name="T67" fmla="*/ 21 h 8653"/>
                  <a:gd name="T68" fmla="*/ 11 w 15384"/>
                  <a:gd name="T69" fmla="*/ 21 h 8653"/>
                  <a:gd name="T70" fmla="*/ 10 w 15384"/>
                  <a:gd name="T71" fmla="*/ 21 h 8653"/>
                  <a:gd name="T72" fmla="*/ 8 w 15384"/>
                  <a:gd name="T73" fmla="*/ 20 h 8653"/>
                  <a:gd name="T74" fmla="*/ 6 w 15384"/>
                  <a:gd name="T75" fmla="*/ 20 h 8653"/>
                  <a:gd name="T76" fmla="*/ 5 w 15384"/>
                  <a:gd name="T77" fmla="*/ 19 h 8653"/>
                  <a:gd name="T78" fmla="*/ 4 w 15384"/>
                  <a:gd name="T79" fmla="*/ 18 h 8653"/>
                  <a:gd name="T80" fmla="*/ 4 w 15384"/>
                  <a:gd name="T81" fmla="*/ 17 h 8653"/>
                  <a:gd name="T82" fmla="*/ 4 w 15384"/>
                  <a:gd name="T83" fmla="*/ 16 h 8653"/>
                  <a:gd name="T84" fmla="*/ 5 w 15384"/>
                  <a:gd name="T85" fmla="*/ 14 h 8653"/>
                  <a:gd name="T86" fmla="*/ 3 w 15384"/>
                  <a:gd name="T87" fmla="*/ 12 h 8653"/>
                  <a:gd name="T88" fmla="*/ 1 w 15384"/>
                  <a:gd name="T89" fmla="*/ 10 h 8653"/>
                  <a:gd name="T90" fmla="*/ 0 w 15384"/>
                  <a:gd name="T91" fmla="*/ 9 h 8653"/>
                  <a:gd name="T92" fmla="*/ 0 w 15384"/>
                  <a:gd name="T93" fmla="*/ 7 h 8653"/>
                  <a:gd name="T94" fmla="*/ 0 w 15384"/>
                  <a:gd name="T95" fmla="*/ 6 h 8653"/>
                  <a:gd name="T96" fmla="*/ 1 w 15384"/>
                  <a:gd name="T97" fmla="*/ 5 h 8653"/>
                  <a:gd name="T98" fmla="*/ 3 w 15384"/>
                  <a:gd name="T99" fmla="*/ 4 h 8653"/>
                  <a:gd name="T100" fmla="*/ 5 w 15384"/>
                  <a:gd name="T101" fmla="*/ 3 h 8653"/>
                  <a:gd name="T102" fmla="*/ 8 w 15384"/>
                  <a:gd name="T103" fmla="*/ 3 h 8653"/>
                  <a:gd name="T104" fmla="*/ 11 w 15384"/>
                  <a:gd name="T105" fmla="*/ 3 h 86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84"/>
                  <a:gd name="T160" fmla="*/ 0 h 8653"/>
                  <a:gd name="T161" fmla="*/ 15384 w 15384"/>
                  <a:gd name="T162" fmla="*/ 8653 h 86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84" h="8653">
                    <a:moveTo>
                      <a:pt x="5339" y="1135"/>
                    </a:moveTo>
                    <a:lnTo>
                      <a:pt x="5589" y="977"/>
                    </a:lnTo>
                    <a:lnTo>
                      <a:pt x="5837" y="832"/>
                    </a:lnTo>
                    <a:lnTo>
                      <a:pt x="6083" y="699"/>
                    </a:lnTo>
                    <a:lnTo>
                      <a:pt x="6326" y="577"/>
                    </a:lnTo>
                    <a:lnTo>
                      <a:pt x="6567" y="468"/>
                    </a:lnTo>
                    <a:lnTo>
                      <a:pt x="6807" y="370"/>
                    </a:lnTo>
                    <a:lnTo>
                      <a:pt x="7044" y="284"/>
                    </a:lnTo>
                    <a:lnTo>
                      <a:pt x="7279" y="209"/>
                    </a:lnTo>
                    <a:lnTo>
                      <a:pt x="7512" y="146"/>
                    </a:lnTo>
                    <a:lnTo>
                      <a:pt x="7743" y="94"/>
                    </a:lnTo>
                    <a:lnTo>
                      <a:pt x="7971" y="53"/>
                    </a:lnTo>
                    <a:lnTo>
                      <a:pt x="8197" y="25"/>
                    </a:lnTo>
                    <a:lnTo>
                      <a:pt x="8422" y="7"/>
                    </a:lnTo>
                    <a:lnTo>
                      <a:pt x="8645" y="0"/>
                    </a:lnTo>
                    <a:lnTo>
                      <a:pt x="8865" y="5"/>
                    </a:lnTo>
                    <a:lnTo>
                      <a:pt x="9083" y="20"/>
                    </a:lnTo>
                    <a:lnTo>
                      <a:pt x="9299" y="47"/>
                    </a:lnTo>
                    <a:lnTo>
                      <a:pt x="9513" y="85"/>
                    </a:lnTo>
                    <a:lnTo>
                      <a:pt x="9725" y="133"/>
                    </a:lnTo>
                    <a:lnTo>
                      <a:pt x="9935" y="192"/>
                    </a:lnTo>
                    <a:lnTo>
                      <a:pt x="10143" y="263"/>
                    </a:lnTo>
                    <a:lnTo>
                      <a:pt x="10350" y="344"/>
                    </a:lnTo>
                    <a:lnTo>
                      <a:pt x="10553" y="434"/>
                    </a:lnTo>
                    <a:lnTo>
                      <a:pt x="10755" y="536"/>
                    </a:lnTo>
                    <a:lnTo>
                      <a:pt x="10955" y="649"/>
                    </a:lnTo>
                    <a:lnTo>
                      <a:pt x="11154" y="771"/>
                    </a:lnTo>
                    <a:lnTo>
                      <a:pt x="11350" y="905"/>
                    </a:lnTo>
                    <a:lnTo>
                      <a:pt x="11545" y="1048"/>
                    </a:lnTo>
                    <a:lnTo>
                      <a:pt x="11738" y="1202"/>
                    </a:lnTo>
                    <a:lnTo>
                      <a:pt x="11928" y="1366"/>
                    </a:lnTo>
                    <a:lnTo>
                      <a:pt x="12117" y="1540"/>
                    </a:lnTo>
                    <a:lnTo>
                      <a:pt x="12303" y="1724"/>
                    </a:lnTo>
                    <a:lnTo>
                      <a:pt x="12515" y="1790"/>
                    </a:lnTo>
                    <a:lnTo>
                      <a:pt x="12723" y="1857"/>
                    </a:lnTo>
                    <a:lnTo>
                      <a:pt x="12928" y="1926"/>
                    </a:lnTo>
                    <a:lnTo>
                      <a:pt x="13128" y="1996"/>
                    </a:lnTo>
                    <a:lnTo>
                      <a:pt x="13322" y="2070"/>
                    </a:lnTo>
                    <a:lnTo>
                      <a:pt x="13513" y="2146"/>
                    </a:lnTo>
                    <a:lnTo>
                      <a:pt x="13696" y="2224"/>
                    </a:lnTo>
                    <a:lnTo>
                      <a:pt x="13873" y="2306"/>
                    </a:lnTo>
                    <a:lnTo>
                      <a:pt x="14043" y="2390"/>
                    </a:lnTo>
                    <a:lnTo>
                      <a:pt x="14206" y="2478"/>
                    </a:lnTo>
                    <a:lnTo>
                      <a:pt x="14360" y="2570"/>
                    </a:lnTo>
                    <a:lnTo>
                      <a:pt x="14505" y="2665"/>
                    </a:lnTo>
                    <a:lnTo>
                      <a:pt x="14642" y="2765"/>
                    </a:lnTo>
                    <a:lnTo>
                      <a:pt x="14768" y="2869"/>
                    </a:lnTo>
                    <a:lnTo>
                      <a:pt x="14885" y="2979"/>
                    </a:lnTo>
                    <a:lnTo>
                      <a:pt x="14990" y="3093"/>
                    </a:lnTo>
                    <a:lnTo>
                      <a:pt x="15085" y="3212"/>
                    </a:lnTo>
                    <a:lnTo>
                      <a:pt x="15167" y="3336"/>
                    </a:lnTo>
                    <a:lnTo>
                      <a:pt x="15238" y="3465"/>
                    </a:lnTo>
                    <a:lnTo>
                      <a:pt x="15295" y="3601"/>
                    </a:lnTo>
                    <a:lnTo>
                      <a:pt x="15339" y="3744"/>
                    </a:lnTo>
                    <a:lnTo>
                      <a:pt x="15368" y="3892"/>
                    </a:lnTo>
                    <a:lnTo>
                      <a:pt x="15384" y="4047"/>
                    </a:lnTo>
                    <a:lnTo>
                      <a:pt x="15384" y="4208"/>
                    </a:lnTo>
                    <a:lnTo>
                      <a:pt x="15369" y="4377"/>
                    </a:lnTo>
                    <a:lnTo>
                      <a:pt x="15339" y="4553"/>
                    </a:lnTo>
                    <a:lnTo>
                      <a:pt x="15290" y="4737"/>
                    </a:lnTo>
                    <a:lnTo>
                      <a:pt x="15226" y="4928"/>
                    </a:lnTo>
                    <a:lnTo>
                      <a:pt x="15143" y="5127"/>
                    </a:lnTo>
                    <a:lnTo>
                      <a:pt x="15042" y="5335"/>
                    </a:lnTo>
                    <a:lnTo>
                      <a:pt x="14923" y="5551"/>
                    </a:lnTo>
                    <a:lnTo>
                      <a:pt x="14784" y="5776"/>
                    </a:lnTo>
                    <a:lnTo>
                      <a:pt x="14803" y="6124"/>
                    </a:lnTo>
                    <a:lnTo>
                      <a:pt x="14789" y="6445"/>
                    </a:lnTo>
                    <a:lnTo>
                      <a:pt x="14746" y="6741"/>
                    </a:lnTo>
                    <a:lnTo>
                      <a:pt x="14674" y="7013"/>
                    </a:lnTo>
                    <a:lnTo>
                      <a:pt x="14574" y="7259"/>
                    </a:lnTo>
                    <a:lnTo>
                      <a:pt x="14449" y="7484"/>
                    </a:lnTo>
                    <a:lnTo>
                      <a:pt x="14299" y="7686"/>
                    </a:lnTo>
                    <a:lnTo>
                      <a:pt x="14124" y="7866"/>
                    </a:lnTo>
                    <a:lnTo>
                      <a:pt x="13928" y="8025"/>
                    </a:lnTo>
                    <a:lnTo>
                      <a:pt x="13710" y="8164"/>
                    </a:lnTo>
                    <a:lnTo>
                      <a:pt x="13473" y="8285"/>
                    </a:lnTo>
                    <a:lnTo>
                      <a:pt x="13218" y="8386"/>
                    </a:lnTo>
                    <a:lnTo>
                      <a:pt x="12945" y="8470"/>
                    </a:lnTo>
                    <a:lnTo>
                      <a:pt x="12658" y="8538"/>
                    </a:lnTo>
                    <a:lnTo>
                      <a:pt x="12356" y="8588"/>
                    </a:lnTo>
                    <a:lnTo>
                      <a:pt x="12041" y="8624"/>
                    </a:lnTo>
                    <a:lnTo>
                      <a:pt x="11714" y="8645"/>
                    </a:lnTo>
                    <a:lnTo>
                      <a:pt x="11378" y="8653"/>
                    </a:lnTo>
                    <a:lnTo>
                      <a:pt x="11031" y="8647"/>
                    </a:lnTo>
                    <a:lnTo>
                      <a:pt x="10677" y="8630"/>
                    </a:lnTo>
                    <a:lnTo>
                      <a:pt x="10317" y="8600"/>
                    </a:lnTo>
                    <a:lnTo>
                      <a:pt x="9952" y="8560"/>
                    </a:lnTo>
                    <a:lnTo>
                      <a:pt x="9582" y="8511"/>
                    </a:lnTo>
                    <a:lnTo>
                      <a:pt x="9211" y="8452"/>
                    </a:lnTo>
                    <a:lnTo>
                      <a:pt x="8839" y="8384"/>
                    </a:lnTo>
                    <a:lnTo>
                      <a:pt x="8466" y="8309"/>
                    </a:lnTo>
                    <a:lnTo>
                      <a:pt x="8095" y="8228"/>
                    </a:lnTo>
                    <a:lnTo>
                      <a:pt x="7727" y="8141"/>
                    </a:lnTo>
                    <a:lnTo>
                      <a:pt x="7363" y="8048"/>
                    </a:lnTo>
                    <a:lnTo>
                      <a:pt x="7005" y="7951"/>
                    </a:lnTo>
                    <a:lnTo>
                      <a:pt x="6654" y="7850"/>
                    </a:lnTo>
                    <a:lnTo>
                      <a:pt x="6309" y="7747"/>
                    </a:lnTo>
                    <a:lnTo>
                      <a:pt x="6050" y="7769"/>
                    </a:lnTo>
                    <a:lnTo>
                      <a:pt x="5791" y="7790"/>
                    </a:lnTo>
                    <a:lnTo>
                      <a:pt x="5533" y="7810"/>
                    </a:lnTo>
                    <a:lnTo>
                      <a:pt x="5277" y="7827"/>
                    </a:lnTo>
                    <a:lnTo>
                      <a:pt x="5024" y="7842"/>
                    </a:lnTo>
                    <a:lnTo>
                      <a:pt x="4773" y="7852"/>
                    </a:lnTo>
                    <a:lnTo>
                      <a:pt x="4527" y="7859"/>
                    </a:lnTo>
                    <a:lnTo>
                      <a:pt x="4284" y="7861"/>
                    </a:lnTo>
                    <a:lnTo>
                      <a:pt x="4048" y="7858"/>
                    </a:lnTo>
                    <a:lnTo>
                      <a:pt x="3817" y="7849"/>
                    </a:lnTo>
                    <a:lnTo>
                      <a:pt x="3593" y="7834"/>
                    </a:lnTo>
                    <a:lnTo>
                      <a:pt x="3376" y="7813"/>
                    </a:lnTo>
                    <a:lnTo>
                      <a:pt x="3168" y="7785"/>
                    </a:lnTo>
                    <a:lnTo>
                      <a:pt x="2968" y="7748"/>
                    </a:lnTo>
                    <a:lnTo>
                      <a:pt x="2779" y="7704"/>
                    </a:lnTo>
                    <a:lnTo>
                      <a:pt x="2599" y="7650"/>
                    </a:lnTo>
                    <a:lnTo>
                      <a:pt x="2430" y="7587"/>
                    </a:lnTo>
                    <a:lnTo>
                      <a:pt x="2273" y="7514"/>
                    </a:lnTo>
                    <a:lnTo>
                      <a:pt x="2128" y="7431"/>
                    </a:lnTo>
                    <a:lnTo>
                      <a:pt x="1997" y="7337"/>
                    </a:lnTo>
                    <a:lnTo>
                      <a:pt x="1879" y="7232"/>
                    </a:lnTo>
                    <a:lnTo>
                      <a:pt x="1776" y="7114"/>
                    </a:lnTo>
                    <a:lnTo>
                      <a:pt x="1689" y="6984"/>
                    </a:lnTo>
                    <a:lnTo>
                      <a:pt x="1617" y="6840"/>
                    </a:lnTo>
                    <a:lnTo>
                      <a:pt x="1561" y="6684"/>
                    </a:lnTo>
                    <a:lnTo>
                      <a:pt x="1524" y="6513"/>
                    </a:lnTo>
                    <a:lnTo>
                      <a:pt x="1505" y="6327"/>
                    </a:lnTo>
                    <a:lnTo>
                      <a:pt x="1504" y="6126"/>
                    </a:lnTo>
                    <a:lnTo>
                      <a:pt x="1522" y="5909"/>
                    </a:lnTo>
                    <a:lnTo>
                      <a:pt x="1561" y="5676"/>
                    </a:lnTo>
                    <a:lnTo>
                      <a:pt x="1621" y="5426"/>
                    </a:lnTo>
                    <a:lnTo>
                      <a:pt x="1704" y="5158"/>
                    </a:lnTo>
                    <a:lnTo>
                      <a:pt x="1429" y="4957"/>
                    </a:lnTo>
                    <a:lnTo>
                      <a:pt x="1178" y="4755"/>
                    </a:lnTo>
                    <a:lnTo>
                      <a:pt x="951" y="4553"/>
                    </a:lnTo>
                    <a:lnTo>
                      <a:pt x="747" y="4352"/>
                    </a:lnTo>
                    <a:lnTo>
                      <a:pt x="568" y="4153"/>
                    </a:lnTo>
                    <a:lnTo>
                      <a:pt x="414" y="3956"/>
                    </a:lnTo>
                    <a:lnTo>
                      <a:pt x="282" y="3761"/>
                    </a:lnTo>
                    <a:lnTo>
                      <a:pt x="177" y="3570"/>
                    </a:lnTo>
                    <a:lnTo>
                      <a:pt x="95" y="3381"/>
                    </a:lnTo>
                    <a:lnTo>
                      <a:pt x="38" y="3197"/>
                    </a:lnTo>
                    <a:lnTo>
                      <a:pt x="6" y="3017"/>
                    </a:lnTo>
                    <a:lnTo>
                      <a:pt x="0" y="2842"/>
                    </a:lnTo>
                    <a:lnTo>
                      <a:pt x="18" y="2672"/>
                    </a:lnTo>
                    <a:lnTo>
                      <a:pt x="61" y="2508"/>
                    </a:lnTo>
                    <a:lnTo>
                      <a:pt x="130" y="2351"/>
                    </a:lnTo>
                    <a:lnTo>
                      <a:pt x="225" y="2201"/>
                    </a:lnTo>
                    <a:lnTo>
                      <a:pt x="346" y="2057"/>
                    </a:lnTo>
                    <a:lnTo>
                      <a:pt x="493" y="1922"/>
                    </a:lnTo>
                    <a:lnTo>
                      <a:pt x="664" y="1795"/>
                    </a:lnTo>
                    <a:lnTo>
                      <a:pt x="863" y="1677"/>
                    </a:lnTo>
                    <a:lnTo>
                      <a:pt x="1088" y="1569"/>
                    </a:lnTo>
                    <a:lnTo>
                      <a:pt x="1339" y="1470"/>
                    </a:lnTo>
                    <a:lnTo>
                      <a:pt x="1617" y="1381"/>
                    </a:lnTo>
                    <a:lnTo>
                      <a:pt x="1922" y="1304"/>
                    </a:lnTo>
                    <a:lnTo>
                      <a:pt x="2253" y="1238"/>
                    </a:lnTo>
                    <a:lnTo>
                      <a:pt x="2612" y="1183"/>
                    </a:lnTo>
                    <a:lnTo>
                      <a:pt x="2998" y="1142"/>
                    </a:lnTo>
                    <a:lnTo>
                      <a:pt x="3411" y="1113"/>
                    </a:lnTo>
                    <a:lnTo>
                      <a:pt x="3851" y="1097"/>
                    </a:lnTo>
                    <a:lnTo>
                      <a:pt x="4319" y="1095"/>
                    </a:lnTo>
                    <a:lnTo>
                      <a:pt x="4815" y="1107"/>
                    </a:lnTo>
                    <a:lnTo>
                      <a:pt x="5339" y="1135"/>
                    </a:lnTo>
                    <a:close/>
                  </a:path>
                </a:pathLst>
              </a:custGeom>
              <a:solidFill>
                <a:srgbClr val="A0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5" name="Freeform 447"/>
              <p:cNvSpPr>
                <a:spLocks/>
              </p:cNvSpPr>
              <p:nvPr/>
            </p:nvSpPr>
            <p:spPr bwMode="auto">
              <a:xfrm>
                <a:off x="1335" y="2533"/>
                <a:ext cx="786" cy="441"/>
              </a:xfrm>
              <a:custGeom>
                <a:avLst/>
                <a:gdLst>
                  <a:gd name="T0" fmla="*/ 15 w 15346"/>
                  <a:gd name="T1" fmla="*/ 2 h 8631"/>
                  <a:gd name="T2" fmla="*/ 17 w 15346"/>
                  <a:gd name="T3" fmla="*/ 1 h 8631"/>
                  <a:gd name="T4" fmla="*/ 19 w 15346"/>
                  <a:gd name="T5" fmla="*/ 1 h 8631"/>
                  <a:gd name="T6" fmla="*/ 21 w 15346"/>
                  <a:gd name="T7" fmla="*/ 0 h 8631"/>
                  <a:gd name="T8" fmla="*/ 23 w 15346"/>
                  <a:gd name="T9" fmla="*/ 0 h 8631"/>
                  <a:gd name="T10" fmla="*/ 24 w 15346"/>
                  <a:gd name="T11" fmla="*/ 0 h 8631"/>
                  <a:gd name="T12" fmla="*/ 26 w 15346"/>
                  <a:gd name="T13" fmla="*/ 1 h 8631"/>
                  <a:gd name="T14" fmla="*/ 28 w 15346"/>
                  <a:gd name="T15" fmla="*/ 1 h 8631"/>
                  <a:gd name="T16" fmla="*/ 29 w 15346"/>
                  <a:gd name="T17" fmla="*/ 2 h 8631"/>
                  <a:gd name="T18" fmla="*/ 31 w 15346"/>
                  <a:gd name="T19" fmla="*/ 3 h 8631"/>
                  <a:gd name="T20" fmla="*/ 32 w 15346"/>
                  <a:gd name="T21" fmla="*/ 4 h 8631"/>
                  <a:gd name="T22" fmla="*/ 34 w 15346"/>
                  <a:gd name="T23" fmla="*/ 5 h 8631"/>
                  <a:gd name="T24" fmla="*/ 35 w 15346"/>
                  <a:gd name="T25" fmla="*/ 6 h 8631"/>
                  <a:gd name="T26" fmla="*/ 37 w 15346"/>
                  <a:gd name="T27" fmla="*/ 6 h 8631"/>
                  <a:gd name="T28" fmla="*/ 38 w 15346"/>
                  <a:gd name="T29" fmla="*/ 7 h 8631"/>
                  <a:gd name="T30" fmla="*/ 39 w 15346"/>
                  <a:gd name="T31" fmla="*/ 8 h 8631"/>
                  <a:gd name="T32" fmla="*/ 40 w 15346"/>
                  <a:gd name="T33" fmla="*/ 9 h 8631"/>
                  <a:gd name="T34" fmla="*/ 40 w 15346"/>
                  <a:gd name="T35" fmla="*/ 10 h 8631"/>
                  <a:gd name="T36" fmla="*/ 40 w 15346"/>
                  <a:gd name="T37" fmla="*/ 11 h 8631"/>
                  <a:gd name="T38" fmla="*/ 40 w 15346"/>
                  <a:gd name="T39" fmla="*/ 12 h 8631"/>
                  <a:gd name="T40" fmla="*/ 39 w 15346"/>
                  <a:gd name="T41" fmla="*/ 14 h 8631"/>
                  <a:gd name="T42" fmla="*/ 39 w 15346"/>
                  <a:gd name="T43" fmla="*/ 16 h 8631"/>
                  <a:gd name="T44" fmla="*/ 38 w 15346"/>
                  <a:gd name="T45" fmla="*/ 18 h 8631"/>
                  <a:gd name="T46" fmla="*/ 37 w 15346"/>
                  <a:gd name="T47" fmla="*/ 20 h 8631"/>
                  <a:gd name="T48" fmla="*/ 36 w 15346"/>
                  <a:gd name="T49" fmla="*/ 21 h 8631"/>
                  <a:gd name="T50" fmla="*/ 34 w 15346"/>
                  <a:gd name="T51" fmla="*/ 22 h 8631"/>
                  <a:gd name="T52" fmla="*/ 31 w 15346"/>
                  <a:gd name="T53" fmla="*/ 22 h 8631"/>
                  <a:gd name="T54" fmla="*/ 29 w 15346"/>
                  <a:gd name="T55" fmla="*/ 23 h 8631"/>
                  <a:gd name="T56" fmla="*/ 26 w 15346"/>
                  <a:gd name="T57" fmla="*/ 22 h 8631"/>
                  <a:gd name="T58" fmla="*/ 23 w 15346"/>
                  <a:gd name="T59" fmla="*/ 22 h 8631"/>
                  <a:gd name="T60" fmla="*/ 20 w 15346"/>
                  <a:gd name="T61" fmla="*/ 21 h 8631"/>
                  <a:gd name="T62" fmla="*/ 17 w 15346"/>
                  <a:gd name="T63" fmla="*/ 20 h 8631"/>
                  <a:gd name="T64" fmla="*/ 15 w 15346"/>
                  <a:gd name="T65" fmla="*/ 20 h 8631"/>
                  <a:gd name="T66" fmla="*/ 13 w 15346"/>
                  <a:gd name="T67" fmla="*/ 20 h 8631"/>
                  <a:gd name="T68" fmla="*/ 11 w 15346"/>
                  <a:gd name="T69" fmla="*/ 20 h 8631"/>
                  <a:gd name="T70" fmla="*/ 9 w 15346"/>
                  <a:gd name="T71" fmla="*/ 20 h 8631"/>
                  <a:gd name="T72" fmla="*/ 8 w 15346"/>
                  <a:gd name="T73" fmla="*/ 20 h 8631"/>
                  <a:gd name="T74" fmla="*/ 6 w 15346"/>
                  <a:gd name="T75" fmla="*/ 20 h 8631"/>
                  <a:gd name="T76" fmla="*/ 5 w 15346"/>
                  <a:gd name="T77" fmla="*/ 19 h 8631"/>
                  <a:gd name="T78" fmla="*/ 4 w 15346"/>
                  <a:gd name="T79" fmla="*/ 18 h 8631"/>
                  <a:gd name="T80" fmla="*/ 4 w 15346"/>
                  <a:gd name="T81" fmla="*/ 17 h 8631"/>
                  <a:gd name="T82" fmla="*/ 4 w 15346"/>
                  <a:gd name="T83" fmla="*/ 15 h 8631"/>
                  <a:gd name="T84" fmla="*/ 4 w 15346"/>
                  <a:gd name="T85" fmla="*/ 13 h 8631"/>
                  <a:gd name="T86" fmla="*/ 3 w 15346"/>
                  <a:gd name="T87" fmla="*/ 12 h 8631"/>
                  <a:gd name="T88" fmla="*/ 1 w 15346"/>
                  <a:gd name="T89" fmla="*/ 10 h 8631"/>
                  <a:gd name="T90" fmla="*/ 0 w 15346"/>
                  <a:gd name="T91" fmla="*/ 9 h 8631"/>
                  <a:gd name="T92" fmla="*/ 0 w 15346"/>
                  <a:gd name="T93" fmla="*/ 7 h 8631"/>
                  <a:gd name="T94" fmla="*/ 0 w 15346"/>
                  <a:gd name="T95" fmla="*/ 6 h 8631"/>
                  <a:gd name="T96" fmla="*/ 1 w 15346"/>
                  <a:gd name="T97" fmla="*/ 5 h 8631"/>
                  <a:gd name="T98" fmla="*/ 3 w 15346"/>
                  <a:gd name="T99" fmla="*/ 4 h 8631"/>
                  <a:gd name="T100" fmla="*/ 5 w 15346"/>
                  <a:gd name="T101" fmla="*/ 3 h 8631"/>
                  <a:gd name="T102" fmla="*/ 8 w 15346"/>
                  <a:gd name="T103" fmla="*/ 3 h 8631"/>
                  <a:gd name="T104" fmla="*/ 11 w 15346"/>
                  <a:gd name="T105" fmla="*/ 3 h 86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46"/>
                  <a:gd name="T160" fmla="*/ 0 h 8631"/>
                  <a:gd name="T161" fmla="*/ 15346 w 15346"/>
                  <a:gd name="T162" fmla="*/ 8631 h 86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46" h="8631">
                    <a:moveTo>
                      <a:pt x="5325" y="1131"/>
                    </a:moveTo>
                    <a:lnTo>
                      <a:pt x="5575" y="974"/>
                    </a:lnTo>
                    <a:lnTo>
                      <a:pt x="5823" y="830"/>
                    </a:lnTo>
                    <a:lnTo>
                      <a:pt x="6068" y="697"/>
                    </a:lnTo>
                    <a:lnTo>
                      <a:pt x="6310" y="576"/>
                    </a:lnTo>
                    <a:lnTo>
                      <a:pt x="6552" y="466"/>
                    </a:lnTo>
                    <a:lnTo>
                      <a:pt x="6791" y="368"/>
                    </a:lnTo>
                    <a:lnTo>
                      <a:pt x="7026" y="282"/>
                    </a:lnTo>
                    <a:lnTo>
                      <a:pt x="7261" y="208"/>
                    </a:lnTo>
                    <a:lnTo>
                      <a:pt x="7494" y="145"/>
                    </a:lnTo>
                    <a:lnTo>
                      <a:pt x="7724" y="94"/>
                    </a:lnTo>
                    <a:lnTo>
                      <a:pt x="7952" y="54"/>
                    </a:lnTo>
                    <a:lnTo>
                      <a:pt x="8177" y="24"/>
                    </a:lnTo>
                    <a:lnTo>
                      <a:pt x="8402" y="6"/>
                    </a:lnTo>
                    <a:lnTo>
                      <a:pt x="8623" y="0"/>
                    </a:lnTo>
                    <a:lnTo>
                      <a:pt x="8843" y="4"/>
                    </a:lnTo>
                    <a:lnTo>
                      <a:pt x="9061" y="20"/>
                    </a:lnTo>
                    <a:lnTo>
                      <a:pt x="9276" y="46"/>
                    </a:lnTo>
                    <a:lnTo>
                      <a:pt x="9489" y="84"/>
                    </a:lnTo>
                    <a:lnTo>
                      <a:pt x="9701" y="133"/>
                    </a:lnTo>
                    <a:lnTo>
                      <a:pt x="9911" y="192"/>
                    </a:lnTo>
                    <a:lnTo>
                      <a:pt x="10118" y="262"/>
                    </a:lnTo>
                    <a:lnTo>
                      <a:pt x="10323" y="342"/>
                    </a:lnTo>
                    <a:lnTo>
                      <a:pt x="10528" y="434"/>
                    </a:lnTo>
                    <a:lnTo>
                      <a:pt x="10729" y="535"/>
                    </a:lnTo>
                    <a:lnTo>
                      <a:pt x="10929" y="647"/>
                    </a:lnTo>
                    <a:lnTo>
                      <a:pt x="11127" y="770"/>
                    </a:lnTo>
                    <a:lnTo>
                      <a:pt x="11323" y="902"/>
                    </a:lnTo>
                    <a:lnTo>
                      <a:pt x="11516" y="1046"/>
                    </a:lnTo>
                    <a:lnTo>
                      <a:pt x="11708" y="1198"/>
                    </a:lnTo>
                    <a:lnTo>
                      <a:pt x="11899" y="1363"/>
                    </a:lnTo>
                    <a:lnTo>
                      <a:pt x="12087" y="1535"/>
                    </a:lnTo>
                    <a:lnTo>
                      <a:pt x="12274" y="1720"/>
                    </a:lnTo>
                    <a:lnTo>
                      <a:pt x="12484" y="1785"/>
                    </a:lnTo>
                    <a:lnTo>
                      <a:pt x="12692" y="1851"/>
                    </a:lnTo>
                    <a:lnTo>
                      <a:pt x="12896" y="1921"/>
                    </a:lnTo>
                    <a:lnTo>
                      <a:pt x="13095" y="1992"/>
                    </a:lnTo>
                    <a:lnTo>
                      <a:pt x="13290" y="2064"/>
                    </a:lnTo>
                    <a:lnTo>
                      <a:pt x="13479" y="2140"/>
                    </a:lnTo>
                    <a:lnTo>
                      <a:pt x="13662" y="2218"/>
                    </a:lnTo>
                    <a:lnTo>
                      <a:pt x="13838" y="2299"/>
                    </a:lnTo>
                    <a:lnTo>
                      <a:pt x="14008" y="2383"/>
                    </a:lnTo>
                    <a:lnTo>
                      <a:pt x="14170" y="2472"/>
                    </a:lnTo>
                    <a:lnTo>
                      <a:pt x="14324" y="2563"/>
                    </a:lnTo>
                    <a:lnTo>
                      <a:pt x="14469" y="2658"/>
                    </a:lnTo>
                    <a:lnTo>
                      <a:pt x="14606" y="2758"/>
                    </a:lnTo>
                    <a:lnTo>
                      <a:pt x="14732" y="2863"/>
                    </a:lnTo>
                    <a:lnTo>
                      <a:pt x="14848" y="2971"/>
                    </a:lnTo>
                    <a:lnTo>
                      <a:pt x="14953" y="3085"/>
                    </a:lnTo>
                    <a:lnTo>
                      <a:pt x="15047" y="3203"/>
                    </a:lnTo>
                    <a:lnTo>
                      <a:pt x="15130" y="3327"/>
                    </a:lnTo>
                    <a:lnTo>
                      <a:pt x="15200" y="3457"/>
                    </a:lnTo>
                    <a:lnTo>
                      <a:pt x="15257" y="3592"/>
                    </a:lnTo>
                    <a:lnTo>
                      <a:pt x="15301" y="3734"/>
                    </a:lnTo>
                    <a:lnTo>
                      <a:pt x="15330" y="3882"/>
                    </a:lnTo>
                    <a:lnTo>
                      <a:pt x="15346" y="4036"/>
                    </a:lnTo>
                    <a:lnTo>
                      <a:pt x="15346" y="4197"/>
                    </a:lnTo>
                    <a:lnTo>
                      <a:pt x="15331" y="4366"/>
                    </a:lnTo>
                    <a:lnTo>
                      <a:pt x="15301" y="4541"/>
                    </a:lnTo>
                    <a:lnTo>
                      <a:pt x="15252" y="4725"/>
                    </a:lnTo>
                    <a:lnTo>
                      <a:pt x="15188" y="4915"/>
                    </a:lnTo>
                    <a:lnTo>
                      <a:pt x="15106" y="5114"/>
                    </a:lnTo>
                    <a:lnTo>
                      <a:pt x="15005" y="5322"/>
                    </a:lnTo>
                    <a:lnTo>
                      <a:pt x="14886" y="5538"/>
                    </a:lnTo>
                    <a:lnTo>
                      <a:pt x="14748" y="5762"/>
                    </a:lnTo>
                    <a:lnTo>
                      <a:pt x="14766" y="6109"/>
                    </a:lnTo>
                    <a:lnTo>
                      <a:pt x="14753" y="6429"/>
                    </a:lnTo>
                    <a:lnTo>
                      <a:pt x="14710" y="6724"/>
                    </a:lnTo>
                    <a:lnTo>
                      <a:pt x="14638" y="6994"/>
                    </a:lnTo>
                    <a:lnTo>
                      <a:pt x="14539" y="7241"/>
                    </a:lnTo>
                    <a:lnTo>
                      <a:pt x="14413" y="7465"/>
                    </a:lnTo>
                    <a:lnTo>
                      <a:pt x="14263" y="7666"/>
                    </a:lnTo>
                    <a:lnTo>
                      <a:pt x="14089" y="7845"/>
                    </a:lnTo>
                    <a:lnTo>
                      <a:pt x="13893" y="8004"/>
                    </a:lnTo>
                    <a:lnTo>
                      <a:pt x="13676" y="8144"/>
                    </a:lnTo>
                    <a:lnTo>
                      <a:pt x="13440" y="8264"/>
                    </a:lnTo>
                    <a:lnTo>
                      <a:pt x="13185" y="8366"/>
                    </a:lnTo>
                    <a:lnTo>
                      <a:pt x="12914" y="8449"/>
                    </a:lnTo>
                    <a:lnTo>
                      <a:pt x="12626" y="8516"/>
                    </a:lnTo>
                    <a:lnTo>
                      <a:pt x="12325" y="8567"/>
                    </a:lnTo>
                    <a:lnTo>
                      <a:pt x="12011" y="8603"/>
                    </a:lnTo>
                    <a:lnTo>
                      <a:pt x="11685" y="8624"/>
                    </a:lnTo>
                    <a:lnTo>
                      <a:pt x="11349" y="8631"/>
                    </a:lnTo>
                    <a:lnTo>
                      <a:pt x="11004" y="8626"/>
                    </a:lnTo>
                    <a:lnTo>
                      <a:pt x="10651" y="8608"/>
                    </a:lnTo>
                    <a:lnTo>
                      <a:pt x="10292" y="8579"/>
                    </a:lnTo>
                    <a:lnTo>
                      <a:pt x="9927" y="8538"/>
                    </a:lnTo>
                    <a:lnTo>
                      <a:pt x="9559" y="8489"/>
                    </a:lnTo>
                    <a:lnTo>
                      <a:pt x="9188" y="8430"/>
                    </a:lnTo>
                    <a:lnTo>
                      <a:pt x="8817" y="8364"/>
                    </a:lnTo>
                    <a:lnTo>
                      <a:pt x="8445" y="8289"/>
                    </a:lnTo>
                    <a:lnTo>
                      <a:pt x="8075" y="8208"/>
                    </a:lnTo>
                    <a:lnTo>
                      <a:pt x="7708" y="8120"/>
                    </a:lnTo>
                    <a:lnTo>
                      <a:pt x="7346" y="8028"/>
                    </a:lnTo>
                    <a:lnTo>
                      <a:pt x="6987" y="7931"/>
                    </a:lnTo>
                    <a:lnTo>
                      <a:pt x="6637" y="7831"/>
                    </a:lnTo>
                    <a:lnTo>
                      <a:pt x="6295" y="7727"/>
                    </a:lnTo>
                    <a:lnTo>
                      <a:pt x="6036" y="7750"/>
                    </a:lnTo>
                    <a:lnTo>
                      <a:pt x="5778" y="7771"/>
                    </a:lnTo>
                    <a:lnTo>
                      <a:pt x="5520" y="7791"/>
                    </a:lnTo>
                    <a:lnTo>
                      <a:pt x="5265" y="7808"/>
                    </a:lnTo>
                    <a:lnTo>
                      <a:pt x="5011" y="7821"/>
                    </a:lnTo>
                    <a:lnTo>
                      <a:pt x="4761" y="7832"/>
                    </a:lnTo>
                    <a:lnTo>
                      <a:pt x="4515" y="7839"/>
                    </a:lnTo>
                    <a:lnTo>
                      <a:pt x="4274" y="7841"/>
                    </a:lnTo>
                    <a:lnTo>
                      <a:pt x="4038" y="7838"/>
                    </a:lnTo>
                    <a:lnTo>
                      <a:pt x="3807" y="7830"/>
                    </a:lnTo>
                    <a:lnTo>
                      <a:pt x="3584" y="7815"/>
                    </a:lnTo>
                    <a:lnTo>
                      <a:pt x="3368" y="7794"/>
                    </a:lnTo>
                    <a:lnTo>
                      <a:pt x="3160" y="7764"/>
                    </a:lnTo>
                    <a:lnTo>
                      <a:pt x="2961" y="7729"/>
                    </a:lnTo>
                    <a:lnTo>
                      <a:pt x="2771" y="7684"/>
                    </a:lnTo>
                    <a:lnTo>
                      <a:pt x="2592" y="7631"/>
                    </a:lnTo>
                    <a:lnTo>
                      <a:pt x="2424" y="7568"/>
                    </a:lnTo>
                    <a:lnTo>
                      <a:pt x="2267" y="7496"/>
                    </a:lnTo>
                    <a:lnTo>
                      <a:pt x="2123" y="7413"/>
                    </a:lnTo>
                    <a:lnTo>
                      <a:pt x="1992" y="7319"/>
                    </a:lnTo>
                    <a:lnTo>
                      <a:pt x="1875" y="7214"/>
                    </a:lnTo>
                    <a:lnTo>
                      <a:pt x="1772" y="7097"/>
                    </a:lnTo>
                    <a:lnTo>
                      <a:pt x="1685" y="6966"/>
                    </a:lnTo>
                    <a:lnTo>
                      <a:pt x="1613" y="6824"/>
                    </a:lnTo>
                    <a:lnTo>
                      <a:pt x="1558" y="6667"/>
                    </a:lnTo>
                    <a:lnTo>
                      <a:pt x="1520" y="6496"/>
                    </a:lnTo>
                    <a:lnTo>
                      <a:pt x="1500" y="6311"/>
                    </a:lnTo>
                    <a:lnTo>
                      <a:pt x="1500" y="6111"/>
                    </a:lnTo>
                    <a:lnTo>
                      <a:pt x="1518" y="5894"/>
                    </a:lnTo>
                    <a:lnTo>
                      <a:pt x="1557" y="5661"/>
                    </a:lnTo>
                    <a:lnTo>
                      <a:pt x="1617" y="5412"/>
                    </a:lnTo>
                    <a:lnTo>
                      <a:pt x="1699" y="5146"/>
                    </a:lnTo>
                    <a:lnTo>
                      <a:pt x="1426" y="4944"/>
                    </a:lnTo>
                    <a:lnTo>
                      <a:pt x="1175" y="4743"/>
                    </a:lnTo>
                    <a:lnTo>
                      <a:pt x="949" y="4541"/>
                    </a:lnTo>
                    <a:lnTo>
                      <a:pt x="745" y="4341"/>
                    </a:lnTo>
                    <a:lnTo>
                      <a:pt x="566" y="4143"/>
                    </a:lnTo>
                    <a:lnTo>
                      <a:pt x="413" y="3946"/>
                    </a:lnTo>
                    <a:lnTo>
                      <a:pt x="282" y="3751"/>
                    </a:lnTo>
                    <a:lnTo>
                      <a:pt x="176" y="3561"/>
                    </a:lnTo>
                    <a:lnTo>
                      <a:pt x="95" y="3372"/>
                    </a:lnTo>
                    <a:lnTo>
                      <a:pt x="38" y="3189"/>
                    </a:lnTo>
                    <a:lnTo>
                      <a:pt x="6" y="3009"/>
                    </a:lnTo>
                    <a:lnTo>
                      <a:pt x="0" y="2834"/>
                    </a:lnTo>
                    <a:lnTo>
                      <a:pt x="18" y="2666"/>
                    </a:lnTo>
                    <a:lnTo>
                      <a:pt x="61" y="2501"/>
                    </a:lnTo>
                    <a:lnTo>
                      <a:pt x="130" y="2344"/>
                    </a:lnTo>
                    <a:lnTo>
                      <a:pt x="225" y="2195"/>
                    </a:lnTo>
                    <a:lnTo>
                      <a:pt x="345" y="2052"/>
                    </a:lnTo>
                    <a:lnTo>
                      <a:pt x="490" y="1917"/>
                    </a:lnTo>
                    <a:lnTo>
                      <a:pt x="663" y="1790"/>
                    </a:lnTo>
                    <a:lnTo>
                      <a:pt x="861" y="1672"/>
                    </a:lnTo>
                    <a:lnTo>
                      <a:pt x="1085" y="1565"/>
                    </a:lnTo>
                    <a:lnTo>
                      <a:pt x="1336" y="1466"/>
                    </a:lnTo>
                    <a:lnTo>
                      <a:pt x="1613" y="1377"/>
                    </a:lnTo>
                    <a:lnTo>
                      <a:pt x="1917" y="1301"/>
                    </a:lnTo>
                    <a:lnTo>
                      <a:pt x="2248" y="1234"/>
                    </a:lnTo>
                    <a:lnTo>
                      <a:pt x="2606" y="1181"/>
                    </a:lnTo>
                    <a:lnTo>
                      <a:pt x="2990" y="1138"/>
                    </a:lnTo>
                    <a:lnTo>
                      <a:pt x="3402" y="1110"/>
                    </a:lnTo>
                    <a:lnTo>
                      <a:pt x="3841" y="1094"/>
                    </a:lnTo>
                    <a:lnTo>
                      <a:pt x="4309" y="1092"/>
                    </a:lnTo>
                    <a:lnTo>
                      <a:pt x="4803" y="1104"/>
                    </a:lnTo>
                    <a:lnTo>
                      <a:pt x="5325" y="1131"/>
                    </a:lnTo>
                    <a:close/>
                  </a:path>
                </a:pathLst>
              </a:custGeom>
              <a:solidFill>
                <a:srgbClr val="A4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6" name="Freeform 448"/>
              <p:cNvSpPr>
                <a:spLocks/>
              </p:cNvSpPr>
              <p:nvPr/>
            </p:nvSpPr>
            <p:spPr bwMode="auto">
              <a:xfrm>
                <a:off x="1335" y="2533"/>
                <a:ext cx="786" cy="441"/>
              </a:xfrm>
              <a:custGeom>
                <a:avLst/>
                <a:gdLst>
                  <a:gd name="T0" fmla="*/ 15 w 15308"/>
                  <a:gd name="T1" fmla="*/ 2 h 8611"/>
                  <a:gd name="T2" fmla="*/ 17 w 15308"/>
                  <a:gd name="T3" fmla="*/ 1 h 8611"/>
                  <a:gd name="T4" fmla="*/ 19 w 15308"/>
                  <a:gd name="T5" fmla="*/ 1 h 8611"/>
                  <a:gd name="T6" fmla="*/ 21 w 15308"/>
                  <a:gd name="T7" fmla="*/ 0 h 8611"/>
                  <a:gd name="T8" fmla="*/ 23 w 15308"/>
                  <a:gd name="T9" fmla="*/ 0 h 8611"/>
                  <a:gd name="T10" fmla="*/ 24 w 15308"/>
                  <a:gd name="T11" fmla="*/ 0 h 8611"/>
                  <a:gd name="T12" fmla="*/ 26 w 15308"/>
                  <a:gd name="T13" fmla="*/ 1 h 8611"/>
                  <a:gd name="T14" fmla="*/ 28 w 15308"/>
                  <a:gd name="T15" fmla="*/ 1 h 8611"/>
                  <a:gd name="T16" fmla="*/ 29 w 15308"/>
                  <a:gd name="T17" fmla="*/ 2 h 8611"/>
                  <a:gd name="T18" fmla="*/ 31 w 15308"/>
                  <a:gd name="T19" fmla="*/ 3 h 8611"/>
                  <a:gd name="T20" fmla="*/ 32 w 15308"/>
                  <a:gd name="T21" fmla="*/ 5 h 8611"/>
                  <a:gd name="T22" fmla="*/ 34 w 15308"/>
                  <a:gd name="T23" fmla="*/ 5 h 8611"/>
                  <a:gd name="T24" fmla="*/ 35 w 15308"/>
                  <a:gd name="T25" fmla="*/ 6 h 8611"/>
                  <a:gd name="T26" fmla="*/ 37 w 15308"/>
                  <a:gd name="T27" fmla="*/ 6 h 8611"/>
                  <a:gd name="T28" fmla="*/ 38 w 15308"/>
                  <a:gd name="T29" fmla="*/ 7 h 8611"/>
                  <a:gd name="T30" fmla="*/ 39 w 15308"/>
                  <a:gd name="T31" fmla="*/ 8 h 8611"/>
                  <a:gd name="T32" fmla="*/ 40 w 15308"/>
                  <a:gd name="T33" fmla="*/ 9 h 8611"/>
                  <a:gd name="T34" fmla="*/ 40 w 15308"/>
                  <a:gd name="T35" fmla="*/ 10 h 8611"/>
                  <a:gd name="T36" fmla="*/ 40 w 15308"/>
                  <a:gd name="T37" fmla="*/ 11 h 8611"/>
                  <a:gd name="T38" fmla="*/ 40 w 15308"/>
                  <a:gd name="T39" fmla="*/ 12 h 8611"/>
                  <a:gd name="T40" fmla="*/ 39 w 15308"/>
                  <a:gd name="T41" fmla="*/ 14 h 8611"/>
                  <a:gd name="T42" fmla="*/ 39 w 15308"/>
                  <a:gd name="T43" fmla="*/ 16 h 8611"/>
                  <a:gd name="T44" fmla="*/ 39 w 15308"/>
                  <a:gd name="T45" fmla="*/ 18 h 8611"/>
                  <a:gd name="T46" fmla="*/ 38 w 15308"/>
                  <a:gd name="T47" fmla="*/ 20 h 8611"/>
                  <a:gd name="T48" fmla="*/ 36 w 15308"/>
                  <a:gd name="T49" fmla="*/ 21 h 8611"/>
                  <a:gd name="T50" fmla="*/ 34 w 15308"/>
                  <a:gd name="T51" fmla="*/ 22 h 8611"/>
                  <a:gd name="T52" fmla="*/ 32 w 15308"/>
                  <a:gd name="T53" fmla="*/ 23 h 8611"/>
                  <a:gd name="T54" fmla="*/ 29 w 15308"/>
                  <a:gd name="T55" fmla="*/ 23 h 8611"/>
                  <a:gd name="T56" fmla="*/ 26 w 15308"/>
                  <a:gd name="T57" fmla="*/ 22 h 8611"/>
                  <a:gd name="T58" fmla="*/ 23 w 15308"/>
                  <a:gd name="T59" fmla="*/ 22 h 8611"/>
                  <a:gd name="T60" fmla="*/ 20 w 15308"/>
                  <a:gd name="T61" fmla="*/ 21 h 8611"/>
                  <a:gd name="T62" fmla="*/ 17 w 15308"/>
                  <a:gd name="T63" fmla="*/ 20 h 8611"/>
                  <a:gd name="T64" fmla="*/ 15 w 15308"/>
                  <a:gd name="T65" fmla="*/ 20 h 8611"/>
                  <a:gd name="T66" fmla="*/ 13 w 15308"/>
                  <a:gd name="T67" fmla="*/ 20 h 8611"/>
                  <a:gd name="T68" fmla="*/ 11 w 15308"/>
                  <a:gd name="T69" fmla="*/ 21 h 8611"/>
                  <a:gd name="T70" fmla="*/ 9 w 15308"/>
                  <a:gd name="T71" fmla="*/ 20 h 8611"/>
                  <a:gd name="T72" fmla="*/ 8 w 15308"/>
                  <a:gd name="T73" fmla="*/ 20 h 8611"/>
                  <a:gd name="T74" fmla="*/ 6 w 15308"/>
                  <a:gd name="T75" fmla="*/ 20 h 8611"/>
                  <a:gd name="T76" fmla="*/ 5 w 15308"/>
                  <a:gd name="T77" fmla="*/ 19 h 8611"/>
                  <a:gd name="T78" fmla="*/ 4 w 15308"/>
                  <a:gd name="T79" fmla="*/ 18 h 8611"/>
                  <a:gd name="T80" fmla="*/ 4 w 15308"/>
                  <a:gd name="T81" fmla="*/ 17 h 8611"/>
                  <a:gd name="T82" fmla="*/ 4 w 15308"/>
                  <a:gd name="T83" fmla="*/ 15 h 8611"/>
                  <a:gd name="T84" fmla="*/ 4 w 15308"/>
                  <a:gd name="T85" fmla="*/ 13 h 8611"/>
                  <a:gd name="T86" fmla="*/ 3 w 15308"/>
                  <a:gd name="T87" fmla="*/ 12 h 8611"/>
                  <a:gd name="T88" fmla="*/ 1 w 15308"/>
                  <a:gd name="T89" fmla="*/ 10 h 8611"/>
                  <a:gd name="T90" fmla="*/ 0 w 15308"/>
                  <a:gd name="T91" fmla="*/ 9 h 8611"/>
                  <a:gd name="T92" fmla="*/ 0 w 15308"/>
                  <a:gd name="T93" fmla="*/ 7 h 8611"/>
                  <a:gd name="T94" fmla="*/ 0 w 15308"/>
                  <a:gd name="T95" fmla="*/ 6 h 8611"/>
                  <a:gd name="T96" fmla="*/ 1 w 15308"/>
                  <a:gd name="T97" fmla="*/ 5 h 8611"/>
                  <a:gd name="T98" fmla="*/ 3 w 15308"/>
                  <a:gd name="T99" fmla="*/ 4 h 8611"/>
                  <a:gd name="T100" fmla="*/ 5 w 15308"/>
                  <a:gd name="T101" fmla="*/ 3 h 8611"/>
                  <a:gd name="T102" fmla="*/ 8 w 15308"/>
                  <a:gd name="T103" fmla="*/ 3 h 8611"/>
                  <a:gd name="T104" fmla="*/ 11 w 15308"/>
                  <a:gd name="T105" fmla="*/ 3 h 86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08"/>
                  <a:gd name="T160" fmla="*/ 0 h 8611"/>
                  <a:gd name="T161" fmla="*/ 15308 w 15308"/>
                  <a:gd name="T162" fmla="*/ 8611 h 86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08" h="8611">
                    <a:moveTo>
                      <a:pt x="5312" y="1129"/>
                    </a:moveTo>
                    <a:lnTo>
                      <a:pt x="5562" y="973"/>
                    </a:lnTo>
                    <a:lnTo>
                      <a:pt x="5808" y="828"/>
                    </a:lnTo>
                    <a:lnTo>
                      <a:pt x="6052" y="696"/>
                    </a:lnTo>
                    <a:lnTo>
                      <a:pt x="6296" y="574"/>
                    </a:lnTo>
                    <a:lnTo>
                      <a:pt x="6536" y="466"/>
                    </a:lnTo>
                    <a:lnTo>
                      <a:pt x="6774" y="368"/>
                    </a:lnTo>
                    <a:lnTo>
                      <a:pt x="7010" y="283"/>
                    </a:lnTo>
                    <a:lnTo>
                      <a:pt x="7243" y="208"/>
                    </a:lnTo>
                    <a:lnTo>
                      <a:pt x="7475" y="146"/>
                    </a:lnTo>
                    <a:lnTo>
                      <a:pt x="7705" y="94"/>
                    </a:lnTo>
                    <a:lnTo>
                      <a:pt x="7932" y="54"/>
                    </a:lnTo>
                    <a:lnTo>
                      <a:pt x="8157" y="25"/>
                    </a:lnTo>
                    <a:lnTo>
                      <a:pt x="8381" y="7"/>
                    </a:lnTo>
                    <a:lnTo>
                      <a:pt x="8602" y="0"/>
                    </a:lnTo>
                    <a:lnTo>
                      <a:pt x="8821" y="6"/>
                    </a:lnTo>
                    <a:lnTo>
                      <a:pt x="9038" y="20"/>
                    </a:lnTo>
                    <a:lnTo>
                      <a:pt x="9254" y="48"/>
                    </a:lnTo>
                    <a:lnTo>
                      <a:pt x="9466" y="85"/>
                    </a:lnTo>
                    <a:lnTo>
                      <a:pt x="9677" y="133"/>
                    </a:lnTo>
                    <a:lnTo>
                      <a:pt x="9886" y="192"/>
                    </a:lnTo>
                    <a:lnTo>
                      <a:pt x="10093" y="262"/>
                    </a:lnTo>
                    <a:lnTo>
                      <a:pt x="10298" y="342"/>
                    </a:lnTo>
                    <a:lnTo>
                      <a:pt x="10501" y="433"/>
                    </a:lnTo>
                    <a:lnTo>
                      <a:pt x="10702" y="534"/>
                    </a:lnTo>
                    <a:lnTo>
                      <a:pt x="10901" y="646"/>
                    </a:lnTo>
                    <a:lnTo>
                      <a:pt x="11098" y="768"/>
                    </a:lnTo>
                    <a:lnTo>
                      <a:pt x="11294" y="901"/>
                    </a:lnTo>
                    <a:lnTo>
                      <a:pt x="11488" y="1044"/>
                    </a:lnTo>
                    <a:lnTo>
                      <a:pt x="11680" y="1197"/>
                    </a:lnTo>
                    <a:lnTo>
                      <a:pt x="11869" y="1360"/>
                    </a:lnTo>
                    <a:lnTo>
                      <a:pt x="12057" y="1533"/>
                    </a:lnTo>
                    <a:lnTo>
                      <a:pt x="12243" y="1716"/>
                    </a:lnTo>
                    <a:lnTo>
                      <a:pt x="12454" y="1781"/>
                    </a:lnTo>
                    <a:lnTo>
                      <a:pt x="12661" y="1848"/>
                    </a:lnTo>
                    <a:lnTo>
                      <a:pt x="12864" y="1916"/>
                    </a:lnTo>
                    <a:lnTo>
                      <a:pt x="13063" y="1987"/>
                    </a:lnTo>
                    <a:lnTo>
                      <a:pt x="13257" y="2061"/>
                    </a:lnTo>
                    <a:lnTo>
                      <a:pt x="13446" y="2135"/>
                    </a:lnTo>
                    <a:lnTo>
                      <a:pt x="13629" y="2213"/>
                    </a:lnTo>
                    <a:lnTo>
                      <a:pt x="13805" y="2294"/>
                    </a:lnTo>
                    <a:lnTo>
                      <a:pt x="13974" y="2379"/>
                    </a:lnTo>
                    <a:lnTo>
                      <a:pt x="14135" y="2466"/>
                    </a:lnTo>
                    <a:lnTo>
                      <a:pt x="14289" y="2558"/>
                    </a:lnTo>
                    <a:lnTo>
                      <a:pt x="14433" y="2652"/>
                    </a:lnTo>
                    <a:lnTo>
                      <a:pt x="14569" y="2752"/>
                    </a:lnTo>
                    <a:lnTo>
                      <a:pt x="14695" y="2856"/>
                    </a:lnTo>
                    <a:lnTo>
                      <a:pt x="14811" y="2964"/>
                    </a:lnTo>
                    <a:lnTo>
                      <a:pt x="14917" y="3077"/>
                    </a:lnTo>
                    <a:lnTo>
                      <a:pt x="15010" y="3196"/>
                    </a:lnTo>
                    <a:lnTo>
                      <a:pt x="15092" y="3319"/>
                    </a:lnTo>
                    <a:lnTo>
                      <a:pt x="15162" y="3449"/>
                    </a:lnTo>
                    <a:lnTo>
                      <a:pt x="15220" y="3584"/>
                    </a:lnTo>
                    <a:lnTo>
                      <a:pt x="15263" y="3726"/>
                    </a:lnTo>
                    <a:lnTo>
                      <a:pt x="15292" y="3873"/>
                    </a:lnTo>
                    <a:lnTo>
                      <a:pt x="15308" y="4027"/>
                    </a:lnTo>
                    <a:lnTo>
                      <a:pt x="15308" y="4188"/>
                    </a:lnTo>
                    <a:lnTo>
                      <a:pt x="15294" y="4356"/>
                    </a:lnTo>
                    <a:lnTo>
                      <a:pt x="15263" y="4530"/>
                    </a:lnTo>
                    <a:lnTo>
                      <a:pt x="15215" y="4714"/>
                    </a:lnTo>
                    <a:lnTo>
                      <a:pt x="15150" y="4904"/>
                    </a:lnTo>
                    <a:lnTo>
                      <a:pt x="15068" y="5102"/>
                    </a:lnTo>
                    <a:lnTo>
                      <a:pt x="14968" y="5309"/>
                    </a:lnTo>
                    <a:lnTo>
                      <a:pt x="14849" y="5525"/>
                    </a:lnTo>
                    <a:lnTo>
                      <a:pt x="14711" y="5748"/>
                    </a:lnTo>
                    <a:lnTo>
                      <a:pt x="14729" y="6094"/>
                    </a:lnTo>
                    <a:lnTo>
                      <a:pt x="14716" y="6414"/>
                    </a:lnTo>
                    <a:lnTo>
                      <a:pt x="14673" y="6708"/>
                    </a:lnTo>
                    <a:lnTo>
                      <a:pt x="14602" y="6978"/>
                    </a:lnTo>
                    <a:lnTo>
                      <a:pt x="14503" y="7225"/>
                    </a:lnTo>
                    <a:lnTo>
                      <a:pt x="14377" y="7447"/>
                    </a:lnTo>
                    <a:lnTo>
                      <a:pt x="14228" y="7648"/>
                    </a:lnTo>
                    <a:lnTo>
                      <a:pt x="14054" y="7827"/>
                    </a:lnTo>
                    <a:lnTo>
                      <a:pt x="13858" y="7986"/>
                    </a:lnTo>
                    <a:lnTo>
                      <a:pt x="13642" y="8124"/>
                    </a:lnTo>
                    <a:lnTo>
                      <a:pt x="13407" y="8244"/>
                    </a:lnTo>
                    <a:lnTo>
                      <a:pt x="13153" y="8345"/>
                    </a:lnTo>
                    <a:lnTo>
                      <a:pt x="12882" y="8428"/>
                    </a:lnTo>
                    <a:lnTo>
                      <a:pt x="12596" y="8496"/>
                    </a:lnTo>
                    <a:lnTo>
                      <a:pt x="12295" y="8546"/>
                    </a:lnTo>
                    <a:lnTo>
                      <a:pt x="11982" y="8582"/>
                    </a:lnTo>
                    <a:lnTo>
                      <a:pt x="11656" y="8603"/>
                    </a:lnTo>
                    <a:lnTo>
                      <a:pt x="11321" y="8611"/>
                    </a:lnTo>
                    <a:lnTo>
                      <a:pt x="10976" y="8604"/>
                    </a:lnTo>
                    <a:lnTo>
                      <a:pt x="10625" y="8587"/>
                    </a:lnTo>
                    <a:lnTo>
                      <a:pt x="10266" y="8558"/>
                    </a:lnTo>
                    <a:lnTo>
                      <a:pt x="9902" y="8518"/>
                    </a:lnTo>
                    <a:lnTo>
                      <a:pt x="9536" y="8468"/>
                    </a:lnTo>
                    <a:lnTo>
                      <a:pt x="9166" y="8411"/>
                    </a:lnTo>
                    <a:lnTo>
                      <a:pt x="8794" y="8343"/>
                    </a:lnTo>
                    <a:lnTo>
                      <a:pt x="8425" y="8268"/>
                    </a:lnTo>
                    <a:lnTo>
                      <a:pt x="8055" y="8187"/>
                    </a:lnTo>
                    <a:lnTo>
                      <a:pt x="7689" y="8101"/>
                    </a:lnTo>
                    <a:lnTo>
                      <a:pt x="7327" y="8008"/>
                    </a:lnTo>
                    <a:lnTo>
                      <a:pt x="6971" y="7912"/>
                    </a:lnTo>
                    <a:lnTo>
                      <a:pt x="6621" y="7812"/>
                    </a:lnTo>
                    <a:lnTo>
                      <a:pt x="6279" y="7709"/>
                    </a:lnTo>
                    <a:lnTo>
                      <a:pt x="6021" y="7731"/>
                    </a:lnTo>
                    <a:lnTo>
                      <a:pt x="5763" y="7752"/>
                    </a:lnTo>
                    <a:lnTo>
                      <a:pt x="5506" y="7772"/>
                    </a:lnTo>
                    <a:lnTo>
                      <a:pt x="5251" y="7789"/>
                    </a:lnTo>
                    <a:lnTo>
                      <a:pt x="4999" y="7803"/>
                    </a:lnTo>
                    <a:lnTo>
                      <a:pt x="4750" y="7813"/>
                    </a:lnTo>
                    <a:lnTo>
                      <a:pt x="4504" y="7820"/>
                    </a:lnTo>
                    <a:lnTo>
                      <a:pt x="4263" y="7822"/>
                    </a:lnTo>
                    <a:lnTo>
                      <a:pt x="4027" y="7820"/>
                    </a:lnTo>
                    <a:lnTo>
                      <a:pt x="3798" y="7810"/>
                    </a:lnTo>
                    <a:lnTo>
                      <a:pt x="3575" y="7796"/>
                    </a:lnTo>
                    <a:lnTo>
                      <a:pt x="3360" y="7774"/>
                    </a:lnTo>
                    <a:lnTo>
                      <a:pt x="3152" y="7746"/>
                    </a:lnTo>
                    <a:lnTo>
                      <a:pt x="2953" y="7710"/>
                    </a:lnTo>
                    <a:lnTo>
                      <a:pt x="2765" y="7666"/>
                    </a:lnTo>
                    <a:lnTo>
                      <a:pt x="2586" y="7612"/>
                    </a:lnTo>
                    <a:lnTo>
                      <a:pt x="2417" y="7550"/>
                    </a:lnTo>
                    <a:lnTo>
                      <a:pt x="2262" y="7477"/>
                    </a:lnTo>
                    <a:lnTo>
                      <a:pt x="2118" y="7395"/>
                    </a:lnTo>
                    <a:lnTo>
                      <a:pt x="1987" y="7301"/>
                    </a:lnTo>
                    <a:lnTo>
                      <a:pt x="1870" y="7196"/>
                    </a:lnTo>
                    <a:lnTo>
                      <a:pt x="1768" y="7079"/>
                    </a:lnTo>
                    <a:lnTo>
                      <a:pt x="1680" y="6950"/>
                    </a:lnTo>
                    <a:lnTo>
                      <a:pt x="1609" y="6807"/>
                    </a:lnTo>
                    <a:lnTo>
                      <a:pt x="1554" y="6651"/>
                    </a:lnTo>
                    <a:lnTo>
                      <a:pt x="1516" y="6481"/>
                    </a:lnTo>
                    <a:lnTo>
                      <a:pt x="1497" y="6296"/>
                    </a:lnTo>
                    <a:lnTo>
                      <a:pt x="1496" y="6095"/>
                    </a:lnTo>
                    <a:lnTo>
                      <a:pt x="1515" y="5881"/>
                    </a:lnTo>
                    <a:lnTo>
                      <a:pt x="1554" y="5648"/>
                    </a:lnTo>
                    <a:lnTo>
                      <a:pt x="1614" y="5399"/>
                    </a:lnTo>
                    <a:lnTo>
                      <a:pt x="1695" y="5134"/>
                    </a:lnTo>
                    <a:lnTo>
                      <a:pt x="1421" y="4933"/>
                    </a:lnTo>
                    <a:lnTo>
                      <a:pt x="1172" y="4732"/>
                    </a:lnTo>
                    <a:lnTo>
                      <a:pt x="946" y="4531"/>
                    </a:lnTo>
                    <a:lnTo>
                      <a:pt x="744" y="4331"/>
                    </a:lnTo>
                    <a:lnTo>
                      <a:pt x="565" y="4133"/>
                    </a:lnTo>
                    <a:lnTo>
                      <a:pt x="411" y="3937"/>
                    </a:lnTo>
                    <a:lnTo>
                      <a:pt x="281" y="3744"/>
                    </a:lnTo>
                    <a:lnTo>
                      <a:pt x="176" y="3552"/>
                    </a:lnTo>
                    <a:lnTo>
                      <a:pt x="95" y="3365"/>
                    </a:lnTo>
                    <a:lnTo>
                      <a:pt x="38" y="3181"/>
                    </a:lnTo>
                    <a:lnTo>
                      <a:pt x="6" y="3002"/>
                    </a:lnTo>
                    <a:lnTo>
                      <a:pt x="0" y="2828"/>
                    </a:lnTo>
                    <a:lnTo>
                      <a:pt x="18" y="2659"/>
                    </a:lnTo>
                    <a:lnTo>
                      <a:pt x="61" y="2497"/>
                    </a:lnTo>
                    <a:lnTo>
                      <a:pt x="130" y="2340"/>
                    </a:lnTo>
                    <a:lnTo>
                      <a:pt x="224" y="2190"/>
                    </a:lnTo>
                    <a:lnTo>
                      <a:pt x="344" y="2048"/>
                    </a:lnTo>
                    <a:lnTo>
                      <a:pt x="489" y="1913"/>
                    </a:lnTo>
                    <a:lnTo>
                      <a:pt x="661" y="1787"/>
                    </a:lnTo>
                    <a:lnTo>
                      <a:pt x="859" y="1670"/>
                    </a:lnTo>
                    <a:lnTo>
                      <a:pt x="1082" y="1561"/>
                    </a:lnTo>
                    <a:lnTo>
                      <a:pt x="1333" y="1463"/>
                    </a:lnTo>
                    <a:lnTo>
                      <a:pt x="1610" y="1375"/>
                    </a:lnTo>
                    <a:lnTo>
                      <a:pt x="1912" y="1298"/>
                    </a:lnTo>
                    <a:lnTo>
                      <a:pt x="2243" y="1233"/>
                    </a:lnTo>
                    <a:lnTo>
                      <a:pt x="2600" y="1178"/>
                    </a:lnTo>
                    <a:lnTo>
                      <a:pt x="2983" y="1137"/>
                    </a:lnTo>
                    <a:lnTo>
                      <a:pt x="3394" y="1107"/>
                    </a:lnTo>
                    <a:lnTo>
                      <a:pt x="3833" y="1092"/>
                    </a:lnTo>
                    <a:lnTo>
                      <a:pt x="4298" y="1089"/>
                    </a:lnTo>
                    <a:lnTo>
                      <a:pt x="4791" y="1102"/>
                    </a:lnTo>
                    <a:lnTo>
                      <a:pt x="5312" y="1129"/>
                    </a:lnTo>
                    <a:close/>
                  </a:path>
                </a:pathLst>
              </a:custGeom>
              <a:solidFill>
                <a:srgbClr val="A6A5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7" name="Freeform 449"/>
              <p:cNvSpPr>
                <a:spLocks/>
              </p:cNvSpPr>
              <p:nvPr/>
            </p:nvSpPr>
            <p:spPr bwMode="auto">
              <a:xfrm>
                <a:off x="1337" y="2533"/>
                <a:ext cx="782" cy="441"/>
              </a:xfrm>
              <a:custGeom>
                <a:avLst/>
                <a:gdLst>
                  <a:gd name="T0" fmla="*/ 15 w 15270"/>
                  <a:gd name="T1" fmla="*/ 2 h 8589"/>
                  <a:gd name="T2" fmla="*/ 17 w 15270"/>
                  <a:gd name="T3" fmla="*/ 1 h 8589"/>
                  <a:gd name="T4" fmla="*/ 19 w 15270"/>
                  <a:gd name="T5" fmla="*/ 1 h 8589"/>
                  <a:gd name="T6" fmla="*/ 21 w 15270"/>
                  <a:gd name="T7" fmla="*/ 0 h 8589"/>
                  <a:gd name="T8" fmla="*/ 22 w 15270"/>
                  <a:gd name="T9" fmla="*/ 0 h 8589"/>
                  <a:gd name="T10" fmla="*/ 24 w 15270"/>
                  <a:gd name="T11" fmla="*/ 0 h 8589"/>
                  <a:gd name="T12" fmla="*/ 26 w 15270"/>
                  <a:gd name="T13" fmla="*/ 1 h 8589"/>
                  <a:gd name="T14" fmla="*/ 27 w 15270"/>
                  <a:gd name="T15" fmla="*/ 1 h 8589"/>
                  <a:gd name="T16" fmla="*/ 29 w 15270"/>
                  <a:gd name="T17" fmla="*/ 2 h 8589"/>
                  <a:gd name="T18" fmla="*/ 31 w 15270"/>
                  <a:gd name="T19" fmla="*/ 3 h 8589"/>
                  <a:gd name="T20" fmla="*/ 32 w 15270"/>
                  <a:gd name="T21" fmla="*/ 5 h 8589"/>
                  <a:gd name="T22" fmla="*/ 34 w 15270"/>
                  <a:gd name="T23" fmla="*/ 5 h 8589"/>
                  <a:gd name="T24" fmla="*/ 35 w 15270"/>
                  <a:gd name="T25" fmla="*/ 6 h 8589"/>
                  <a:gd name="T26" fmla="*/ 37 w 15270"/>
                  <a:gd name="T27" fmla="*/ 6 h 8589"/>
                  <a:gd name="T28" fmla="*/ 38 w 15270"/>
                  <a:gd name="T29" fmla="*/ 7 h 8589"/>
                  <a:gd name="T30" fmla="*/ 39 w 15270"/>
                  <a:gd name="T31" fmla="*/ 8 h 8589"/>
                  <a:gd name="T32" fmla="*/ 39 w 15270"/>
                  <a:gd name="T33" fmla="*/ 9 h 8589"/>
                  <a:gd name="T34" fmla="*/ 40 w 15270"/>
                  <a:gd name="T35" fmla="*/ 10 h 8589"/>
                  <a:gd name="T36" fmla="*/ 40 w 15270"/>
                  <a:gd name="T37" fmla="*/ 11 h 8589"/>
                  <a:gd name="T38" fmla="*/ 40 w 15270"/>
                  <a:gd name="T39" fmla="*/ 12 h 8589"/>
                  <a:gd name="T40" fmla="*/ 39 w 15270"/>
                  <a:gd name="T41" fmla="*/ 14 h 8589"/>
                  <a:gd name="T42" fmla="*/ 39 w 15270"/>
                  <a:gd name="T43" fmla="*/ 16 h 8589"/>
                  <a:gd name="T44" fmla="*/ 38 w 15270"/>
                  <a:gd name="T45" fmla="*/ 18 h 8589"/>
                  <a:gd name="T46" fmla="*/ 37 w 15270"/>
                  <a:gd name="T47" fmla="*/ 20 h 8589"/>
                  <a:gd name="T48" fmla="*/ 36 w 15270"/>
                  <a:gd name="T49" fmla="*/ 21 h 8589"/>
                  <a:gd name="T50" fmla="*/ 34 w 15270"/>
                  <a:gd name="T51" fmla="*/ 22 h 8589"/>
                  <a:gd name="T52" fmla="*/ 31 w 15270"/>
                  <a:gd name="T53" fmla="*/ 23 h 8589"/>
                  <a:gd name="T54" fmla="*/ 29 w 15270"/>
                  <a:gd name="T55" fmla="*/ 23 h 8589"/>
                  <a:gd name="T56" fmla="*/ 26 w 15270"/>
                  <a:gd name="T57" fmla="*/ 22 h 8589"/>
                  <a:gd name="T58" fmla="*/ 23 w 15270"/>
                  <a:gd name="T59" fmla="*/ 22 h 8589"/>
                  <a:gd name="T60" fmla="*/ 20 w 15270"/>
                  <a:gd name="T61" fmla="*/ 21 h 8589"/>
                  <a:gd name="T62" fmla="*/ 17 w 15270"/>
                  <a:gd name="T63" fmla="*/ 21 h 8589"/>
                  <a:gd name="T64" fmla="*/ 15 w 15270"/>
                  <a:gd name="T65" fmla="*/ 20 h 8589"/>
                  <a:gd name="T66" fmla="*/ 13 w 15270"/>
                  <a:gd name="T67" fmla="*/ 21 h 8589"/>
                  <a:gd name="T68" fmla="*/ 11 w 15270"/>
                  <a:gd name="T69" fmla="*/ 21 h 8589"/>
                  <a:gd name="T70" fmla="*/ 9 w 15270"/>
                  <a:gd name="T71" fmla="*/ 20 h 8589"/>
                  <a:gd name="T72" fmla="*/ 8 w 15270"/>
                  <a:gd name="T73" fmla="*/ 20 h 8589"/>
                  <a:gd name="T74" fmla="*/ 6 w 15270"/>
                  <a:gd name="T75" fmla="*/ 20 h 8589"/>
                  <a:gd name="T76" fmla="*/ 5 w 15270"/>
                  <a:gd name="T77" fmla="*/ 19 h 8589"/>
                  <a:gd name="T78" fmla="*/ 4 w 15270"/>
                  <a:gd name="T79" fmla="*/ 18 h 8589"/>
                  <a:gd name="T80" fmla="*/ 4 w 15270"/>
                  <a:gd name="T81" fmla="*/ 17 h 8589"/>
                  <a:gd name="T82" fmla="*/ 4 w 15270"/>
                  <a:gd name="T83" fmla="*/ 15 h 8589"/>
                  <a:gd name="T84" fmla="*/ 4 w 15270"/>
                  <a:gd name="T85" fmla="*/ 14 h 8589"/>
                  <a:gd name="T86" fmla="*/ 2 w 15270"/>
                  <a:gd name="T87" fmla="*/ 12 h 8589"/>
                  <a:gd name="T88" fmla="*/ 1 w 15270"/>
                  <a:gd name="T89" fmla="*/ 10 h 8589"/>
                  <a:gd name="T90" fmla="*/ 0 w 15270"/>
                  <a:gd name="T91" fmla="*/ 9 h 8589"/>
                  <a:gd name="T92" fmla="*/ 0 w 15270"/>
                  <a:gd name="T93" fmla="*/ 7 h 8589"/>
                  <a:gd name="T94" fmla="*/ 0 w 15270"/>
                  <a:gd name="T95" fmla="*/ 6 h 8589"/>
                  <a:gd name="T96" fmla="*/ 1 w 15270"/>
                  <a:gd name="T97" fmla="*/ 5 h 8589"/>
                  <a:gd name="T98" fmla="*/ 3 w 15270"/>
                  <a:gd name="T99" fmla="*/ 4 h 8589"/>
                  <a:gd name="T100" fmla="*/ 5 w 15270"/>
                  <a:gd name="T101" fmla="*/ 3 h 8589"/>
                  <a:gd name="T102" fmla="*/ 8 w 15270"/>
                  <a:gd name="T103" fmla="*/ 3 h 8589"/>
                  <a:gd name="T104" fmla="*/ 11 w 15270"/>
                  <a:gd name="T105" fmla="*/ 3 h 85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70"/>
                  <a:gd name="T160" fmla="*/ 0 h 8589"/>
                  <a:gd name="T161" fmla="*/ 15270 w 15270"/>
                  <a:gd name="T162" fmla="*/ 8589 h 858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70" h="8589">
                    <a:moveTo>
                      <a:pt x="5299" y="1126"/>
                    </a:moveTo>
                    <a:lnTo>
                      <a:pt x="5547" y="970"/>
                    </a:lnTo>
                    <a:lnTo>
                      <a:pt x="5793" y="826"/>
                    </a:lnTo>
                    <a:lnTo>
                      <a:pt x="6038" y="694"/>
                    </a:lnTo>
                    <a:lnTo>
                      <a:pt x="6280" y="573"/>
                    </a:lnTo>
                    <a:lnTo>
                      <a:pt x="6519" y="464"/>
                    </a:lnTo>
                    <a:lnTo>
                      <a:pt x="6757" y="367"/>
                    </a:lnTo>
                    <a:lnTo>
                      <a:pt x="6992" y="281"/>
                    </a:lnTo>
                    <a:lnTo>
                      <a:pt x="7225" y="207"/>
                    </a:lnTo>
                    <a:lnTo>
                      <a:pt x="7456" y="144"/>
                    </a:lnTo>
                    <a:lnTo>
                      <a:pt x="7686" y="94"/>
                    </a:lnTo>
                    <a:lnTo>
                      <a:pt x="7912" y="54"/>
                    </a:lnTo>
                    <a:lnTo>
                      <a:pt x="8137" y="24"/>
                    </a:lnTo>
                    <a:lnTo>
                      <a:pt x="8359" y="7"/>
                    </a:lnTo>
                    <a:lnTo>
                      <a:pt x="8581" y="0"/>
                    </a:lnTo>
                    <a:lnTo>
                      <a:pt x="8799" y="5"/>
                    </a:lnTo>
                    <a:lnTo>
                      <a:pt x="9015" y="20"/>
                    </a:lnTo>
                    <a:lnTo>
                      <a:pt x="9230" y="47"/>
                    </a:lnTo>
                    <a:lnTo>
                      <a:pt x="9443" y="84"/>
                    </a:lnTo>
                    <a:lnTo>
                      <a:pt x="9653" y="133"/>
                    </a:lnTo>
                    <a:lnTo>
                      <a:pt x="9862" y="192"/>
                    </a:lnTo>
                    <a:lnTo>
                      <a:pt x="10068" y="261"/>
                    </a:lnTo>
                    <a:lnTo>
                      <a:pt x="10273" y="341"/>
                    </a:lnTo>
                    <a:lnTo>
                      <a:pt x="10475" y="432"/>
                    </a:lnTo>
                    <a:lnTo>
                      <a:pt x="10676" y="533"/>
                    </a:lnTo>
                    <a:lnTo>
                      <a:pt x="10874" y="644"/>
                    </a:lnTo>
                    <a:lnTo>
                      <a:pt x="11071" y="766"/>
                    </a:lnTo>
                    <a:lnTo>
                      <a:pt x="11266" y="898"/>
                    </a:lnTo>
                    <a:lnTo>
                      <a:pt x="11459" y="1041"/>
                    </a:lnTo>
                    <a:lnTo>
                      <a:pt x="11650" y="1193"/>
                    </a:lnTo>
                    <a:lnTo>
                      <a:pt x="11840" y="1356"/>
                    </a:lnTo>
                    <a:lnTo>
                      <a:pt x="12027" y="1528"/>
                    </a:lnTo>
                    <a:lnTo>
                      <a:pt x="12212" y="1711"/>
                    </a:lnTo>
                    <a:lnTo>
                      <a:pt x="12422" y="1777"/>
                    </a:lnTo>
                    <a:lnTo>
                      <a:pt x="12629" y="1843"/>
                    </a:lnTo>
                    <a:lnTo>
                      <a:pt x="12832" y="1912"/>
                    </a:lnTo>
                    <a:lnTo>
                      <a:pt x="13031" y="1982"/>
                    </a:lnTo>
                    <a:lnTo>
                      <a:pt x="13224" y="2055"/>
                    </a:lnTo>
                    <a:lnTo>
                      <a:pt x="13412" y="2130"/>
                    </a:lnTo>
                    <a:lnTo>
                      <a:pt x="13595" y="2207"/>
                    </a:lnTo>
                    <a:lnTo>
                      <a:pt x="13770" y="2289"/>
                    </a:lnTo>
                    <a:lnTo>
                      <a:pt x="13939" y="2372"/>
                    </a:lnTo>
                    <a:lnTo>
                      <a:pt x="14100" y="2459"/>
                    </a:lnTo>
                    <a:lnTo>
                      <a:pt x="14253" y="2551"/>
                    </a:lnTo>
                    <a:lnTo>
                      <a:pt x="14397" y="2646"/>
                    </a:lnTo>
                    <a:lnTo>
                      <a:pt x="14533" y="2745"/>
                    </a:lnTo>
                    <a:lnTo>
                      <a:pt x="14659" y="2848"/>
                    </a:lnTo>
                    <a:lnTo>
                      <a:pt x="14774" y="2956"/>
                    </a:lnTo>
                    <a:lnTo>
                      <a:pt x="14880" y="3069"/>
                    </a:lnTo>
                    <a:lnTo>
                      <a:pt x="14973" y="3187"/>
                    </a:lnTo>
                    <a:lnTo>
                      <a:pt x="15054" y="3311"/>
                    </a:lnTo>
                    <a:lnTo>
                      <a:pt x="15125" y="3440"/>
                    </a:lnTo>
                    <a:lnTo>
                      <a:pt x="15182" y="3575"/>
                    </a:lnTo>
                    <a:lnTo>
                      <a:pt x="15225" y="3716"/>
                    </a:lnTo>
                    <a:lnTo>
                      <a:pt x="15255" y="3863"/>
                    </a:lnTo>
                    <a:lnTo>
                      <a:pt x="15270" y="4017"/>
                    </a:lnTo>
                    <a:lnTo>
                      <a:pt x="15270" y="4177"/>
                    </a:lnTo>
                    <a:lnTo>
                      <a:pt x="15256" y="4345"/>
                    </a:lnTo>
                    <a:lnTo>
                      <a:pt x="15225" y="4519"/>
                    </a:lnTo>
                    <a:lnTo>
                      <a:pt x="15178" y="4702"/>
                    </a:lnTo>
                    <a:lnTo>
                      <a:pt x="15112" y="4891"/>
                    </a:lnTo>
                    <a:lnTo>
                      <a:pt x="15031" y="5089"/>
                    </a:lnTo>
                    <a:lnTo>
                      <a:pt x="14931" y="5296"/>
                    </a:lnTo>
                    <a:lnTo>
                      <a:pt x="14812" y="5510"/>
                    </a:lnTo>
                    <a:lnTo>
                      <a:pt x="14674" y="5734"/>
                    </a:lnTo>
                    <a:lnTo>
                      <a:pt x="14693" y="6078"/>
                    </a:lnTo>
                    <a:lnTo>
                      <a:pt x="14680" y="6397"/>
                    </a:lnTo>
                    <a:lnTo>
                      <a:pt x="14636" y="6691"/>
                    </a:lnTo>
                    <a:lnTo>
                      <a:pt x="14565" y="6961"/>
                    </a:lnTo>
                    <a:lnTo>
                      <a:pt x="14467" y="7206"/>
                    </a:lnTo>
                    <a:lnTo>
                      <a:pt x="14342" y="7428"/>
                    </a:lnTo>
                    <a:lnTo>
                      <a:pt x="14192" y="7629"/>
                    </a:lnTo>
                    <a:lnTo>
                      <a:pt x="14019" y="7808"/>
                    </a:lnTo>
                    <a:lnTo>
                      <a:pt x="13825" y="7966"/>
                    </a:lnTo>
                    <a:lnTo>
                      <a:pt x="13609" y="8104"/>
                    </a:lnTo>
                    <a:lnTo>
                      <a:pt x="13373" y="8224"/>
                    </a:lnTo>
                    <a:lnTo>
                      <a:pt x="13120" y="8324"/>
                    </a:lnTo>
                    <a:lnTo>
                      <a:pt x="12849" y="8408"/>
                    </a:lnTo>
                    <a:lnTo>
                      <a:pt x="12564" y="8474"/>
                    </a:lnTo>
                    <a:lnTo>
                      <a:pt x="12264" y="8525"/>
                    </a:lnTo>
                    <a:lnTo>
                      <a:pt x="11951" y="8561"/>
                    </a:lnTo>
                    <a:lnTo>
                      <a:pt x="11627" y="8582"/>
                    </a:lnTo>
                    <a:lnTo>
                      <a:pt x="11293" y="8589"/>
                    </a:lnTo>
                    <a:lnTo>
                      <a:pt x="10949" y="8583"/>
                    </a:lnTo>
                    <a:lnTo>
                      <a:pt x="10598" y="8565"/>
                    </a:lnTo>
                    <a:lnTo>
                      <a:pt x="10240" y="8536"/>
                    </a:lnTo>
                    <a:lnTo>
                      <a:pt x="9878" y="8496"/>
                    </a:lnTo>
                    <a:lnTo>
                      <a:pt x="9511" y="8447"/>
                    </a:lnTo>
                    <a:lnTo>
                      <a:pt x="9143" y="8389"/>
                    </a:lnTo>
                    <a:lnTo>
                      <a:pt x="8773" y="8323"/>
                    </a:lnTo>
                    <a:lnTo>
                      <a:pt x="8404" y="8248"/>
                    </a:lnTo>
                    <a:lnTo>
                      <a:pt x="8035" y="8167"/>
                    </a:lnTo>
                    <a:lnTo>
                      <a:pt x="7670" y="8080"/>
                    </a:lnTo>
                    <a:lnTo>
                      <a:pt x="7309" y="7989"/>
                    </a:lnTo>
                    <a:lnTo>
                      <a:pt x="6953" y="7892"/>
                    </a:lnTo>
                    <a:lnTo>
                      <a:pt x="6604" y="7792"/>
                    </a:lnTo>
                    <a:lnTo>
                      <a:pt x="6263" y="7690"/>
                    </a:lnTo>
                    <a:lnTo>
                      <a:pt x="6006" y="7712"/>
                    </a:lnTo>
                    <a:lnTo>
                      <a:pt x="5749" y="7733"/>
                    </a:lnTo>
                    <a:lnTo>
                      <a:pt x="5492" y="7752"/>
                    </a:lnTo>
                    <a:lnTo>
                      <a:pt x="5238" y="7769"/>
                    </a:lnTo>
                    <a:lnTo>
                      <a:pt x="4987" y="7783"/>
                    </a:lnTo>
                    <a:lnTo>
                      <a:pt x="4738" y="7794"/>
                    </a:lnTo>
                    <a:lnTo>
                      <a:pt x="4493" y="7800"/>
                    </a:lnTo>
                    <a:lnTo>
                      <a:pt x="4253" y="7802"/>
                    </a:lnTo>
                    <a:lnTo>
                      <a:pt x="4018" y="7799"/>
                    </a:lnTo>
                    <a:lnTo>
                      <a:pt x="3788" y="7791"/>
                    </a:lnTo>
                    <a:lnTo>
                      <a:pt x="3566" y="7776"/>
                    </a:lnTo>
                    <a:lnTo>
                      <a:pt x="3351" y="7755"/>
                    </a:lnTo>
                    <a:lnTo>
                      <a:pt x="3144" y="7726"/>
                    </a:lnTo>
                    <a:lnTo>
                      <a:pt x="2946" y="7691"/>
                    </a:lnTo>
                    <a:lnTo>
                      <a:pt x="2758" y="7646"/>
                    </a:lnTo>
                    <a:lnTo>
                      <a:pt x="2580" y="7593"/>
                    </a:lnTo>
                    <a:lnTo>
                      <a:pt x="2412" y="7531"/>
                    </a:lnTo>
                    <a:lnTo>
                      <a:pt x="2256" y="7459"/>
                    </a:lnTo>
                    <a:lnTo>
                      <a:pt x="2113" y="7376"/>
                    </a:lnTo>
                    <a:lnTo>
                      <a:pt x="1982" y="7283"/>
                    </a:lnTo>
                    <a:lnTo>
                      <a:pt x="1866" y="7178"/>
                    </a:lnTo>
                    <a:lnTo>
                      <a:pt x="1763" y="7061"/>
                    </a:lnTo>
                    <a:lnTo>
                      <a:pt x="1676" y="6932"/>
                    </a:lnTo>
                    <a:lnTo>
                      <a:pt x="1604" y="6790"/>
                    </a:lnTo>
                    <a:lnTo>
                      <a:pt x="1550" y="6634"/>
                    </a:lnTo>
                    <a:lnTo>
                      <a:pt x="1513" y="6465"/>
                    </a:lnTo>
                    <a:lnTo>
                      <a:pt x="1493" y="6280"/>
                    </a:lnTo>
                    <a:lnTo>
                      <a:pt x="1493" y="6080"/>
                    </a:lnTo>
                    <a:lnTo>
                      <a:pt x="1512" y="5865"/>
                    </a:lnTo>
                    <a:lnTo>
                      <a:pt x="1550" y="5634"/>
                    </a:lnTo>
                    <a:lnTo>
                      <a:pt x="1610" y="5386"/>
                    </a:lnTo>
                    <a:lnTo>
                      <a:pt x="1691" y="5121"/>
                    </a:lnTo>
                    <a:lnTo>
                      <a:pt x="1418" y="4920"/>
                    </a:lnTo>
                    <a:lnTo>
                      <a:pt x="1170" y="4719"/>
                    </a:lnTo>
                    <a:lnTo>
                      <a:pt x="943" y="4519"/>
                    </a:lnTo>
                    <a:lnTo>
                      <a:pt x="742" y="4320"/>
                    </a:lnTo>
                    <a:lnTo>
                      <a:pt x="564" y="4122"/>
                    </a:lnTo>
                    <a:lnTo>
                      <a:pt x="410" y="3927"/>
                    </a:lnTo>
                    <a:lnTo>
                      <a:pt x="281" y="3734"/>
                    </a:lnTo>
                    <a:lnTo>
                      <a:pt x="176" y="3543"/>
                    </a:lnTo>
                    <a:lnTo>
                      <a:pt x="94" y="3357"/>
                    </a:lnTo>
                    <a:lnTo>
                      <a:pt x="38" y="3173"/>
                    </a:lnTo>
                    <a:lnTo>
                      <a:pt x="6" y="2994"/>
                    </a:lnTo>
                    <a:lnTo>
                      <a:pt x="0" y="2820"/>
                    </a:lnTo>
                    <a:lnTo>
                      <a:pt x="18" y="2652"/>
                    </a:lnTo>
                    <a:lnTo>
                      <a:pt x="61" y="2490"/>
                    </a:lnTo>
                    <a:lnTo>
                      <a:pt x="129" y="2334"/>
                    </a:lnTo>
                    <a:lnTo>
                      <a:pt x="224" y="2184"/>
                    </a:lnTo>
                    <a:lnTo>
                      <a:pt x="343" y="2042"/>
                    </a:lnTo>
                    <a:lnTo>
                      <a:pt x="488" y="1908"/>
                    </a:lnTo>
                    <a:lnTo>
                      <a:pt x="660" y="1782"/>
                    </a:lnTo>
                    <a:lnTo>
                      <a:pt x="857" y="1665"/>
                    </a:lnTo>
                    <a:lnTo>
                      <a:pt x="1080" y="1557"/>
                    </a:lnTo>
                    <a:lnTo>
                      <a:pt x="1330" y="1459"/>
                    </a:lnTo>
                    <a:lnTo>
                      <a:pt x="1606" y="1371"/>
                    </a:lnTo>
                    <a:lnTo>
                      <a:pt x="1908" y="1294"/>
                    </a:lnTo>
                    <a:lnTo>
                      <a:pt x="2237" y="1229"/>
                    </a:lnTo>
                    <a:lnTo>
                      <a:pt x="2592" y="1175"/>
                    </a:lnTo>
                    <a:lnTo>
                      <a:pt x="2975" y="1133"/>
                    </a:lnTo>
                    <a:lnTo>
                      <a:pt x="3385" y="1105"/>
                    </a:lnTo>
                    <a:lnTo>
                      <a:pt x="3823" y="1089"/>
                    </a:lnTo>
                    <a:lnTo>
                      <a:pt x="4288" y="1087"/>
                    </a:lnTo>
                    <a:lnTo>
                      <a:pt x="4779" y="1099"/>
                    </a:lnTo>
                    <a:lnTo>
                      <a:pt x="5299" y="1126"/>
                    </a:lnTo>
                    <a:close/>
                  </a:path>
                </a:pathLst>
              </a:custGeom>
              <a:solidFill>
                <a:srgbClr val="AA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8" name="Freeform 450"/>
              <p:cNvSpPr>
                <a:spLocks/>
              </p:cNvSpPr>
              <p:nvPr/>
            </p:nvSpPr>
            <p:spPr bwMode="auto">
              <a:xfrm>
                <a:off x="1337" y="2534"/>
                <a:ext cx="782" cy="439"/>
              </a:xfrm>
              <a:custGeom>
                <a:avLst/>
                <a:gdLst>
                  <a:gd name="T0" fmla="*/ 15 w 15232"/>
                  <a:gd name="T1" fmla="*/ 2 h 8567"/>
                  <a:gd name="T2" fmla="*/ 17 w 15232"/>
                  <a:gd name="T3" fmla="*/ 1 h 8567"/>
                  <a:gd name="T4" fmla="*/ 19 w 15232"/>
                  <a:gd name="T5" fmla="*/ 1 h 8567"/>
                  <a:gd name="T6" fmla="*/ 21 w 15232"/>
                  <a:gd name="T7" fmla="*/ 0 h 8567"/>
                  <a:gd name="T8" fmla="*/ 23 w 15232"/>
                  <a:gd name="T9" fmla="*/ 0 h 8567"/>
                  <a:gd name="T10" fmla="*/ 24 w 15232"/>
                  <a:gd name="T11" fmla="*/ 0 h 8567"/>
                  <a:gd name="T12" fmla="*/ 26 w 15232"/>
                  <a:gd name="T13" fmla="*/ 1 h 8567"/>
                  <a:gd name="T14" fmla="*/ 28 w 15232"/>
                  <a:gd name="T15" fmla="*/ 1 h 8567"/>
                  <a:gd name="T16" fmla="*/ 29 w 15232"/>
                  <a:gd name="T17" fmla="*/ 2 h 8567"/>
                  <a:gd name="T18" fmla="*/ 31 w 15232"/>
                  <a:gd name="T19" fmla="*/ 3 h 8567"/>
                  <a:gd name="T20" fmla="*/ 32 w 15232"/>
                  <a:gd name="T21" fmla="*/ 4 h 8567"/>
                  <a:gd name="T22" fmla="*/ 34 w 15232"/>
                  <a:gd name="T23" fmla="*/ 5 h 8567"/>
                  <a:gd name="T24" fmla="*/ 35 w 15232"/>
                  <a:gd name="T25" fmla="*/ 6 h 8567"/>
                  <a:gd name="T26" fmla="*/ 37 w 15232"/>
                  <a:gd name="T27" fmla="*/ 6 h 8567"/>
                  <a:gd name="T28" fmla="*/ 38 w 15232"/>
                  <a:gd name="T29" fmla="*/ 7 h 8567"/>
                  <a:gd name="T30" fmla="*/ 39 w 15232"/>
                  <a:gd name="T31" fmla="*/ 8 h 8567"/>
                  <a:gd name="T32" fmla="*/ 40 w 15232"/>
                  <a:gd name="T33" fmla="*/ 9 h 8567"/>
                  <a:gd name="T34" fmla="*/ 40 w 15232"/>
                  <a:gd name="T35" fmla="*/ 10 h 8567"/>
                  <a:gd name="T36" fmla="*/ 40 w 15232"/>
                  <a:gd name="T37" fmla="*/ 11 h 8567"/>
                  <a:gd name="T38" fmla="*/ 40 w 15232"/>
                  <a:gd name="T39" fmla="*/ 12 h 8567"/>
                  <a:gd name="T40" fmla="*/ 39 w 15232"/>
                  <a:gd name="T41" fmla="*/ 14 h 8567"/>
                  <a:gd name="T42" fmla="*/ 39 w 15232"/>
                  <a:gd name="T43" fmla="*/ 16 h 8567"/>
                  <a:gd name="T44" fmla="*/ 38 w 15232"/>
                  <a:gd name="T45" fmla="*/ 18 h 8567"/>
                  <a:gd name="T46" fmla="*/ 37 w 15232"/>
                  <a:gd name="T47" fmla="*/ 20 h 8567"/>
                  <a:gd name="T48" fmla="*/ 36 w 15232"/>
                  <a:gd name="T49" fmla="*/ 21 h 8567"/>
                  <a:gd name="T50" fmla="*/ 34 w 15232"/>
                  <a:gd name="T51" fmla="*/ 22 h 8567"/>
                  <a:gd name="T52" fmla="*/ 31 w 15232"/>
                  <a:gd name="T53" fmla="*/ 22 h 8567"/>
                  <a:gd name="T54" fmla="*/ 29 w 15232"/>
                  <a:gd name="T55" fmla="*/ 22 h 8567"/>
                  <a:gd name="T56" fmla="*/ 26 w 15232"/>
                  <a:gd name="T57" fmla="*/ 22 h 8567"/>
                  <a:gd name="T58" fmla="*/ 23 w 15232"/>
                  <a:gd name="T59" fmla="*/ 22 h 8567"/>
                  <a:gd name="T60" fmla="*/ 20 w 15232"/>
                  <a:gd name="T61" fmla="*/ 21 h 8567"/>
                  <a:gd name="T62" fmla="*/ 17 w 15232"/>
                  <a:gd name="T63" fmla="*/ 20 h 8567"/>
                  <a:gd name="T64" fmla="*/ 15 w 15232"/>
                  <a:gd name="T65" fmla="*/ 20 h 8567"/>
                  <a:gd name="T66" fmla="*/ 13 w 15232"/>
                  <a:gd name="T67" fmla="*/ 20 h 8567"/>
                  <a:gd name="T68" fmla="*/ 11 w 15232"/>
                  <a:gd name="T69" fmla="*/ 20 h 8567"/>
                  <a:gd name="T70" fmla="*/ 9 w 15232"/>
                  <a:gd name="T71" fmla="*/ 20 h 8567"/>
                  <a:gd name="T72" fmla="*/ 8 w 15232"/>
                  <a:gd name="T73" fmla="*/ 20 h 8567"/>
                  <a:gd name="T74" fmla="*/ 6 w 15232"/>
                  <a:gd name="T75" fmla="*/ 20 h 8567"/>
                  <a:gd name="T76" fmla="*/ 5 w 15232"/>
                  <a:gd name="T77" fmla="*/ 19 h 8567"/>
                  <a:gd name="T78" fmla="*/ 4 w 15232"/>
                  <a:gd name="T79" fmla="*/ 18 h 8567"/>
                  <a:gd name="T80" fmla="*/ 4 w 15232"/>
                  <a:gd name="T81" fmla="*/ 17 h 8567"/>
                  <a:gd name="T82" fmla="*/ 4 w 15232"/>
                  <a:gd name="T83" fmla="*/ 15 h 8567"/>
                  <a:gd name="T84" fmla="*/ 4 w 15232"/>
                  <a:gd name="T85" fmla="*/ 13 h 8567"/>
                  <a:gd name="T86" fmla="*/ 2 w 15232"/>
                  <a:gd name="T87" fmla="*/ 12 h 8567"/>
                  <a:gd name="T88" fmla="*/ 1 w 15232"/>
                  <a:gd name="T89" fmla="*/ 10 h 8567"/>
                  <a:gd name="T90" fmla="*/ 0 w 15232"/>
                  <a:gd name="T91" fmla="*/ 9 h 8567"/>
                  <a:gd name="T92" fmla="*/ 0 w 15232"/>
                  <a:gd name="T93" fmla="*/ 7 h 8567"/>
                  <a:gd name="T94" fmla="*/ 0 w 15232"/>
                  <a:gd name="T95" fmla="*/ 6 h 8567"/>
                  <a:gd name="T96" fmla="*/ 1 w 15232"/>
                  <a:gd name="T97" fmla="*/ 5 h 8567"/>
                  <a:gd name="T98" fmla="*/ 3 w 15232"/>
                  <a:gd name="T99" fmla="*/ 4 h 8567"/>
                  <a:gd name="T100" fmla="*/ 5 w 15232"/>
                  <a:gd name="T101" fmla="*/ 3 h 8567"/>
                  <a:gd name="T102" fmla="*/ 8 w 15232"/>
                  <a:gd name="T103" fmla="*/ 3 h 8567"/>
                  <a:gd name="T104" fmla="*/ 11 w 15232"/>
                  <a:gd name="T105" fmla="*/ 3 h 856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232"/>
                  <a:gd name="T160" fmla="*/ 0 h 8567"/>
                  <a:gd name="T161" fmla="*/ 15232 w 15232"/>
                  <a:gd name="T162" fmla="*/ 8567 h 856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232" h="8567">
                    <a:moveTo>
                      <a:pt x="5286" y="1123"/>
                    </a:moveTo>
                    <a:lnTo>
                      <a:pt x="5533" y="967"/>
                    </a:lnTo>
                    <a:lnTo>
                      <a:pt x="5780" y="823"/>
                    </a:lnTo>
                    <a:lnTo>
                      <a:pt x="6023" y="691"/>
                    </a:lnTo>
                    <a:lnTo>
                      <a:pt x="6264" y="571"/>
                    </a:lnTo>
                    <a:lnTo>
                      <a:pt x="6503" y="463"/>
                    </a:lnTo>
                    <a:lnTo>
                      <a:pt x="6740" y="366"/>
                    </a:lnTo>
                    <a:lnTo>
                      <a:pt x="6975" y="281"/>
                    </a:lnTo>
                    <a:lnTo>
                      <a:pt x="7207" y="207"/>
                    </a:lnTo>
                    <a:lnTo>
                      <a:pt x="7438" y="144"/>
                    </a:lnTo>
                    <a:lnTo>
                      <a:pt x="7667" y="93"/>
                    </a:lnTo>
                    <a:lnTo>
                      <a:pt x="7893" y="53"/>
                    </a:lnTo>
                    <a:lnTo>
                      <a:pt x="8117" y="24"/>
                    </a:lnTo>
                    <a:lnTo>
                      <a:pt x="8339" y="7"/>
                    </a:lnTo>
                    <a:lnTo>
                      <a:pt x="8559" y="0"/>
                    </a:lnTo>
                    <a:lnTo>
                      <a:pt x="8777" y="5"/>
                    </a:lnTo>
                    <a:lnTo>
                      <a:pt x="8993" y="20"/>
                    </a:lnTo>
                    <a:lnTo>
                      <a:pt x="9207" y="47"/>
                    </a:lnTo>
                    <a:lnTo>
                      <a:pt x="9419" y="84"/>
                    </a:lnTo>
                    <a:lnTo>
                      <a:pt x="9629" y="132"/>
                    </a:lnTo>
                    <a:lnTo>
                      <a:pt x="9837" y="190"/>
                    </a:lnTo>
                    <a:lnTo>
                      <a:pt x="10043" y="260"/>
                    </a:lnTo>
                    <a:lnTo>
                      <a:pt x="10247" y="340"/>
                    </a:lnTo>
                    <a:lnTo>
                      <a:pt x="10450" y="430"/>
                    </a:lnTo>
                    <a:lnTo>
                      <a:pt x="10650" y="531"/>
                    </a:lnTo>
                    <a:lnTo>
                      <a:pt x="10848" y="642"/>
                    </a:lnTo>
                    <a:lnTo>
                      <a:pt x="11044" y="764"/>
                    </a:lnTo>
                    <a:lnTo>
                      <a:pt x="11238" y="896"/>
                    </a:lnTo>
                    <a:lnTo>
                      <a:pt x="11431" y="1038"/>
                    </a:lnTo>
                    <a:lnTo>
                      <a:pt x="11622" y="1190"/>
                    </a:lnTo>
                    <a:lnTo>
                      <a:pt x="11810" y="1352"/>
                    </a:lnTo>
                    <a:lnTo>
                      <a:pt x="11996" y="1525"/>
                    </a:lnTo>
                    <a:lnTo>
                      <a:pt x="12182" y="1707"/>
                    </a:lnTo>
                    <a:lnTo>
                      <a:pt x="12391" y="1772"/>
                    </a:lnTo>
                    <a:lnTo>
                      <a:pt x="12598" y="1838"/>
                    </a:lnTo>
                    <a:lnTo>
                      <a:pt x="12800" y="1907"/>
                    </a:lnTo>
                    <a:lnTo>
                      <a:pt x="12998" y="1976"/>
                    </a:lnTo>
                    <a:lnTo>
                      <a:pt x="13192" y="2049"/>
                    </a:lnTo>
                    <a:lnTo>
                      <a:pt x="13379" y="2124"/>
                    </a:lnTo>
                    <a:lnTo>
                      <a:pt x="13560" y="2202"/>
                    </a:lnTo>
                    <a:lnTo>
                      <a:pt x="13736" y="2282"/>
                    </a:lnTo>
                    <a:lnTo>
                      <a:pt x="13905" y="2366"/>
                    </a:lnTo>
                    <a:lnTo>
                      <a:pt x="14065" y="2453"/>
                    </a:lnTo>
                    <a:lnTo>
                      <a:pt x="14217" y="2544"/>
                    </a:lnTo>
                    <a:lnTo>
                      <a:pt x="14362" y="2639"/>
                    </a:lnTo>
                    <a:lnTo>
                      <a:pt x="14497" y="2738"/>
                    </a:lnTo>
                    <a:lnTo>
                      <a:pt x="14623" y="2841"/>
                    </a:lnTo>
                    <a:lnTo>
                      <a:pt x="14737" y="2949"/>
                    </a:lnTo>
                    <a:lnTo>
                      <a:pt x="14843" y="3061"/>
                    </a:lnTo>
                    <a:lnTo>
                      <a:pt x="14935" y="3179"/>
                    </a:lnTo>
                    <a:lnTo>
                      <a:pt x="15018" y="3302"/>
                    </a:lnTo>
                    <a:lnTo>
                      <a:pt x="15087" y="3431"/>
                    </a:lnTo>
                    <a:lnTo>
                      <a:pt x="15144" y="3566"/>
                    </a:lnTo>
                    <a:lnTo>
                      <a:pt x="15187" y="3706"/>
                    </a:lnTo>
                    <a:lnTo>
                      <a:pt x="15217" y="3853"/>
                    </a:lnTo>
                    <a:lnTo>
                      <a:pt x="15232" y="4006"/>
                    </a:lnTo>
                    <a:lnTo>
                      <a:pt x="15232" y="4166"/>
                    </a:lnTo>
                    <a:lnTo>
                      <a:pt x="15218" y="4334"/>
                    </a:lnTo>
                    <a:lnTo>
                      <a:pt x="15187" y="4507"/>
                    </a:lnTo>
                    <a:lnTo>
                      <a:pt x="15140" y="4690"/>
                    </a:lnTo>
                    <a:lnTo>
                      <a:pt x="15075" y="4879"/>
                    </a:lnTo>
                    <a:lnTo>
                      <a:pt x="14993" y="5076"/>
                    </a:lnTo>
                    <a:lnTo>
                      <a:pt x="14893" y="5283"/>
                    </a:lnTo>
                    <a:lnTo>
                      <a:pt x="14775" y="5496"/>
                    </a:lnTo>
                    <a:lnTo>
                      <a:pt x="14638" y="5719"/>
                    </a:lnTo>
                    <a:lnTo>
                      <a:pt x="14656" y="6063"/>
                    </a:lnTo>
                    <a:lnTo>
                      <a:pt x="14644" y="6381"/>
                    </a:lnTo>
                    <a:lnTo>
                      <a:pt x="14601" y="6674"/>
                    </a:lnTo>
                    <a:lnTo>
                      <a:pt x="14529" y="6942"/>
                    </a:lnTo>
                    <a:lnTo>
                      <a:pt x="14430" y="7188"/>
                    </a:lnTo>
                    <a:lnTo>
                      <a:pt x="14306" y="7409"/>
                    </a:lnTo>
                    <a:lnTo>
                      <a:pt x="14156" y="7609"/>
                    </a:lnTo>
                    <a:lnTo>
                      <a:pt x="13985" y="7787"/>
                    </a:lnTo>
                    <a:lnTo>
                      <a:pt x="13790" y="7945"/>
                    </a:lnTo>
                    <a:lnTo>
                      <a:pt x="13575" y="8083"/>
                    </a:lnTo>
                    <a:lnTo>
                      <a:pt x="13340" y="8202"/>
                    </a:lnTo>
                    <a:lnTo>
                      <a:pt x="13087" y="8303"/>
                    </a:lnTo>
                    <a:lnTo>
                      <a:pt x="12818" y="8386"/>
                    </a:lnTo>
                    <a:lnTo>
                      <a:pt x="12532" y="8453"/>
                    </a:lnTo>
                    <a:lnTo>
                      <a:pt x="12233" y="8503"/>
                    </a:lnTo>
                    <a:lnTo>
                      <a:pt x="11922" y="8539"/>
                    </a:lnTo>
                    <a:lnTo>
                      <a:pt x="11598" y="8559"/>
                    </a:lnTo>
                    <a:lnTo>
                      <a:pt x="11265" y="8567"/>
                    </a:lnTo>
                    <a:lnTo>
                      <a:pt x="10922" y="8561"/>
                    </a:lnTo>
                    <a:lnTo>
                      <a:pt x="10572" y="8543"/>
                    </a:lnTo>
                    <a:lnTo>
                      <a:pt x="10215" y="8515"/>
                    </a:lnTo>
                    <a:lnTo>
                      <a:pt x="9854" y="8475"/>
                    </a:lnTo>
                    <a:lnTo>
                      <a:pt x="9488" y="8426"/>
                    </a:lnTo>
                    <a:lnTo>
                      <a:pt x="9120" y="8367"/>
                    </a:lnTo>
                    <a:lnTo>
                      <a:pt x="8751" y="8301"/>
                    </a:lnTo>
                    <a:lnTo>
                      <a:pt x="8383" y="8227"/>
                    </a:lnTo>
                    <a:lnTo>
                      <a:pt x="8015" y="8146"/>
                    </a:lnTo>
                    <a:lnTo>
                      <a:pt x="7651" y="8060"/>
                    </a:lnTo>
                    <a:lnTo>
                      <a:pt x="7291" y="7968"/>
                    </a:lnTo>
                    <a:lnTo>
                      <a:pt x="6936" y="7872"/>
                    </a:lnTo>
                    <a:lnTo>
                      <a:pt x="6587" y="7772"/>
                    </a:lnTo>
                    <a:lnTo>
                      <a:pt x="6247" y="7670"/>
                    </a:lnTo>
                    <a:lnTo>
                      <a:pt x="5991" y="7692"/>
                    </a:lnTo>
                    <a:lnTo>
                      <a:pt x="5734" y="7713"/>
                    </a:lnTo>
                    <a:lnTo>
                      <a:pt x="5479" y="7732"/>
                    </a:lnTo>
                    <a:lnTo>
                      <a:pt x="5226" y="7749"/>
                    </a:lnTo>
                    <a:lnTo>
                      <a:pt x="4974" y="7763"/>
                    </a:lnTo>
                    <a:lnTo>
                      <a:pt x="4726" y="7773"/>
                    </a:lnTo>
                    <a:lnTo>
                      <a:pt x="4482" y="7781"/>
                    </a:lnTo>
                    <a:lnTo>
                      <a:pt x="4242" y="7783"/>
                    </a:lnTo>
                    <a:lnTo>
                      <a:pt x="4007" y="7780"/>
                    </a:lnTo>
                    <a:lnTo>
                      <a:pt x="3779" y="7771"/>
                    </a:lnTo>
                    <a:lnTo>
                      <a:pt x="3558" y="7757"/>
                    </a:lnTo>
                    <a:lnTo>
                      <a:pt x="3343" y="7736"/>
                    </a:lnTo>
                    <a:lnTo>
                      <a:pt x="3137" y="7707"/>
                    </a:lnTo>
                    <a:lnTo>
                      <a:pt x="2939" y="7671"/>
                    </a:lnTo>
                    <a:lnTo>
                      <a:pt x="2751" y="7627"/>
                    </a:lnTo>
                    <a:lnTo>
                      <a:pt x="2573" y="7574"/>
                    </a:lnTo>
                    <a:lnTo>
                      <a:pt x="2406" y="7512"/>
                    </a:lnTo>
                    <a:lnTo>
                      <a:pt x="2251" y="7440"/>
                    </a:lnTo>
                    <a:lnTo>
                      <a:pt x="2108" y="7357"/>
                    </a:lnTo>
                    <a:lnTo>
                      <a:pt x="1977" y="7265"/>
                    </a:lnTo>
                    <a:lnTo>
                      <a:pt x="1861" y="7159"/>
                    </a:lnTo>
                    <a:lnTo>
                      <a:pt x="1759" y="7044"/>
                    </a:lnTo>
                    <a:lnTo>
                      <a:pt x="1672" y="6915"/>
                    </a:lnTo>
                    <a:lnTo>
                      <a:pt x="1601" y="6773"/>
                    </a:lnTo>
                    <a:lnTo>
                      <a:pt x="1547" y="6617"/>
                    </a:lnTo>
                    <a:lnTo>
                      <a:pt x="1509" y="6448"/>
                    </a:lnTo>
                    <a:lnTo>
                      <a:pt x="1490" y="6264"/>
                    </a:lnTo>
                    <a:lnTo>
                      <a:pt x="1489" y="6065"/>
                    </a:lnTo>
                    <a:lnTo>
                      <a:pt x="1508" y="5850"/>
                    </a:lnTo>
                    <a:lnTo>
                      <a:pt x="1547" y="5620"/>
                    </a:lnTo>
                    <a:lnTo>
                      <a:pt x="1605" y="5372"/>
                    </a:lnTo>
                    <a:lnTo>
                      <a:pt x="1687" y="5108"/>
                    </a:lnTo>
                    <a:lnTo>
                      <a:pt x="1415" y="4908"/>
                    </a:lnTo>
                    <a:lnTo>
                      <a:pt x="1166" y="4707"/>
                    </a:lnTo>
                    <a:lnTo>
                      <a:pt x="941" y="4508"/>
                    </a:lnTo>
                    <a:lnTo>
                      <a:pt x="740" y="4309"/>
                    </a:lnTo>
                    <a:lnTo>
                      <a:pt x="563" y="4112"/>
                    </a:lnTo>
                    <a:lnTo>
                      <a:pt x="409" y="3916"/>
                    </a:lnTo>
                    <a:lnTo>
                      <a:pt x="280" y="3724"/>
                    </a:lnTo>
                    <a:lnTo>
                      <a:pt x="174" y="3534"/>
                    </a:lnTo>
                    <a:lnTo>
                      <a:pt x="94" y="3348"/>
                    </a:lnTo>
                    <a:lnTo>
                      <a:pt x="38" y="3165"/>
                    </a:lnTo>
                    <a:lnTo>
                      <a:pt x="6" y="2986"/>
                    </a:lnTo>
                    <a:lnTo>
                      <a:pt x="0" y="2814"/>
                    </a:lnTo>
                    <a:lnTo>
                      <a:pt x="18" y="2645"/>
                    </a:lnTo>
                    <a:lnTo>
                      <a:pt x="61" y="2483"/>
                    </a:lnTo>
                    <a:lnTo>
                      <a:pt x="129" y="2327"/>
                    </a:lnTo>
                    <a:lnTo>
                      <a:pt x="223" y="2179"/>
                    </a:lnTo>
                    <a:lnTo>
                      <a:pt x="343" y="2036"/>
                    </a:lnTo>
                    <a:lnTo>
                      <a:pt x="487" y="1903"/>
                    </a:lnTo>
                    <a:lnTo>
                      <a:pt x="658" y="1777"/>
                    </a:lnTo>
                    <a:lnTo>
                      <a:pt x="855" y="1660"/>
                    </a:lnTo>
                    <a:lnTo>
                      <a:pt x="1077" y="1553"/>
                    </a:lnTo>
                    <a:lnTo>
                      <a:pt x="1326" y="1455"/>
                    </a:lnTo>
                    <a:lnTo>
                      <a:pt x="1601" y="1368"/>
                    </a:lnTo>
                    <a:lnTo>
                      <a:pt x="1903" y="1291"/>
                    </a:lnTo>
                    <a:lnTo>
                      <a:pt x="2231" y="1225"/>
                    </a:lnTo>
                    <a:lnTo>
                      <a:pt x="2586" y="1172"/>
                    </a:lnTo>
                    <a:lnTo>
                      <a:pt x="2968" y="1131"/>
                    </a:lnTo>
                    <a:lnTo>
                      <a:pt x="3377" y="1101"/>
                    </a:lnTo>
                    <a:lnTo>
                      <a:pt x="3814" y="1085"/>
                    </a:lnTo>
                    <a:lnTo>
                      <a:pt x="4277" y="1083"/>
                    </a:lnTo>
                    <a:lnTo>
                      <a:pt x="4768" y="1096"/>
                    </a:lnTo>
                    <a:lnTo>
                      <a:pt x="5286" y="1123"/>
                    </a:lnTo>
                    <a:close/>
                  </a:path>
                </a:pathLst>
              </a:custGeom>
              <a:solidFill>
                <a:srgbClr val="ADAC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09" name="Freeform 451"/>
              <p:cNvSpPr>
                <a:spLocks/>
              </p:cNvSpPr>
              <p:nvPr/>
            </p:nvSpPr>
            <p:spPr bwMode="auto">
              <a:xfrm>
                <a:off x="1339" y="2535"/>
                <a:ext cx="778" cy="437"/>
              </a:xfrm>
              <a:custGeom>
                <a:avLst/>
                <a:gdLst>
                  <a:gd name="T0" fmla="*/ 15 w 15194"/>
                  <a:gd name="T1" fmla="*/ 2 h 8545"/>
                  <a:gd name="T2" fmla="*/ 17 w 15194"/>
                  <a:gd name="T3" fmla="*/ 1 h 8545"/>
                  <a:gd name="T4" fmla="*/ 19 w 15194"/>
                  <a:gd name="T5" fmla="*/ 1 h 8545"/>
                  <a:gd name="T6" fmla="*/ 21 w 15194"/>
                  <a:gd name="T7" fmla="*/ 0 h 8545"/>
                  <a:gd name="T8" fmla="*/ 22 w 15194"/>
                  <a:gd name="T9" fmla="*/ 0 h 8545"/>
                  <a:gd name="T10" fmla="*/ 24 w 15194"/>
                  <a:gd name="T11" fmla="*/ 0 h 8545"/>
                  <a:gd name="T12" fmla="*/ 26 w 15194"/>
                  <a:gd name="T13" fmla="*/ 1 h 8545"/>
                  <a:gd name="T14" fmla="*/ 27 w 15194"/>
                  <a:gd name="T15" fmla="*/ 1 h 8545"/>
                  <a:gd name="T16" fmla="*/ 29 w 15194"/>
                  <a:gd name="T17" fmla="*/ 2 h 8545"/>
                  <a:gd name="T18" fmla="*/ 30 w 15194"/>
                  <a:gd name="T19" fmla="*/ 3 h 8545"/>
                  <a:gd name="T20" fmla="*/ 32 w 15194"/>
                  <a:gd name="T21" fmla="*/ 4 h 8545"/>
                  <a:gd name="T22" fmla="*/ 33 w 15194"/>
                  <a:gd name="T23" fmla="*/ 5 h 8545"/>
                  <a:gd name="T24" fmla="*/ 35 w 15194"/>
                  <a:gd name="T25" fmla="*/ 6 h 8545"/>
                  <a:gd name="T26" fmla="*/ 36 w 15194"/>
                  <a:gd name="T27" fmla="*/ 6 h 8545"/>
                  <a:gd name="T28" fmla="*/ 38 w 15194"/>
                  <a:gd name="T29" fmla="*/ 7 h 8545"/>
                  <a:gd name="T30" fmla="*/ 39 w 15194"/>
                  <a:gd name="T31" fmla="*/ 8 h 8545"/>
                  <a:gd name="T32" fmla="*/ 39 w 15194"/>
                  <a:gd name="T33" fmla="*/ 9 h 8545"/>
                  <a:gd name="T34" fmla="*/ 40 w 15194"/>
                  <a:gd name="T35" fmla="*/ 10 h 8545"/>
                  <a:gd name="T36" fmla="*/ 40 w 15194"/>
                  <a:gd name="T37" fmla="*/ 11 h 8545"/>
                  <a:gd name="T38" fmla="*/ 40 w 15194"/>
                  <a:gd name="T39" fmla="*/ 12 h 8545"/>
                  <a:gd name="T40" fmla="*/ 39 w 15194"/>
                  <a:gd name="T41" fmla="*/ 14 h 8545"/>
                  <a:gd name="T42" fmla="*/ 38 w 15194"/>
                  <a:gd name="T43" fmla="*/ 16 h 8545"/>
                  <a:gd name="T44" fmla="*/ 38 w 15194"/>
                  <a:gd name="T45" fmla="*/ 18 h 8545"/>
                  <a:gd name="T46" fmla="*/ 37 w 15194"/>
                  <a:gd name="T47" fmla="*/ 20 h 8545"/>
                  <a:gd name="T48" fmla="*/ 35 w 15194"/>
                  <a:gd name="T49" fmla="*/ 21 h 8545"/>
                  <a:gd name="T50" fmla="*/ 34 w 15194"/>
                  <a:gd name="T51" fmla="*/ 22 h 8545"/>
                  <a:gd name="T52" fmla="*/ 31 w 15194"/>
                  <a:gd name="T53" fmla="*/ 22 h 8545"/>
                  <a:gd name="T54" fmla="*/ 29 w 15194"/>
                  <a:gd name="T55" fmla="*/ 22 h 8545"/>
                  <a:gd name="T56" fmla="*/ 26 w 15194"/>
                  <a:gd name="T57" fmla="*/ 22 h 8545"/>
                  <a:gd name="T58" fmla="*/ 23 w 15194"/>
                  <a:gd name="T59" fmla="*/ 22 h 8545"/>
                  <a:gd name="T60" fmla="*/ 20 w 15194"/>
                  <a:gd name="T61" fmla="*/ 21 h 8545"/>
                  <a:gd name="T62" fmla="*/ 17 w 15194"/>
                  <a:gd name="T63" fmla="*/ 20 h 8545"/>
                  <a:gd name="T64" fmla="*/ 15 w 15194"/>
                  <a:gd name="T65" fmla="*/ 20 h 8545"/>
                  <a:gd name="T66" fmla="*/ 13 w 15194"/>
                  <a:gd name="T67" fmla="*/ 20 h 8545"/>
                  <a:gd name="T68" fmla="*/ 11 w 15194"/>
                  <a:gd name="T69" fmla="*/ 20 h 8545"/>
                  <a:gd name="T70" fmla="*/ 9 w 15194"/>
                  <a:gd name="T71" fmla="*/ 20 h 8545"/>
                  <a:gd name="T72" fmla="*/ 8 w 15194"/>
                  <a:gd name="T73" fmla="*/ 20 h 8545"/>
                  <a:gd name="T74" fmla="*/ 6 w 15194"/>
                  <a:gd name="T75" fmla="*/ 20 h 8545"/>
                  <a:gd name="T76" fmla="*/ 5 w 15194"/>
                  <a:gd name="T77" fmla="*/ 19 h 8545"/>
                  <a:gd name="T78" fmla="*/ 4 w 15194"/>
                  <a:gd name="T79" fmla="*/ 18 h 8545"/>
                  <a:gd name="T80" fmla="*/ 4 w 15194"/>
                  <a:gd name="T81" fmla="*/ 17 h 8545"/>
                  <a:gd name="T82" fmla="*/ 4 w 15194"/>
                  <a:gd name="T83" fmla="*/ 15 h 8545"/>
                  <a:gd name="T84" fmla="*/ 4 w 15194"/>
                  <a:gd name="T85" fmla="*/ 13 h 8545"/>
                  <a:gd name="T86" fmla="*/ 2 w 15194"/>
                  <a:gd name="T87" fmla="*/ 12 h 8545"/>
                  <a:gd name="T88" fmla="*/ 1 w 15194"/>
                  <a:gd name="T89" fmla="*/ 10 h 8545"/>
                  <a:gd name="T90" fmla="*/ 0 w 15194"/>
                  <a:gd name="T91" fmla="*/ 9 h 8545"/>
                  <a:gd name="T92" fmla="*/ 0 w 15194"/>
                  <a:gd name="T93" fmla="*/ 7 h 8545"/>
                  <a:gd name="T94" fmla="*/ 0 w 15194"/>
                  <a:gd name="T95" fmla="*/ 6 h 8545"/>
                  <a:gd name="T96" fmla="*/ 1 w 15194"/>
                  <a:gd name="T97" fmla="*/ 5 h 8545"/>
                  <a:gd name="T98" fmla="*/ 3 w 15194"/>
                  <a:gd name="T99" fmla="*/ 4 h 8545"/>
                  <a:gd name="T100" fmla="*/ 5 w 15194"/>
                  <a:gd name="T101" fmla="*/ 3 h 8545"/>
                  <a:gd name="T102" fmla="*/ 8 w 15194"/>
                  <a:gd name="T103" fmla="*/ 3 h 8545"/>
                  <a:gd name="T104" fmla="*/ 11 w 15194"/>
                  <a:gd name="T105" fmla="*/ 3 h 85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94"/>
                  <a:gd name="T160" fmla="*/ 0 h 8545"/>
                  <a:gd name="T161" fmla="*/ 15194 w 15194"/>
                  <a:gd name="T162" fmla="*/ 8545 h 854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94" h="8545">
                    <a:moveTo>
                      <a:pt x="5273" y="1120"/>
                    </a:moveTo>
                    <a:lnTo>
                      <a:pt x="5519" y="965"/>
                    </a:lnTo>
                    <a:lnTo>
                      <a:pt x="5765" y="822"/>
                    </a:lnTo>
                    <a:lnTo>
                      <a:pt x="6008" y="690"/>
                    </a:lnTo>
                    <a:lnTo>
                      <a:pt x="6248" y="570"/>
                    </a:lnTo>
                    <a:lnTo>
                      <a:pt x="6487" y="461"/>
                    </a:lnTo>
                    <a:lnTo>
                      <a:pt x="6723" y="364"/>
                    </a:lnTo>
                    <a:lnTo>
                      <a:pt x="6957" y="279"/>
                    </a:lnTo>
                    <a:lnTo>
                      <a:pt x="7189" y="205"/>
                    </a:lnTo>
                    <a:lnTo>
                      <a:pt x="7419" y="143"/>
                    </a:lnTo>
                    <a:lnTo>
                      <a:pt x="7648" y="92"/>
                    </a:lnTo>
                    <a:lnTo>
                      <a:pt x="7873" y="53"/>
                    </a:lnTo>
                    <a:lnTo>
                      <a:pt x="8096" y="23"/>
                    </a:lnTo>
                    <a:lnTo>
                      <a:pt x="8318" y="6"/>
                    </a:lnTo>
                    <a:lnTo>
                      <a:pt x="8537" y="0"/>
                    </a:lnTo>
                    <a:lnTo>
                      <a:pt x="8755" y="4"/>
                    </a:lnTo>
                    <a:lnTo>
                      <a:pt x="8971" y="20"/>
                    </a:lnTo>
                    <a:lnTo>
                      <a:pt x="9184" y="46"/>
                    </a:lnTo>
                    <a:lnTo>
                      <a:pt x="9396" y="83"/>
                    </a:lnTo>
                    <a:lnTo>
                      <a:pt x="9605" y="131"/>
                    </a:lnTo>
                    <a:lnTo>
                      <a:pt x="9813" y="190"/>
                    </a:lnTo>
                    <a:lnTo>
                      <a:pt x="10018" y="259"/>
                    </a:lnTo>
                    <a:lnTo>
                      <a:pt x="10221" y="338"/>
                    </a:lnTo>
                    <a:lnTo>
                      <a:pt x="10423" y="429"/>
                    </a:lnTo>
                    <a:lnTo>
                      <a:pt x="10622" y="530"/>
                    </a:lnTo>
                    <a:lnTo>
                      <a:pt x="10820" y="640"/>
                    </a:lnTo>
                    <a:lnTo>
                      <a:pt x="11016" y="762"/>
                    </a:lnTo>
                    <a:lnTo>
                      <a:pt x="11210" y="893"/>
                    </a:lnTo>
                    <a:lnTo>
                      <a:pt x="11403" y="1035"/>
                    </a:lnTo>
                    <a:lnTo>
                      <a:pt x="11592" y="1187"/>
                    </a:lnTo>
                    <a:lnTo>
                      <a:pt x="11781" y="1348"/>
                    </a:lnTo>
                    <a:lnTo>
                      <a:pt x="11967" y="1521"/>
                    </a:lnTo>
                    <a:lnTo>
                      <a:pt x="12151" y="1702"/>
                    </a:lnTo>
                    <a:lnTo>
                      <a:pt x="12361" y="1767"/>
                    </a:lnTo>
                    <a:lnTo>
                      <a:pt x="12566" y="1834"/>
                    </a:lnTo>
                    <a:lnTo>
                      <a:pt x="12768" y="1901"/>
                    </a:lnTo>
                    <a:lnTo>
                      <a:pt x="12965" y="1972"/>
                    </a:lnTo>
                    <a:lnTo>
                      <a:pt x="13158" y="2043"/>
                    </a:lnTo>
                    <a:lnTo>
                      <a:pt x="13345" y="2118"/>
                    </a:lnTo>
                    <a:lnTo>
                      <a:pt x="13526" y="2196"/>
                    </a:lnTo>
                    <a:lnTo>
                      <a:pt x="13701" y="2276"/>
                    </a:lnTo>
                    <a:lnTo>
                      <a:pt x="13870" y="2360"/>
                    </a:lnTo>
                    <a:lnTo>
                      <a:pt x="14030" y="2447"/>
                    </a:lnTo>
                    <a:lnTo>
                      <a:pt x="14182" y="2537"/>
                    </a:lnTo>
                    <a:lnTo>
                      <a:pt x="14326" y="2632"/>
                    </a:lnTo>
                    <a:lnTo>
                      <a:pt x="14460" y="2731"/>
                    </a:lnTo>
                    <a:lnTo>
                      <a:pt x="14586" y="2833"/>
                    </a:lnTo>
                    <a:lnTo>
                      <a:pt x="14701" y="2941"/>
                    </a:lnTo>
                    <a:lnTo>
                      <a:pt x="14805" y="3053"/>
                    </a:lnTo>
                    <a:lnTo>
                      <a:pt x="14899" y="3171"/>
                    </a:lnTo>
                    <a:lnTo>
                      <a:pt x="14980" y="3294"/>
                    </a:lnTo>
                    <a:lnTo>
                      <a:pt x="15049" y="3422"/>
                    </a:lnTo>
                    <a:lnTo>
                      <a:pt x="15106" y="3557"/>
                    </a:lnTo>
                    <a:lnTo>
                      <a:pt x="15149" y="3697"/>
                    </a:lnTo>
                    <a:lnTo>
                      <a:pt x="15179" y="3843"/>
                    </a:lnTo>
                    <a:lnTo>
                      <a:pt x="15194" y="3996"/>
                    </a:lnTo>
                    <a:lnTo>
                      <a:pt x="15194" y="4156"/>
                    </a:lnTo>
                    <a:lnTo>
                      <a:pt x="15180" y="4323"/>
                    </a:lnTo>
                    <a:lnTo>
                      <a:pt x="15149" y="4496"/>
                    </a:lnTo>
                    <a:lnTo>
                      <a:pt x="15102" y="4677"/>
                    </a:lnTo>
                    <a:lnTo>
                      <a:pt x="15037" y="4867"/>
                    </a:lnTo>
                    <a:lnTo>
                      <a:pt x="14956" y="5064"/>
                    </a:lnTo>
                    <a:lnTo>
                      <a:pt x="14856" y="5268"/>
                    </a:lnTo>
                    <a:lnTo>
                      <a:pt x="14738" y="5482"/>
                    </a:lnTo>
                    <a:lnTo>
                      <a:pt x="14602" y="5704"/>
                    </a:lnTo>
                    <a:lnTo>
                      <a:pt x="14619" y="6048"/>
                    </a:lnTo>
                    <a:lnTo>
                      <a:pt x="14607" y="6365"/>
                    </a:lnTo>
                    <a:lnTo>
                      <a:pt x="14564" y="6658"/>
                    </a:lnTo>
                    <a:lnTo>
                      <a:pt x="14493" y="6925"/>
                    </a:lnTo>
                    <a:lnTo>
                      <a:pt x="14394" y="7169"/>
                    </a:lnTo>
                    <a:lnTo>
                      <a:pt x="14270" y="7391"/>
                    </a:lnTo>
                    <a:lnTo>
                      <a:pt x="14121" y="7590"/>
                    </a:lnTo>
                    <a:lnTo>
                      <a:pt x="13950" y="7768"/>
                    </a:lnTo>
                    <a:lnTo>
                      <a:pt x="13755" y="7926"/>
                    </a:lnTo>
                    <a:lnTo>
                      <a:pt x="13540" y="8063"/>
                    </a:lnTo>
                    <a:lnTo>
                      <a:pt x="13306" y="8182"/>
                    </a:lnTo>
                    <a:lnTo>
                      <a:pt x="13055" y="8282"/>
                    </a:lnTo>
                    <a:lnTo>
                      <a:pt x="12786" y="8365"/>
                    </a:lnTo>
                    <a:lnTo>
                      <a:pt x="12502" y="8431"/>
                    </a:lnTo>
                    <a:lnTo>
                      <a:pt x="12203" y="8482"/>
                    </a:lnTo>
                    <a:lnTo>
                      <a:pt x="11892" y="8518"/>
                    </a:lnTo>
                    <a:lnTo>
                      <a:pt x="11570" y="8538"/>
                    </a:lnTo>
                    <a:lnTo>
                      <a:pt x="11236" y="8545"/>
                    </a:lnTo>
                    <a:lnTo>
                      <a:pt x="10895" y="8540"/>
                    </a:lnTo>
                    <a:lnTo>
                      <a:pt x="10545" y="8522"/>
                    </a:lnTo>
                    <a:lnTo>
                      <a:pt x="10189" y="8493"/>
                    </a:lnTo>
                    <a:lnTo>
                      <a:pt x="9828" y="8453"/>
                    </a:lnTo>
                    <a:lnTo>
                      <a:pt x="9464" y="8405"/>
                    </a:lnTo>
                    <a:lnTo>
                      <a:pt x="9098" y="8346"/>
                    </a:lnTo>
                    <a:lnTo>
                      <a:pt x="8729" y="8280"/>
                    </a:lnTo>
                    <a:lnTo>
                      <a:pt x="8361" y="8206"/>
                    </a:lnTo>
                    <a:lnTo>
                      <a:pt x="7995" y="8126"/>
                    </a:lnTo>
                    <a:lnTo>
                      <a:pt x="7632" y="8039"/>
                    </a:lnTo>
                    <a:lnTo>
                      <a:pt x="7273" y="7948"/>
                    </a:lnTo>
                    <a:lnTo>
                      <a:pt x="6919" y="7852"/>
                    </a:lnTo>
                    <a:lnTo>
                      <a:pt x="6571" y="7753"/>
                    </a:lnTo>
                    <a:lnTo>
                      <a:pt x="6232" y="7651"/>
                    </a:lnTo>
                    <a:lnTo>
                      <a:pt x="5976" y="7673"/>
                    </a:lnTo>
                    <a:lnTo>
                      <a:pt x="5721" y="7694"/>
                    </a:lnTo>
                    <a:lnTo>
                      <a:pt x="5466" y="7713"/>
                    </a:lnTo>
                    <a:lnTo>
                      <a:pt x="5212" y="7730"/>
                    </a:lnTo>
                    <a:lnTo>
                      <a:pt x="4961" y="7743"/>
                    </a:lnTo>
                    <a:lnTo>
                      <a:pt x="4714" y="7754"/>
                    </a:lnTo>
                    <a:lnTo>
                      <a:pt x="4471" y="7760"/>
                    </a:lnTo>
                    <a:lnTo>
                      <a:pt x="4232" y="7762"/>
                    </a:lnTo>
                    <a:lnTo>
                      <a:pt x="3998" y="7760"/>
                    </a:lnTo>
                    <a:lnTo>
                      <a:pt x="3769" y="7752"/>
                    </a:lnTo>
                    <a:lnTo>
                      <a:pt x="3548" y="7737"/>
                    </a:lnTo>
                    <a:lnTo>
                      <a:pt x="3334" y="7716"/>
                    </a:lnTo>
                    <a:lnTo>
                      <a:pt x="3129" y="7688"/>
                    </a:lnTo>
                    <a:lnTo>
                      <a:pt x="2932" y="7652"/>
                    </a:lnTo>
                    <a:lnTo>
                      <a:pt x="2744" y="7608"/>
                    </a:lnTo>
                    <a:lnTo>
                      <a:pt x="2567" y="7555"/>
                    </a:lnTo>
                    <a:lnTo>
                      <a:pt x="2400" y="7493"/>
                    </a:lnTo>
                    <a:lnTo>
                      <a:pt x="2245" y="7421"/>
                    </a:lnTo>
                    <a:lnTo>
                      <a:pt x="2102" y="7339"/>
                    </a:lnTo>
                    <a:lnTo>
                      <a:pt x="1972" y="7246"/>
                    </a:lnTo>
                    <a:lnTo>
                      <a:pt x="1856" y="7142"/>
                    </a:lnTo>
                    <a:lnTo>
                      <a:pt x="1755" y="7025"/>
                    </a:lnTo>
                    <a:lnTo>
                      <a:pt x="1668" y="6897"/>
                    </a:lnTo>
                    <a:lnTo>
                      <a:pt x="1597" y="6756"/>
                    </a:lnTo>
                    <a:lnTo>
                      <a:pt x="1542" y="6601"/>
                    </a:lnTo>
                    <a:lnTo>
                      <a:pt x="1505" y="6431"/>
                    </a:lnTo>
                    <a:lnTo>
                      <a:pt x="1486" y="6248"/>
                    </a:lnTo>
                    <a:lnTo>
                      <a:pt x="1485" y="6050"/>
                    </a:lnTo>
                    <a:lnTo>
                      <a:pt x="1503" y="5835"/>
                    </a:lnTo>
                    <a:lnTo>
                      <a:pt x="1542" y="5605"/>
                    </a:lnTo>
                    <a:lnTo>
                      <a:pt x="1601" y="5358"/>
                    </a:lnTo>
                    <a:lnTo>
                      <a:pt x="1682" y="5095"/>
                    </a:lnTo>
                    <a:lnTo>
                      <a:pt x="1411" y="4894"/>
                    </a:lnTo>
                    <a:lnTo>
                      <a:pt x="1163" y="4695"/>
                    </a:lnTo>
                    <a:lnTo>
                      <a:pt x="939" y="4496"/>
                    </a:lnTo>
                    <a:lnTo>
                      <a:pt x="738" y="4298"/>
                    </a:lnTo>
                    <a:lnTo>
                      <a:pt x="561" y="4101"/>
                    </a:lnTo>
                    <a:lnTo>
                      <a:pt x="408" y="3906"/>
                    </a:lnTo>
                    <a:lnTo>
                      <a:pt x="280" y="3715"/>
                    </a:lnTo>
                    <a:lnTo>
                      <a:pt x="174" y="3525"/>
                    </a:lnTo>
                    <a:lnTo>
                      <a:pt x="94" y="3339"/>
                    </a:lnTo>
                    <a:lnTo>
                      <a:pt x="38" y="3157"/>
                    </a:lnTo>
                    <a:lnTo>
                      <a:pt x="6" y="2979"/>
                    </a:lnTo>
                    <a:lnTo>
                      <a:pt x="0" y="2806"/>
                    </a:lnTo>
                    <a:lnTo>
                      <a:pt x="18" y="2638"/>
                    </a:lnTo>
                    <a:lnTo>
                      <a:pt x="61" y="2476"/>
                    </a:lnTo>
                    <a:lnTo>
                      <a:pt x="129" y="2321"/>
                    </a:lnTo>
                    <a:lnTo>
                      <a:pt x="223" y="2173"/>
                    </a:lnTo>
                    <a:lnTo>
                      <a:pt x="342" y="2032"/>
                    </a:lnTo>
                    <a:lnTo>
                      <a:pt x="486" y="1898"/>
                    </a:lnTo>
                    <a:lnTo>
                      <a:pt x="657" y="1773"/>
                    </a:lnTo>
                    <a:lnTo>
                      <a:pt x="853" y="1656"/>
                    </a:lnTo>
                    <a:lnTo>
                      <a:pt x="1075" y="1548"/>
                    </a:lnTo>
                    <a:lnTo>
                      <a:pt x="1323" y="1451"/>
                    </a:lnTo>
                    <a:lnTo>
                      <a:pt x="1597" y="1364"/>
                    </a:lnTo>
                    <a:lnTo>
                      <a:pt x="1898" y="1287"/>
                    </a:lnTo>
                    <a:lnTo>
                      <a:pt x="2226" y="1222"/>
                    </a:lnTo>
                    <a:lnTo>
                      <a:pt x="2579" y="1168"/>
                    </a:lnTo>
                    <a:lnTo>
                      <a:pt x="2961" y="1127"/>
                    </a:lnTo>
                    <a:lnTo>
                      <a:pt x="3369" y="1099"/>
                    </a:lnTo>
                    <a:lnTo>
                      <a:pt x="3804" y="1083"/>
                    </a:lnTo>
                    <a:lnTo>
                      <a:pt x="4266" y="1081"/>
                    </a:lnTo>
                    <a:lnTo>
                      <a:pt x="4755" y="1093"/>
                    </a:lnTo>
                    <a:lnTo>
                      <a:pt x="5273" y="1120"/>
                    </a:lnTo>
                    <a:close/>
                  </a:path>
                </a:pathLst>
              </a:custGeom>
              <a:solidFill>
                <a:srgbClr val="B1B0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0" name="Freeform 452"/>
              <p:cNvSpPr>
                <a:spLocks/>
              </p:cNvSpPr>
              <p:nvPr/>
            </p:nvSpPr>
            <p:spPr bwMode="auto">
              <a:xfrm>
                <a:off x="1339" y="2535"/>
                <a:ext cx="778" cy="437"/>
              </a:xfrm>
              <a:custGeom>
                <a:avLst/>
                <a:gdLst>
                  <a:gd name="T0" fmla="*/ 15 w 15156"/>
                  <a:gd name="T1" fmla="*/ 2 h 8523"/>
                  <a:gd name="T2" fmla="*/ 17 w 15156"/>
                  <a:gd name="T3" fmla="*/ 1 h 8523"/>
                  <a:gd name="T4" fmla="*/ 19 w 15156"/>
                  <a:gd name="T5" fmla="*/ 1 h 8523"/>
                  <a:gd name="T6" fmla="*/ 21 w 15156"/>
                  <a:gd name="T7" fmla="*/ 0 h 8523"/>
                  <a:gd name="T8" fmla="*/ 22 w 15156"/>
                  <a:gd name="T9" fmla="*/ 0 h 8523"/>
                  <a:gd name="T10" fmla="*/ 24 w 15156"/>
                  <a:gd name="T11" fmla="*/ 0 h 8523"/>
                  <a:gd name="T12" fmla="*/ 26 w 15156"/>
                  <a:gd name="T13" fmla="*/ 1 h 8523"/>
                  <a:gd name="T14" fmla="*/ 27 w 15156"/>
                  <a:gd name="T15" fmla="*/ 1 h 8523"/>
                  <a:gd name="T16" fmla="*/ 29 w 15156"/>
                  <a:gd name="T17" fmla="*/ 2 h 8523"/>
                  <a:gd name="T18" fmla="*/ 30 w 15156"/>
                  <a:gd name="T19" fmla="*/ 3 h 8523"/>
                  <a:gd name="T20" fmla="*/ 32 w 15156"/>
                  <a:gd name="T21" fmla="*/ 4 h 8523"/>
                  <a:gd name="T22" fmla="*/ 34 w 15156"/>
                  <a:gd name="T23" fmla="*/ 5 h 8523"/>
                  <a:gd name="T24" fmla="*/ 35 w 15156"/>
                  <a:gd name="T25" fmla="*/ 6 h 8523"/>
                  <a:gd name="T26" fmla="*/ 36 w 15156"/>
                  <a:gd name="T27" fmla="*/ 6 h 8523"/>
                  <a:gd name="T28" fmla="*/ 38 w 15156"/>
                  <a:gd name="T29" fmla="*/ 7 h 8523"/>
                  <a:gd name="T30" fmla="*/ 39 w 15156"/>
                  <a:gd name="T31" fmla="*/ 8 h 8523"/>
                  <a:gd name="T32" fmla="*/ 39 w 15156"/>
                  <a:gd name="T33" fmla="*/ 9 h 8523"/>
                  <a:gd name="T34" fmla="*/ 40 w 15156"/>
                  <a:gd name="T35" fmla="*/ 10 h 8523"/>
                  <a:gd name="T36" fmla="*/ 40 w 15156"/>
                  <a:gd name="T37" fmla="*/ 11 h 8523"/>
                  <a:gd name="T38" fmla="*/ 40 w 15156"/>
                  <a:gd name="T39" fmla="*/ 12 h 8523"/>
                  <a:gd name="T40" fmla="*/ 39 w 15156"/>
                  <a:gd name="T41" fmla="*/ 14 h 8523"/>
                  <a:gd name="T42" fmla="*/ 38 w 15156"/>
                  <a:gd name="T43" fmla="*/ 16 h 8523"/>
                  <a:gd name="T44" fmla="*/ 38 w 15156"/>
                  <a:gd name="T45" fmla="*/ 18 h 8523"/>
                  <a:gd name="T46" fmla="*/ 37 w 15156"/>
                  <a:gd name="T47" fmla="*/ 20 h 8523"/>
                  <a:gd name="T48" fmla="*/ 36 w 15156"/>
                  <a:gd name="T49" fmla="*/ 21 h 8523"/>
                  <a:gd name="T50" fmla="*/ 34 w 15156"/>
                  <a:gd name="T51" fmla="*/ 22 h 8523"/>
                  <a:gd name="T52" fmla="*/ 31 w 15156"/>
                  <a:gd name="T53" fmla="*/ 22 h 8523"/>
                  <a:gd name="T54" fmla="*/ 29 w 15156"/>
                  <a:gd name="T55" fmla="*/ 22 h 8523"/>
                  <a:gd name="T56" fmla="*/ 26 w 15156"/>
                  <a:gd name="T57" fmla="*/ 22 h 8523"/>
                  <a:gd name="T58" fmla="*/ 23 w 15156"/>
                  <a:gd name="T59" fmla="*/ 22 h 8523"/>
                  <a:gd name="T60" fmla="*/ 20 w 15156"/>
                  <a:gd name="T61" fmla="*/ 21 h 8523"/>
                  <a:gd name="T62" fmla="*/ 17 w 15156"/>
                  <a:gd name="T63" fmla="*/ 20 h 8523"/>
                  <a:gd name="T64" fmla="*/ 15 w 15156"/>
                  <a:gd name="T65" fmla="*/ 20 h 8523"/>
                  <a:gd name="T66" fmla="*/ 13 w 15156"/>
                  <a:gd name="T67" fmla="*/ 20 h 8523"/>
                  <a:gd name="T68" fmla="*/ 11 w 15156"/>
                  <a:gd name="T69" fmla="*/ 20 h 8523"/>
                  <a:gd name="T70" fmla="*/ 9 w 15156"/>
                  <a:gd name="T71" fmla="*/ 20 h 8523"/>
                  <a:gd name="T72" fmla="*/ 8 w 15156"/>
                  <a:gd name="T73" fmla="*/ 20 h 8523"/>
                  <a:gd name="T74" fmla="*/ 6 w 15156"/>
                  <a:gd name="T75" fmla="*/ 20 h 8523"/>
                  <a:gd name="T76" fmla="*/ 5 w 15156"/>
                  <a:gd name="T77" fmla="*/ 19 h 8523"/>
                  <a:gd name="T78" fmla="*/ 4 w 15156"/>
                  <a:gd name="T79" fmla="*/ 18 h 8523"/>
                  <a:gd name="T80" fmla="*/ 4 w 15156"/>
                  <a:gd name="T81" fmla="*/ 17 h 8523"/>
                  <a:gd name="T82" fmla="*/ 4 w 15156"/>
                  <a:gd name="T83" fmla="*/ 15 h 8523"/>
                  <a:gd name="T84" fmla="*/ 4 w 15156"/>
                  <a:gd name="T85" fmla="*/ 13 h 8523"/>
                  <a:gd name="T86" fmla="*/ 2 w 15156"/>
                  <a:gd name="T87" fmla="*/ 12 h 8523"/>
                  <a:gd name="T88" fmla="*/ 1 w 15156"/>
                  <a:gd name="T89" fmla="*/ 10 h 8523"/>
                  <a:gd name="T90" fmla="*/ 0 w 15156"/>
                  <a:gd name="T91" fmla="*/ 9 h 8523"/>
                  <a:gd name="T92" fmla="*/ 0 w 15156"/>
                  <a:gd name="T93" fmla="*/ 7 h 8523"/>
                  <a:gd name="T94" fmla="*/ 0 w 15156"/>
                  <a:gd name="T95" fmla="*/ 6 h 8523"/>
                  <a:gd name="T96" fmla="*/ 1 w 15156"/>
                  <a:gd name="T97" fmla="*/ 5 h 8523"/>
                  <a:gd name="T98" fmla="*/ 3 w 15156"/>
                  <a:gd name="T99" fmla="*/ 4 h 8523"/>
                  <a:gd name="T100" fmla="*/ 5 w 15156"/>
                  <a:gd name="T101" fmla="*/ 3 h 8523"/>
                  <a:gd name="T102" fmla="*/ 8 w 15156"/>
                  <a:gd name="T103" fmla="*/ 3 h 8523"/>
                  <a:gd name="T104" fmla="*/ 11 w 15156"/>
                  <a:gd name="T105" fmla="*/ 3 h 85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56"/>
                  <a:gd name="T160" fmla="*/ 0 h 8523"/>
                  <a:gd name="T161" fmla="*/ 15156 w 15156"/>
                  <a:gd name="T162" fmla="*/ 8523 h 85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56" h="8523">
                    <a:moveTo>
                      <a:pt x="5259" y="1117"/>
                    </a:moveTo>
                    <a:lnTo>
                      <a:pt x="5506" y="962"/>
                    </a:lnTo>
                    <a:lnTo>
                      <a:pt x="5750" y="819"/>
                    </a:lnTo>
                    <a:lnTo>
                      <a:pt x="5992" y="687"/>
                    </a:lnTo>
                    <a:lnTo>
                      <a:pt x="6232" y="568"/>
                    </a:lnTo>
                    <a:lnTo>
                      <a:pt x="6470" y="460"/>
                    </a:lnTo>
                    <a:lnTo>
                      <a:pt x="6706" y="363"/>
                    </a:lnTo>
                    <a:lnTo>
                      <a:pt x="6940" y="279"/>
                    </a:lnTo>
                    <a:lnTo>
                      <a:pt x="7172" y="205"/>
                    </a:lnTo>
                    <a:lnTo>
                      <a:pt x="7401" y="143"/>
                    </a:lnTo>
                    <a:lnTo>
                      <a:pt x="7629" y="91"/>
                    </a:lnTo>
                    <a:lnTo>
                      <a:pt x="7853" y="52"/>
                    </a:lnTo>
                    <a:lnTo>
                      <a:pt x="8076" y="24"/>
                    </a:lnTo>
                    <a:lnTo>
                      <a:pt x="8297" y="6"/>
                    </a:lnTo>
                    <a:lnTo>
                      <a:pt x="8516" y="0"/>
                    </a:lnTo>
                    <a:lnTo>
                      <a:pt x="8733" y="4"/>
                    </a:lnTo>
                    <a:lnTo>
                      <a:pt x="8948" y="20"/>
                    </a:lnTo>
                    <a:lnTo>
                      <a:pt x="9161" y="46"/>
                    </a:lnTo>
                    <a:lnTo>
                      <a:pt x="9372" y="83"/>
                    </a:lnTo>
                    <a:lnTo>
                      <a:pt x="9581" y="130"/>
                    </a:lnTo>
                    <a:lnTo>
                      <a:pt x="9788" y="189"/>
                    </a:lnTo>
                    <a:lnTo>
                      <a:pt x="9993" y="258"/>
                    </a:lnTo>
                    <a:lnTo>
                      <a:pt x="10196" y="338"/>
                    </a:lnTo>
                    <a:lnTo>
                      <a:pt x="10397" y="427"/>
                    </a:lnTo>
                    <a:lnTo>
                      <a:pt x="10596" y="528"/>
                    </a:lnTo>
                    <a:lnTo>
                      <a:pt x="10793" y="639"/>
                    </a:lnTo>
                    <a:lnTo>
                      <a:pt x="10989" y="760"/>
                    </a:lnTo>
                    <a:lnTo>
                      <a:pt x="11182" y="891"/>
                    </a:lnTo>
                    <a:lnTo>
                      <a:pt x="11374" y="1032"/>
                    </a:lnTo>
                    <a:lnTo>
                      <a:pt x="11564" y="1183"/>
                    </a:lnTo>
                    <a:lnTo>
                      <a:pt x="11751" y="1345"/>
                    </a:lnTo>
                    <a:lnTo>
                      <a:pt x="11937" y="1516"/>
                    </a:lnTo>
                    <a:lnTo>
                      <a:pt x="12121" y="1697"/>
                    </a:lnTo>
                    <a:lnTo>
                      <a:pt x="12329" y="1763"/>
                    </a:lnTo>
                    <a:lnTo>
                      <a:pt x="12534" y="1828"/>
                    </a:lnTo>
                    <a:lnTo>
                      <a:pt x="12736" y="1896"/>
                    </a:lnTo>
                    <a:lnTo>
                      <a:pt x="12934" y="1966"/>
                    </a:lnTo>
                    <a:lnTo>
                      <a:pt x="13125" y="2039"/>
                    </a:lnTo>
                    <a:lnTo>
                      <a:pt x="13312" y="2113"/>
                    </a:lnTo>
                    <a:lnTo>
                      <a:pt x="13493" y="2190"/>
                    </a:lnTo>
                    <a:lnTo>
                      <a:pt x="13667" y="2270"/>
                    </a:lnTo>
                    <a:lnTo>
                      <a:pt x="13835" y="2354"/>
                    </a:lnTo>
                    <a:lnTo>
                      <a:pt x="13995" y="2440"/>
                    </a:lnTo>
                    <a:lnTo>
                      <a:pt x="14147" y="2530"/>
                    </a:lnTo>
                    <a:lnTo>
                      <a:pt x="14290" y="2625"/>
                    </a:lnTo>
                    <a:lnTo>
                      <a:pt x="14425" y="2723"/>
                    </a:lnTo>
                    <a:lnTo>
                      <a:pt x="14549" y="2826"/>
                    </a:lnTo>
                    <a:lnTo>
                      <a:pt x="14664" y="2934"/>
                    </a:lnTo>
                    <a:lnTo>
                      <a:pt x="14768" y="3046"/>
                    </a:lnTo>
                    <a:lnTo>
                      <a:pt x="14862" y="3162"/>
                    </a:lnTo>
                    <a:lnTo>
                      <a:pt x="14943" y="3286"/>
                    </a:lnTo>
                    <a:lnTo>
                      <a:pt x="15011" y="3413"/>
                    </a:lnTo>
                    <a:lnTo>
                      <a:pt x="15068" y="3547"/>
                    </a:lnTo>
                    <a:lnTo>
                      <a:pt x="15111" y="3687"/>
                    </a:lnTo>
                    <a:lnTo>
                      <a:pt x="15141" y="3833"/>
                    </a:lnTo>
                    <a:lnTo>
                      <a:pt x="15156" y="3986"/>
                    </a:lnTo>
                    <a:lnTo>
                      <a:pt x="15156" y="4145"/>
                    </a:lnTo>
                    <a:lnTo>
                      <a:pt x="15142" y="4312"/>
                    </a:lnTo>
                    <a:lnTo>
                      <a:pt x="15111" y="4484"/>
                    </a:lnTo>
                    <a:lnTo>
                      <a:pt x="15064" y="4665"/>
                    </a:lnTo>
                    <a:lnTo>
                      <a:pt x="15000" y="4854"/>
                    </a:lnTo>
                    <a:lnTo>
                      <a:pt x="14918" y="5051"/>
                    </a:lnTo>
                    <a:lnTo>
                      <a:pt x="14819" y="5255"/>
                    </a:lnTo>
                    <a:lnTo>
                      <a:pt x="14702" y="5468"/>
                    </a:lnTo>
                    <a:lnTo>
                      <a:pt x="14565" y="5690"/>
                    </a:lnTo>
                    <a:lnTo>
                      <a:pt x="14583" y="6033"/>
                    </a:lnTo>
                    <a:lnTo>
                      <a:pt x="14570" y="6349"/>
                    </a:lnTo>
                    <a:lnTo>
                      <a:pt x="14528" y="6640"/>
                    </a:lnTo>
                    <a:lnTo>
                      <a:pt x="14456" y="6908"/>
                    </a:lnTo>
                    <a:lnTo>
                      <a:pt x="14358" y="7151"/>
                    </a:lnTo>
                    <a:lnTo>
                      <a:pt x="14234" y="7372"/>
                    </a:lnTo>
                    <a:lnTo>
                      <a:pt x="14086" y="7570"/>
                    </a:lnTo>
                    <a:lnTo>
                      <a:pt x="13914" y="7748"/>
                    </a:lnTo>
                    <a:lnTo>
                      <a:pt x="13721" y="7905"/>
                    </a:lnTo>
                    <a:lnTo>
                      <a:pt x="13506" y="8042"/>
                    </a:lnTo>
                    <a:lnTo>
                      <a:pt x="13274" y="8161"/>
                    </a:lnTo>
                    <a:lnTo>
                      <a:pt x="13022" y="8261"/>
                    </a:lnTo>
                    <a:lnTo>
                      <a:pt x="12753" y="8343"/>
                    </a:lnTo>
                    <a:lnTo>
                      <a:pt x="12470" y="8410"/>
                    </a:lnTo>
                    <a:lnTo>
                      <a:pt x="12172" y="8460"/>
                    </a:lnTo>
                    <a:lnTo>
                      <a:pt x="11863" y="8495"/>
                    </a:lnTo>
                    <a:lnTo>
                      <a:pt x="11540" y="8516"/>
                    </a:lnTo>
                    <a:lnTo>
                      <a:pt x="11209" y="8523"/>
                    </a:lnTo>
                    <a:lnTo>
                      <a:pt x="10868" y="8518"/>
                    </a:lnTo>
                    <a:lnTo>
                      <a:pt x="10519" y="8500"/>
                    </a:lnTo>
                    <a:lnTo>
                      <a:pt x="10164" y="8472"/>
                    </a:lnTo>
                    <a:lnTo>
                      <a:pt x="9804" y="8432"/>
                    </a:lnTo>
                    <a:lnTo>
                      <a:pt x="9441" y="8383"/>
                    </a:lnTo>
                    <a:lnTo>
                      <a:pt x="9074" y="8325"/>
                    </a:lnTo>
                    <a:lnTo>
                      <a:pt x="8708" y="8259"/>
                    </a:lnTo>
                    <a:lnTo>
                      <a:pt x="8340" y="8185"/>
                    </a:lnTo>
                    <a:lnTo>
                      <a:pt x="7975" y="8105"/>
                    </a:lnTo>
                    <a:lnTo>
                      <a:pt x="7613" y="8019"/>
                    </a:lnTo>
                    <a:lnTo>
                      <a:pt x="7255" y="7927"/>
                    </a:lnTo>
                    <a:lnTo>
                      <a:pt x="6901" y="7833"/>
                    </a:lnTo>
                    <a:lnTo>
                      <a:pt x="6554" y="7732"/>
                    </a:lnTo>
                    <a:lnTo>
                      <a:pt x="6216" y="7631"/>
                    </a:lnTo>
                    <a:lnTo>
                      <a:pt x="5961" y="7653"/>
                    </a:lnTo>
                    <a:lnTo>
                      <a:pt x="5706" y="7675"/>
                    </a:lnTo>
                    <a:lnTo>
                      <a:pt x="5452" y="7693"/>
                    </a:lnTo>
                    <a:lnTo>
                      <a:pt x="5199" y="7710"/>
                    </a:lnTo>
                    <a:lnTo>
                      <a:pt x="4950" y="7724"/>
                    </a:lnTo>
                    <a:lnTo>
                      <a:pt x="4702" y="7735"/>
                    </a:lnTo>
                    <a:lnTo>
                      <a:pt x="4459" y="7741"/>
                    </a:lnTo>
                    <a:lnTo>
                      <a:pt x="4221" y="7743"/>
                    </a:lnTo>
                    <a:lnTo>
                      <a:pt x="3987" y="7740"/>
                    </a:lnTo>
                    <a:lnTo>
                      <a:pt x="3761" y="7731"/>
                    </a:lnTo>
                    <a:lnTo>
                      <a:pt x="3540" y="7718"/>
                    </a:lnTo>
                    <a:lnTo>
                      <a:pt x="3326" y="7697"/>
                    </a:lnTo>
                    <a:lnTo>
                      <a:pt x="3121" y="7668"/>
                    </a:lnTo>
                    <a:lnTo>
                      <a:pt x="2925" y="7632"/>
                    </a:lnTo>
                    <a:lnTo>
                      <a:pt x="2737" y="7588"/>
                    </a:lnTo>
                    <a:lnTo>
                      <a:pt x="2560" y="7536"/>
                    </a:lnTo>
                    <a:lnTo>
                      <a:pt x="2394" y="7473"/>
                    </a:lnTo>
                    <a:lnTo>
                      <a:pt x="2239" y="7402"/>
                    </a:lnTo>
                    <a:lnTo>
                      <a:pt x="2097" y="7321"/>
                    </a:lnTo>
                    <a:lnTo>
                      <a:pt x="1968" y="7228"/>
                    </a:lnTo>
                    <a:lnTo>
                      <a:pt x="1852" y="7124"/>
                    </a:lnTo>
                    <a:lnTo>
                      <a:pt x="1750" y="7008"/>
                    </a:lnTo>
                    <a:lnTo>
                      <a:pt x="1663" y="6879"/>
                    </a:lnTo>
                    <a:lnTo>
                      <a:pt x="1593" y="6738"/>
                    </a:lnTo>
                    <a:lnTo>
                      <a:pt x="1539" y="6583"/>
                    </a:lnTo>
                    <a:lnTo>
                      <a:pt x="1501" y="6415"/>
                    </a:lnTo>
                    <a:lnTo>
                      <a:pt x="1482" y="6232"/>
                    </a:lnTo>
                    <a:lnTo>
                      <a:pt x="1481" y="6034"/>
                    </a:lnTo>
                    <a:lnTo>
                      <a:pt x="1500" y="5821"/>
                    </a:lnTo>
                    <a:lnTo>
                      <a:pt x="1539" y="5591"/>
                    </a:lnTo>
                    <a:lnTo>
                      <a:pt x="1598" y="5345"/>
                    </a:lnTo>
                    <a:lnTo>
                      <a:pt x="1678" y="5081"/>
                    </a:lnTo>
                    <a:lnTo>
                      <a:pt x="1407" y="4882"/>
                    </a:lnTo>
                    <a:lnTo>
                      <a:pt x="1160" y="4683"/>
                    </a:lnTo>
                    <a:lnTo>
                      <a:pt x="937" y="4484"/>
                    </a:lnTo>
                    <a:lnTo>
                      <a:pt x="737" y="4287"/>
                    </a:lnTo>
                    <a:lnTo>
                      <a:pt x="560" y="4091"/>
                    </a:lnTo>
                    <a:lnTo>
                      <a:pt x="407" y="3897"/>
                    </a:lnTo>
                    <a:lnTo>
                      <a:pt x="279" y="3705"/>
                    </a:lnTo>
                    <a:lnTo>
                      <a:pt x="174" y="3516"/>
                    </a:lnTo>
                    <a:lnTo>
                      <a:pt x="93" y="3330"/>
                    </a:lnTo>
                    <a:lnTo>
                      <a:pt x="37" y="3149"/>
                    </a:lnTo>
                    <a:lnTo>
                      <a:pt x="6" y="2971"/>
                    </a:lnTo>
                    <a:lnTo>
                      <a:pt x="0" y="2799"/>
                    </a:lnTo>
                    <a:lnTo>
                      <a:pt x="17" y="2632"/>
                    </a:lnTo>
                    <a:lnTo>
                      <a:pt x="61" y="2470"/>
                    </a:lnTo>
                    <a:lnTo>
                      <a:pt x="129" y="2316"/>
                    </a:lnTo>
                    <a:lnTo>
                      <a:pt x="222" y="2167"/>
                    </a:lnTo>
                    <a:lnTo>
                      <a:pt x="341" y="2026"/>
                    </a:lnTo>
                    <a:lnTo>
                      <a:pt x="485" y="1892"/>
                    </a:lnTo>
                    <a:lnTo>
                      <a:pt x="655" y="1768"/>
                    </a:lnTo>
                    <a:lnTo>
                      <a:pt x="850" y="1652"/>
                    </a:lnTo>
                    <a:lnTo>
                      <a:pt x="1073" y="1545"/>
                    </a:lnTo>
                    <a:lnTo>
                      <a:pt x="1320" y="1448"/>
                    </a:lnTo>
                    <a:lnTo>
                      <a:pt x="1594" y="1360"/>
                    </a:lnTo>
                    <a:lnTo>
                      <a:pt x="1894" y="1283"/>
                    </a:lnTo>
                    <a:lnTo>
                      <a:pt x="2220" y="1219"/>
                    </a:lnTo>
                    <a:lnTo>
                      <a:pt x="2573" y="1165"/>
                    </a:lnTo>
                    <a:lnTo>
                      <a:pt x="2953" y="1124"/>
                    </a:lnTo>
                    <a:lnTo>
                      <a:pt x="3361" y="1095"/>
                    </a:lnTo>
                    <a:lnTo>
                      <a:pt x="3795" y="1080"/>
                    </a:lnTo>
                    <a:lnTo>
                      <a:pt x="4255" y="1078"/>
                    </a:lnTo>
                    <a:lnTo>
                      <a:pt x="4743" y="1090"/>
                    </a:lnTo>
                    <a:lnTo>
                      <a:pt x="5259" y="1117"/>
                    </a:lnTo>
                    <a:close/>
                  </a:path>
                </a:pathLst>
              </a:custGeom>
              <a:solidFill>
                <a:srgbClr val="B4B3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1" name="Freeform 453"/>
              <p:cNvSpPr>
                <a:spLocks/>
              </p:cNvSpPr>
              <p:nvPr/>
            </p:nvSpPr>
            <p:spPr bwMode="auto">
              <a:xfrm>
                <a:off x="1341" y="2535"/>
                <a:ext cx="774" cy="437"/>
              </a:xfrm>
              <a:custGeom>
                <a:avLst/>
                <a:gdLst>
                  <a:gd name="T0" fmla="*/ 15 w 15118"/>
                  <a:gd name="T1" fmla="*/ 2 h 8503"/>
                  <a:gd name="T2" fmla="*/ 17 w 15118"/>
                  <a:gd name="T3" fmla="*/ 1 h 8503"/>
                  <a:gd name="T4" fmla="*/ 19 w 15118"/>
                  <a:gd name="T5" fmla="*/ 1 h 8503"/>
                  <a:gd name="T6" fmla="*/ 21 w 15118"/>
                  <a:gd name="T7" fmla="*/ 0 h 8503"/>
                  <a:gd name="T8" fmla="*/ 22 w 15118"/>
                  <a:gd name="T9" fmla="*/ 0 h 8503"/>
                  <a:gd name="T10" fmla="*/ 24 w 15118"/>
                  <a:gd name="T11" fmla="*/ 0 h 8503"/>
                  <a:gd name="T12" fmla="*/ 26 w 15118"/>
                  <a:gd name="T13" fmla="*/ 1 h 8503"/>
                  <a:gd name="T14" fmla="*/ 27 w 15118"/>
                  <a:gd name="T15" fmla="*/ 1 h 8503"/>
                  <a:gd name="T16" fmla="*/ 29 w 15118"/>
                  <a:gd name="T17" fmla="*/ 2 h 8503"/>
                  <a:gd name="T18" fmla="*/ 30 w 15118"/>
                  <a:gd name="T19" fmla="*/ 3 h 8503"/>
                  <a:gd name="T20" fmla="*/ 32 w 15118"/>
                  <a:gd name="T21" fmla="*/ 4 h 8503"/>
                  <a:gd name="T22" fmla="*/ 33 w 15118"/>
                  <a:gd name="T23" fmla="*/ 5 h 8503"/>
                  <a:gd name="T24" fmla="*/ 35 w 15118"/>
                  <a:gd name="T25" fmla="*/ 6 h 8503"/>
                  <a:gd name="T26" fmla="*/ 36 w 15118"/>
                  <a:gd name="T27" fmla="*/ 6 h 8503"/>
                  <a:gd name="T28" fmla="*/ 37 w 15118"/>
                  <a:gd name="T29" fmla="*/ 7 h 8503"/>
                  <a:gd name="T30" fmla="*/ 38 w 15118"/>
                  <a:gd name="T31" fmla="*/ 8 h 8503"/>
                  <a:gd name="T32" fmla="*/ 39 w 15118"/>
                  <a:gd name="T33" fmla="*/ 9 h 8503"/>
                  <a:gd name="T34" fmla="*/ 40 w 15118"/>
                  <a:gd name="T35" fmla="*/ 10 h 8503"/>
                  <a:gd name="T36" fmla="*/ 40 w 15118"/>
                  <a:gd name="T37" fmla="*/ 11 h 8503"/>
                  <a:gd name="T38" fmla="*/ 39 w 15118"/>
                  <a:gd name="T39" fmla="*/ 12 h 8503"/>
                  <a:gd name="T40" fmla="*/ 39 w 15118"/>
                  <a:gd name="T41" fmla="*/ 14 h 8503"/>
                  <a:gd name="T42" fmla="*/ 38 w 15118"/>
                  <a:gd name="T43" fmla="*/ 16 h 8503"/>
                  <a:gd name="T44" fmla="*/ 38 w 15118"/>
                  <a:gd name="T45" fmla="*/ 18 h 8503"/>
                  <a:gd name="T46" fmla="*/ 37 w 15118"/>
                  <a:gd name="T47" fmla="*/ 20 h 8503"/>
                  <a:gd name="T48" fmla="*/ 35 w 15118"/>
                  <a:gd name="T49" fmla="*/ 21 h 8503"/>
                  <a:gd name="T50" fmla="*/ 33 w 15118"/>
                  <a:gd name="T51" fmla="*/ 22 h 8503"/>
                  <a:gd name="T52" fmla="*/ 31 w 15118"/>
                  <a:gd name="T53" fmla="*/ 22 h 8503"/>
                  <a:gd name="T54" fmla="*/ 28 w 15118"/>
                  <a:gd name="T55" fmla="*/ 22 h 8503"/>
                  <a:gd name="T56" fmla="*/ 26 w 15118"/>
                  <a:gd name="T57" fmla="*/ 22 h 8503"/>
                  <a:gd name="T58" fmla="*/ 23 w 15118"/>
                  <a:gd name="T59" fmla="*/ 22 h 8503"/>
                  <a:gd name="T60" fmla="*/ 20 w 15118"/>
                  <a:gd name="T61" fmla="*/ 21 h 8503"/>
                  <a:gd name="T62" fmla="*/ 17 w 15118"/>
                  <a:gd name="T63" fmla="*/ 20 h 8503"/>
                  <a:gd name="T64" fmla="*/ 15 w 15118"/>
                  <a:gd name="T65" fmla="*/ 20 h 8503"/>
                  <a:gd name="T66" fmla="*/ 13 w 15118"/>
                  <a:gd name="T67" fmla="*/ 20 h 8503"/>
                  <a:gd name="T68" fmla="*/ 11 w 15118"/>
                  <a:gd name="T69" fmla="*/ 20 h 8503"/>
                  <a:gd name="T70" fmla="*/ 9 w 15118"/>
                  <a:gd name="T71" fmla="*/ 20 h 8503"/>
                  <a:gd name="T72" fmla="*/ 8 w 15118"/>
                  <a:gd name="T73" fmla="*/ 20 h 8503"/>
                  <a:gd name="T74" fmla="*/ 6 w 15118"/>
                  <a:gd name="T75" fmla="*/ 20 h 8503"/>
                  <a:gd name="T76" fmla="*/ 5 w 15118"/>
                  <a:gd name="T77" fmla="*/ 19 h 8503"/>
                  <a:gd name="T78" fmla="*/ 4 w 15118"/>
                  <a:gd name="T79" fmla="*/ 18 h 8503"/>
                  <a:gd name="T80" fmla="*/ 4 w 15118"/>
                  <a:gd name="T81" fmla="*/ 17 h 8503"/>
                  <a:gd name="T82" fmla="*/ 4 w 15118"/>
                  <a:gd name="T83" fmla="*/ 15 h 8503"/>
                  <a:gd name="T84" fmla="*/ 4 w 15118"/>
                  <a:gd name="T85" fmla="*/ 13 h 8503"/>
                  <a:gd name="T86" fmla="*/ 2 w 15118"/>
                  <a:gd name="T87" fmla="*/ 12 h 8503"/>
                  <a:gd name="T88" fmla="*/ 1 w 15118"/>
                  <a:gd name="T89" fmla="*/ 10 h 8503"/>
                  <a:gd name="T90" fmla="*/ 0 w 15118"/>
                  <a:gd name="T91" fmla="*/ 9 h 8503"/>
                  <a:gd name="T92" fmla="*/ 0 w 15118"/>
                  <a:gd name="T93" fmla="*/ 7 h 8503"/>
                  <a:gd name="T94" fmla="*/ 0 w 15118"/>
                  <a:gd name="T95" fmla="*/ 6 h 8503"/>
                  <a:gd name="T96" fmla="*/ 1 w 15118"/>
                  <a:gd name="T97" fmla="*/ 5 h 8503"/>
                  <a:gd name="T98" fmla="*/ 3 w 15118"/>
                  <a:gd name="T99" fmla="*/ 4 h 8503"/>
                  <a:gd name="T100" fmla="*/ 5 w 15118"/>
                  <a:gd name="T101" fmla="*/ 3 h 8503"/>
                  <a:gd name="T102" fmla="*/ 8 w 15118"/>
                  <a:gd name="T103" fmla="*/ 3 h 8503"/>
                  <a:gd name="T104" fmla="*/ 11 w 15118"/>
                  <a:gd name="T105" fmla="*/ 3 h 8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18"/>
                  <a:gd name="T160" fmla="*/ 0 h 8503"/>
                  <a:gd name="T161" fmla="*/ 15118 w 15118"/>
                  <a:gd name="T162" fmla="*/ 8503 h 8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18" h="8503">
                    <a:moveTo>
                      <a:pt x="5247" y="1114"/>
                    </a:moveTo>
                    <a:lnTo>
                      <a:pt x="5492" y="961"/>
                    </a:lnTo>
                    <a:lnTo>
                      <a:pt x="5736" y="817"/>
                    </a:lnTo>
                    <a:lnTo>
                      <a:pt x="5977" y="687"/>
                    </a:lnTo>
                    <a:lnTo>
                      <a:pt x="6217" y="567"/>
                    </a:lnTo>
                    <a:lnTo>
                      <a:pt x="6454" y="459"/>
                    </a:lnTo>
                    <a:lnTo>
                      <a:pt x="6689" y="363"/>
                    </a:lnTo>
                    <a:lnTo>
                      <a:pt x="6923" y="278"/>
                    </a:lnTo>
                    <a:lnTo>
                      <a:pt x="7154" y="205"/>
                    </a:lnTo>
                    <a:lnTo>
                      <a:pt x="7382" y="143"/>
                    </a:lnTo>
                    <a:lnTo>
                      <a:pt x="7608" y="92"/>
                    </a:lnTo>
                    <a:lnTo>
                      <a:pt x="7834" y="53"/>
                    </a:lnTo>
                    <a:lnTo>
                      <a:pt x="8056" y="24"/>
                    </a:lnTo>
                    <a:lnTo>
                      <a:pt x="8276" y="6"/>
                    </a:lnTo>
                    <a:lnTo>
                      <a:pt x="8495" y="0"/>
                    </a:lnTo>
                    <a:lnTo>
                      <a:pt x="8711" y="4"/>
                    </a:lnTo>
                    <a:lnTo>
                      <a:pt x="8926" y="20"/>
                    </a:lnTo>
                    <a:lnTo>
                      <a:pt x="9139" y="46"/>
                    </a:lnTo>
                    <a:lnTo>
                      <a:pt x="9348" y="83"/>
                    </a:lnTo>
                    <a:lnTo>
                      <a:pt x="9557" y="131"/>
                    </a:lnTo>
                    <a:lnTo>
                      <a:pt x="9763" y="189"/>
                    </a:lnTo>
                    <a:lnTo>
                      <a:pt x="9968" y="258"/>
                    </a:lnTo>
                    <a:lnTo>
                      <a:pt x="10170" y="337"/>
                    </a:lnTo>
                    <a:lnTo>
                      <a:pt x="10371" y="427"/>
                    </a:lnTo>
                    <a:lnTo>
                      <a:pt x="10570" y="527"/>
                    </a:lnTo>
                    <a:lnTo>
                      <a:pt x="10766" y="637"/>
                    </a:lnTo>
                    <a:lnTo>
                      <a:pt x="10961" y="758"/>
                    </a:lnTo>
                    <a:lnTo>
                      <a:pt x="11154" y="889"/>
                    </a:lnTo>
                    <a:lnTo>
                      <a:pt x="11345" y="1030"/>
                    </a:lnTo>
                    <a:lnTo>
                      <a:pt x="11534" y="1181"/>
                    </a:lnTo>
                    <a:lnTo>
                      <a:pt x="11722" y="1342"/>
                    </a:lnTo>
                    <a:lnTo>
                      <a:pt x="11907" y="1514"/>
                    </a:lnTo>
                    <a:lnTo>
                      <a:pt x="12091" y="1694"/>
                    </a:lnTo>
                    <a:lnTo>
                      <a:pt x="12299" y="1759"/>
                    </a:lnTo>
                    <a:lnTo>
                      <a:pt x="12503" y="1824"/>
                    </a:lnTo>
                    <a:lnTo>
                      <a:pt x="12704" y="1893"/>
                    </a:lnTo>
                    <a:lnTo>
                      <a:pt x="12901" y="1962"/>
                    </a:lnTo>
                    <a:lnTo>
                      <a:pt x="13093" y="2034"/>
                    </a:lnTo>
                    <a:lnTo>
                      <a:pt x="13279" y="2109"/>
                    </a:lnTo>
                    <a:lnTo>
                      <a:pt x="13459" y="2186"/>
                    </a:lnTo>
                    <a:lnTo>
                      <a:pt x="13633" y="2266"/>
                    </a:lnTo>
                    <a:lnTo>
                      <a:pt x="13800" y="2349"/>
                    </a:lnTo>
                    <a:lnTo>
                      <a:pt x="13959" y="2435"/>
                    </a:lnTo>
                    <a:lnTo>
                      <a:pt x="14111" y="2525"/>
                    </a:lnTo>
                    <a:lnTo>
                      <a:pt x="14254" y="2619"/>
                    </a:lnTo>
                    <a:lnTo>
                      <a:pt x="14389" y="2717"/>
                    </a:lnTo>
                    <a:lnTo>
                      <a:pt x="14513" y="2820"/>
                    </a:lnTo>
                    <a:lnTo>
                      <a:pt x="14627" y="2927"/>
                    </a:lnTo>
                    <a:lnTo>
                      <a:pt x="14731" y="3039"/>
                    </a:lnTo>
                    <a:lnTo>
                      <a:pt x="14824" y="3156"/>
                    </a:lnTo>
                    <a:lnTo>
                      <a:pt x="14905" y="3278"/>
                    </a:lnTo>
                    <a:lnTo>
                      <a:pt x="14974" y="3405"/>
                    </a:lnTo>
                    <a:lnTo>
                      <a:pt x="15030" y="3539"/>
                    </a:lnTo>
                    <a:lnTo>
                      <a:pt x="15073" y="3678"/>
                    </a:lnTo>
                    <a:lnTo>
                      <a:pt x="15103" y="3824"/>
                    </a:lnTo>
                    <a:lnTo>
                      <a:pt x="15117" y="3976"/>
                    </a:lnTo>
                    <a:lnTo>
                      <a:pt x="15118" y="4135"/>
                    </a:lnTo>
                    <a:lnTo>
                      <a:pt x="15104" y="4302"/>
                    </a:lnTo>
                    <a:lnTo>
                      <a:pt x="15073" y="4474"/>
                    </a:lnTo>
                    <a:lnTo>
                      <a:pt x="15026" y="4654"/>
                    </a:lnTo>
                    <a:lnTo>
                      <a:pt x="14963" y="4843"/>
                    </a:lnTo>
                    <a:lnTo>
                      <a:pt x="14882" y="5039"/>
                    </a:lnTo>
                    <a:lnTo>
                      <a:pt x="14783" y="5243"/>
                    </a:lnTo>
                    <a:lnTo>
                      <a:pt x="14665" y="5455"/>
                    </a:lnTo>
                    <a:lnTo>
                      <a:pt x="14529" y="5676"/>
                    </a:lnTo>
                    <a:lnTo>
                      <a:pt x="14547" y="6017"/>
                    </a:lnTo>
                    <a:lnTo>
                      <a:pt x="14533" y="6333"/>
                    </a:lnTo>
                    <a:lnTo>
                      <a:pt x="14491" y="6624"/>
                    </a:lnTo>
                    <a:lnTo>
                      <a:pt x="14420" y="6890"/>
                    </a:lnTo>
                    <a:lnTo>
                      <a:pt x="14322" y="7134"/>
                    </a:lnTo>
                    <a:lnTo>
                      <a:pt x="14198" y="7354"/>
                    </a:lnTo>
                    <a:lnTo>
                      <a:pt x="14051" y="7552"/>
                    </a:lnTo>
                    <a:lnTo>
                      <a:pt x="13879" y="7730"/>
                    </a:lnTo>
                    <a:lnTo>
                      <a:pt x="13686" y="7886"/>
                    </a:lnTo>
                    <a:lnTo>
                      <a:pt x="13473" y="8023"/>
                    </a:lnTo>
                    <a:lnTo>
                      <a:pt x="13240" y="8141"/>
                    </a:lnTo>
                    <a:lnTo>
                      <a:pt x="12989" y="8241"/>
                    </a:lnTo>
                    <a:lnTo>
                      <a:pt x="12722" y="8324"/>
                    </a:lnTo>
                    <a:lnTo>
                      <a:pt x="12439" y="8389"/>
                    </a:lnTo>
                    <a:lnTo>
                      <a:pt x="12143" y="8440"/>
                    </a:lnTo>
                    <a:lnTo>
                      <a:pt x="11833" y="8474"/>
                    </a:lnTo>
                    <a:lnTo>
                      <a:pt x="11512" y="8496"/>
                    </a:lnTo>
                    <a:lnTo>
                      <a:pt x="11180" y="8503"/>
                    </a:lnTo>
                    <a:lnTo>
                      <a:pt x="10840" y="8498"/>
                    </a:lnTo>
                    <a:lnTo>
                      <a:pt x="10493" y="8480"/>
                    </a:lnTo>
                    <a:lnTo>
                      <a:pt x="10139" y="8451"/>
                    </a:lnTo>
                    <a:lnTo>
                      <a:pt x="9780" y="8411"/>
                    </a:lnTo>
                    <a:lnTo>
                      <a:pt x="9416" y="8363"/>
                    </a:lnTo>
                    <a:lnTo>
                      <a:pt x="9052" y="8305"/>
                    </a:lnTo>
                    <a:lnTo>
                      <a:pt x="8686" y="8239"/>
                    </a:lnTo>
                    <a:lnTo>
                      <a:pt x="8319" y="8166"/>
                    </a:lnTo>
                    <a:lnTo>
                      <a:pt x="7955" y="8086"/>
                    </a:lnTo>
                    <a:lnTo>
                      <a:pt x="7594" y="7999"/>
                    </a:lnTo>
                    <a:lnTo>
                      <a:pt x="7236" y="7909"/>
                    </a:lnTo>
                    <a:lnTo>
                      <a:pt x="6884" y="7813"/>
                    </a:lnTo>
                    <a:lnTo>
                      <a:pt x="6539" y="7714"/>
                    </a:lnTo>
                    <a:lnTo>
                      <a:pt x="6201" y="7613"/>
                    </a:lnTo>
                    <a:lnTo>
                      <a:pt x="5946" y="7635"/>
                    </a:lnTo>
                    <a:lnTo>
                      <a:pt x="5692" y="7655"/>
                    </a:lnTo>
                    <a:lnTo>
                      <a:pt x="5438" y="7675"/>
                    </a:lnTo>
                    <a:lnTo>
                      <a:pt x="5187" y="7692"/>
                    </a:lnTo>
                    <a:lnTo>
                      <a:pt x="4937" y="7706"/>
                    </a:lnTo>
                    <a:lnTo>
                      <a:pt x="4691" y="7716"/>
                    </a:lnTo>
                    <a:lnTo>
                      <a:pt x="4448" y="7722"/>
                    </a:lnTo>
                    <a:lnTo>
                      <a:pt x="4210" y="7725"/>
                    </a:lnTo>
                    <a:lnTo>
                      <a:pt x="3978" y="7721"/>
                    </a:lnTo>
                    <a:lnTo>
                      <a:pt x="3751" y="7713"/>
                    </a:lnTo>
                    <a:lnTo>
                      <a:pt x="3531" y="7698"/>
                    </a:lnTo>
                    <a:lnTo>
                      <a:pt x="3318" y="7677"/>
                    </a:lnTo>
                    <a:lnTo>
                      <a:pt x="3113" y="7650"/>
                    </a:lnTo>
                    <a:lnTo>
                      <a:pt x="2917" y="7614"/>
                    </a:lnTo>
                    <a:lnTo>
                      <a:pt x="2730" y="7570"/>
                    </a:lnTo>
                    <a:lnTo>
                      <a:pt x="2554" y="7517"/>
                    </a:lnTo>
                    <a:lnTo>
                      <a:pt x="2388" y="7456"/>
                    </a:lnTo>
                    <a:lnTo>
                      <a:pt x="2234" y="7384"/>
                    </a:lnTo>
                    <a:lnTo>
                      <a:pt x="2092" y="7302"/>
                    </a:lnTo>
                    <a:lnTo>
                      <a:pt x="1962" y="7210"/>
                    </a:lnTo>
                    <a:lnTo>
                      <a:pt x="1848" y="7106"/>
                    </a:lnTo>
                    <a:lnTo>
                      <a:pt x="1745" y="6990"/>
                    </a:lnTo>
                    <a:lnTo>
                      <a:pt x="1659" y="6863"/>
                    </a:lnTo>
                    <a:lnTo>
                      <a:pt x="1590" y="6722"/>
                    </a:lnTo>
                    <a:lnTo>
                      <a:pt x="1535" y="6568"/>
                    </a:lnTo>
                    <a:lnTo>
                      <a:pt x="1498" y="6400"/>
                    </a:lnTo>
                    <a:lnTo>
                      <a:pt x="1479" y="6217"/>
                    </a:lnTo>
                    <a:lnTo>
                      <a:pt x="1478" y="6019"/>
                    </a:lnTo>
                    <a:lnTo>
                      <a:pt x="1497" y="5807"/>
                    </a:lnTo>
                    <a:lnTo>
                      <a:pt x="1535" y="5577"/>
                    </a:lnTo>
                    <a:lnTo>
                      <a:pt x="1594" y="5332"/>
                    </a:lnTo>
                    <a:lnTo>
                      <a:pt x="1674" y="5069"/>
                    </a:lnTo>
                    <a:lnTo>
                      <a:pt x="1404" y="4870"/>
                    </a:lnTo>
                    <a:lnTo>
                      <a:pt x="1158" y="4672"/>
                    </a:lnTo>
                    <a:lnTo>
                      <a:pt x="935" y="4474"/>
                    </a:lnTo>
                    <a:lnTo>
                      <a:pt x="735" y="4277"/>
                    </a:lnTo>
                    <a:lnTo>
                      <a:pt x="559" y="4081"/>
                    </a:lnTo>
                    <a:lnTo>
                      <a:pt x="406" y="3888"/>
                    </a:lnTo>
                    <a:lnTo>
                      <a:pt x="278" y="3696"/>
                    </a:lnTo>
                    <a:lnTo>
                      <a:pt x="173" y="3507"/>
                    </a:lnTo>
                    <a:lnTo>
                      <a:pt x="93" y="3323"/>
                    </a:lnTo>
                    <a:lnTo>
                      <a:pt x="37" y="3142"/>
                    </a:lnTo>
                    <a:lnTo>
                      <a:pt x="7" y="2965"/>
                    </a:lnTo>
                    <a:lnTo>
                      <a:pt x="0" y="2792"/>
                    </a:lnTo>
                    <a:lnTo>
                      <a:pt x="17" y="2626"/>
                    </a:lnTo>
                    <a:lnTo>
                      <a:pt x="61" y="2465"/>
                    </a:lnTo>
                    <a:lnTo>
                      <a:pt x="129" y="2310"/>
                    </a:lnTo>
                    <a:lnTo>
                      <a:pt x="222" y="2162"/>
                    </a:lnTo>
                    <a:lnTo>
                      <a:pt x="340" y="2021"/>
                    </a:lnTo>
                    <a:lnTo>
                      <a:pt x="484" y="1889"/>
                    </a:lnTo>
                    <a:lnTo>
                      <a:pt x="653" y="1764"/>
                    </a:lnTo>
                    <a:lnTo>
                      <a:pt x="848" y="1648"/>
                    </a:lnTo>
                    <a:lnTo>
                      <a:pt x="1069" y="1541"/>
                    </a:lnTo>
                    <a:lnTo>
                      <a:pt x="1317" y="1444"/>
                    </a:lnTo>
                    <a:lnTo>
                      <a:pt x="1590" y="1358"/>
                    </a:lnTo>
                    <a:lnTo>
                      <a:pt x="1889" y="1282"/>
                    </a:lnTo>
                    <a:lnTo>
                      <a:pt x="2215" y="1217"/>
                    </a:lnTo>
                    <a:lnTo>
                      <a:pt x="2567" y="1163"/>
                    </a:lnTo>
                    <a:lnTo>
                      <a:pt x="2946" y="1122"/>
                    </a:lnTo>
                    <a:lnTo>
                      <a:pt x="3352" y="1093"/>
                    </a:lnTo>
                    <a:lnTo>
                      <a:pt x="3785" y="1078"/>
                    </a:lnTo>
                    <a:lnTo>
                      <a:pt x="4244" y="1075"/>
                    </a:lnTo>
                    <a:lnTo>
                      <a:pt x="4732" y="1088"/>
                    </a:lnTo>
                    <a:lnTo>
                      <a:pt x="5247" y="1114"/>
                    </a:lnTo>
                    <a:close/>
                  </a:path>
                </a:pathLst>
              </a:custGeom>
              <a:solidFill>
                <a:srgbClr val="B6B5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2" name="Freeform 454"/>
              <p:cNvSpPr>
                <a:spLocks/>
              </p:cNvSpPr>
              <p:nvPr/>
            </p:nvSpPr>
            <p:spPr bwMode="auto">
              <a:xfrm>
                <a:off x="1341" y="2536"/>
                <a:ext cx="774" cy="435"/>
              </a:xfrm>
              <a:custGeom>
                <a:avLst/>
                <a:gdLst>
                  <a:gd name="T0" fmla="*/ 15 w 15082"/>
                  <a:gd name="T1" fmla="*/ 2 h 8481"/>
                  <a:gd name="T2" fmla="*/ 17 w 15082"/>
                  <a:gd name="T3" fmla="*/ 1 h 8481"/>
                  <a:gd name="T4" fmla="*/ 19 w 15082"/>
                  <a:gd name="T5" fmla="*/ 1 h 8481"/>
                  <a:gd name="T6" fmla="*/ 21 w 15082"/>
                  <a:gd name="T7" fmla="*/ 0 h 8481"/>
                  <a:gd name="T8" fmla="*/ 22 w 15082"/>
                  <a:gd name="T9" fmla="*/ 0 h 8481"/>
                  <a:gd name="T10" fmla="*/ 24 w 15082"/>
                  <a:gd name="T11" fmla="*/ 0 h 8481"/>
                  <a:gd name="T12" fmla="*/ 26 w 15082"/>
                  <a:gd name="T13" fmla="*/ 1 h 8481"/>
                  <a:gd name="T14" fmla="*/ 27 w 15082"/>
                  <a:gd name="T15" fmla="*/ 1 h 8481"/>
                  <a:gd name="T16" fmla="*/ 29 w 15082"/>
                  <a:gd name="T17" fmla="*/ 2 h 8481"/>
                  <a:gd name="T18" fmla="*/ 30 w 15082"/>
                  <a:gd name="T19" fmla="*/ 3 h 8481"/>
                  <a:gd name="T20" fmla="*/ 32 w 15082"/>
                  <a:gd name="T21" fmla="*/ 4 h 8481"/>
                  <a:gd name="T22" fmla="*/ 33 w 15082"/>
                  <a:gd name="T23" fmla="*/ 5 h 8481"/>
                  <a:gd name="T24" fmla="*/ 35 w 15082"/>
                  <a:gd name="T25" fmla="*/ 6 h 8481"/>
                  <a:gd name="T26" fmla="*/ 36 w 15082"/>
                  <a:gd name="T27" fmla="*/ 6 h 8481"/>
                  <a:gd name="T28" fmla="*/ 37 w 15082"/>
                  <a:gd name="T29" fmla="*/ 7 h 8481"/>
                  <a:gd name="T30" fmla="*/ 38 w 15082"/>
                  <a:gd name="T31" fmla="*/ 8 h 8481"/>
                  <a:gd name="T32" fmla="*/ 39 w 15082"/>
                  <a:gd name="T33" fmla="*/ 9 h 8481"/>
                  <a:gd name="T34" fmla="*/ 40 w 15082"/>
                  <a:gd name="T35" fmla="*/ 10 h 8481"/>
                  <a:gd name="T36" fmla="*/ 40 w 15082"/>
                  <a:gd name="T37" fmla="*/ 11 h 8481"/>
                  <a:gd name="T38" fmla="*/ 39 w 15082"/>
                  <a:gd name="T39" fmla="*/ 12 h 8481"/>
                  <a:gd name="T40" fmla="*/ 39 w 15082"/>
                  <a:gd name="T41" fmla="*/ 14 h 8481"/>
                  <a:gd name="T42" fmla="*/ 38 w 15082"/>
                  <a:gd name="T43" fmla="*/ 16 h 8481"/>
                  <a:gd name="T44" fmla="*/ 38 w 15082"/>
                  <a:gd name="T45" fmla="*/ 18 h 8481"/>
                  <a:gd name="T46" fmla="*/ 37 w 15082"/>
                  <a:gd name="T47" fmla="*/ 20 h 8481"/>
                  <a:gd name="T48" fmla="*/ 35 w 15082"/>
                  <a:gd name="T49" fmla="*/ 21 h 8481"/>
                  <a:gd name="T50" fmla="*/ 33 w 15082"/>
                  <a:gd name="T51" fmla="*/ 22 h 8481"/>
                  <a:gd name="T52" fmla="*/ 31 w 15082"/>
                  <a:gd name="T53" fmla="*/ 22 h 8481"/>
                  <a:gd name="T54" fmla="*/ 28 w 15082"/>
                  <a:gd name="T55" fmla="*/ 22 h 8481"/>
                  <a:gd name="T56" fmla="*/ 26 w 15082"/>
                  <a:gd name="T57" fmla="*/ 22 h 8481"/>
                  <a:gd name="T58" fmla="*/ 23 w 15082"/>
                  <a:gd name="T59" fmla="*/ 22 h 8481"/>
                  <a:gd name="T60" fmla="*/ 20 w 15082"/>
                  <a:gd name="T61" fmla="*/ 21 h 8481"/>
                  <a:gd name="T62" fmla="*/ 17 w 15082"/>
                  <a:gd name="T63" fmla="*/ 20 h 8481"/>
                  <a:gd name="T64" fmla="*/ 15 w 15082"/>
                  <a:gd name="T65" fmla="*/ 20 h 8481"/>
                  <a:gd name="T66" fmla="*/ 13 w 15082"/>
                  <a:gd name="T67" fmla="*/ 20 h 8481"/>
                  <a:gd name="T68" fmla="*/ 11 w 15082"/>
                  <a:gd name="T69" fmla="*/ 20 h 8481"/>
                  <a:gd name="T70" fmla="*/ 9 w 15082"/>
                  <a:gd name="T71" fmla="*/ 20 h 8481"/>
                  <a:gd name="T72" fmla="*/ 8 w 15082"/>
                  <a:gd name="T73" fmla="*/ 20 h 8481"/>
                  <a:gd name="T74" fmla="*/ 6 w 15082"/>
                  <a:gd name="T75" fmla="*/ 20 h 8481"/>
                  <a:gd name="T76" fmla="*/ 5 w 15082"/>
                  <a:gd name="T77" fmla="*/ 19 h 8481"/>
                  <a:gd name="T78" fmla="*/ 4 w 15082"/>
                  <a:gd name="T79" fmla="*/ 18 h 8481"/>
                  <a:gd name="T80" fmla="*/ 4 w 15082"/>
                  <a:gd name="T81" fmla="*/ 17 h 8481"/>
                  <a:gd name="T82" fmla="*/ 4 w 15082"/>
                  <a:gd name="T83" fmla="*/ 15 h 8481"/>
                  <a:gd name="T84" fmla="*/ 4 w 15082"/>
                  <a:gd name="T85" fmla="*/ 13 h 8481"/>
                  <a:gd name="T86" fmla="*/ 2 w 15082"/>
                  <a:gd name="T87" fmla="*/ 12 h 8481"/>
                  <a:gd name="T88" fmla="*/ 1 w 15082"/>
                  <a:gd name="T89" fmla="*/ 10 h 8481"/>
                  <a:gd name="T90" fmla="*/ 0 w 15082"/>
                  <a:gd name="T91" fmla="*/ 9 h 8481"/>
                  <a:gd name="T92" fmla="*/ 0 w 15082"/>
                  <a:gd name="T93" fmla="*/ 7 h 8481"/>
                  <a:gd name="T94" fmla="*/ 0 w 15082"/>
                  <a:gd name="T95" fmla="*/ 6 h 8481"/>
                  <a:gd name="T96" fmla="*/ 1 w 15082"/>
                  <a:gd name="T97" fmla="*/ 5 h 8481"/>
                  <a:gd name="T98" fmla="*/ 3 w 15082"/>
                  <a:gd name="T99" fmla="*/ 4 h 8481"/>
                  <a:gd name="T100" fmla="*/ 5 w 15082"/>
                  <a:gd name="T101" fmla="*/ 3 h 8481"/>
                  <a:gd name="T102" fmla="*/ 8 w 15082"/>
                  <a:gd name="T103" fmla="*/ 3 h 8481"/>
                  <a:gd name="T104" fmla="*/ 11 w 15082"/>
                  <a:gd name="T105" fmla="*/ 3 h 84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82"/>
                  <a:gd name="T160" fmla="*/ 0 h 8481"/>
                  <a:gd name="T161" fmla="*/ 15082 w 15082"/>
                  <a:gd name="T162" fmla="*/ 8481 h 84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82" h="8481">
                    <a:moveTo>
                      <a:pt x="5234" y="1112"/>
                    </a:moveTo>
                    <a:lnTo>
                      <a:pt x="5479" y="957"/>
                    </a:lnTo>
                    <a:lnTo>
                      <a:pt x="5722" y="815"/>
                    </a:lnTo>
                    <a:lnTo>
                      <a:pt x="5964" y="684"/>
                    </a:lnTo>
                    <a:lnTo>
                      <a:pt x="6203" y="565"/>
                    </a:lnTo>
                    <a:lnTo>
                      <a:pt x="6440" y="458"/>
                    </a:lnTo>
                    <a:lnTo>
                      <a:pt x="6673" y="362"/>
                    </a:lnTo>
                    <a:lnTo>
                      <a:pt x="6906" y="278"/>
                    </a:lnTo>
                    <a:lnTo>
                      <a:pt x="7137" y="204"/>
                    </a:lnTo>
                    <a:lnTo>
                      <a:pt x="7365" y="142"/>
                    </a:lnTo>
                    <a:lnTo>
                      <a:pt x="7590" y="91"/>
                    </a:lnTo>
                    <a:lnTo>
                      <a:pt x="7815" y="52"/>
                    </a:lnTo>
                    <a:lnTo>
                      <a:pt x="8037" y="24"/>
                    </a:lnTo>
                    <a:lnTo>
                      <a:pt x="8257" y="6"/>
                    </a:lnTo>
                    <a:lnTo>
                      <a:pt x="8475" y="0"/>
                    </a:lnTo>
                    <a:lnTo>
                      <a:pt x="8691" y="4"/>
                    </a:lnTo>
                    <a:lnTo>
                      <a:pt x="8905" y="20"/>
                    </a:lnTo>
                    <a:lnTo>
                      <a:pt x="9116" y="46"/>
                    </a:lnTo>
                    <a:lnTo>
                      <a:pt x="9326" y="83"/>
                    </a:lnTo>
                    <a:lnTo>
                      <a:pt x="9534" y="130"/>
                    </a:lnTo>
                    <a:lnTo>
                      <a:pt x="9740" y="188"/>
                    </a:lnTo>
                    <a:lnTo>
                      <a:pt x="9944" y="257"/>
                    </a:lnTo>
                    <a:lnTo>
                      <a:pt x="10146" y="337"/>
                    </a:lnTo>
                    <a:lnTo>
                      <a:pt x="10346" y="426"/>
                    </a:lnTo>
                    <a:lnTo>
                      <a:pt x="10544" y="525"/>
                    </a:lnTo>
                    <a:lnTo>
                      <a:pt x="10740" y="636"/>
                    </a:lnTo>
                    <a:lnTo>
                      <a:pt x="10935" y="756"/>
                    </a:lnTo>
                    <a:lnTo>
                      <a:pt x="11126" y="886"/>
                    </a:lnTo>
                    <a:lnTo>
                      <a:pt x="11317" y="1028"/>
                    </a:lnTo>
                    <a:lnTo>
                      <a:pt x="11507" y="1178"/>
                    </a:lnTo>
                    <a:lnTo>
                      <a:pt x="11693" y="1338"/>
                    </a:lnTo>
                    <a:lnTo>
                      <a:pt x="11878" y="1509"/>
                    </a:lnTo>
                    <a:lnTo>
                      <a:pt x="12062" y="1689"/>
                    </a:lnTo>
                    <a:lnTo>
                      <a:pt x="12269" y="1754"/>
                    </a:lnTo>
                    <a:lnTo>
                      <a:pt x="12473" y="1820"/>
                    </a:lnTo>
                    <a:lnTo>
                      <a:pt x="12673" y="1887"/>
                    </a:lnTo>
                    <a:lnTo>
                      <a:pt x="12869" y="1957"/>
                    </a:lnTo>
                    <a:lnTo>
                      <a:pt x="13061" y="2028"/>
                    </a:lnTo>
                    <a:lnTo>
                      <a:pt x="13246" y="2103"/>
                    </a:lnTo>
                    <a:lnTo>
                      <a:pt x="13426" y="2180"/>
                    </a:lnTo>
                    <a:lnTo>
                      <a:pt x="13600" y="2260"/>
                    </a:lnTo>
                    <a:lnTo>
                      <a:pt x="13766" y="2342"/>
                    </a:lnTo>
                    <a:lnTo>
                      <a:pt x="13925" y="2428"/>
                    </a:lnTo>
                    <a:lnTo>
                      <a:pt x="14077" y="2519"/>
                    </a:lnTo>
                    <a:lnTo>
                      <a:pt x="14219" y="2613"/>
                    </a:lnTo>
                    <a:lnTo>
                      <a:pt x="14353" y="2711"/>
                    </a:lnTo>
                    <a:lnTo>
                      <a:pt x="14477" y="2813"/>
                    </a:lnTo>
                    <a:lnTo>
                      <a:pt x="14592" y="2919"/>
                    </a:lnTo>
                    <a:lnTo>
                      <a:pt x="14695" y="3031"/>
                    </a:lnTo>
                    <a:lnTo>
                      <a:pt x="14788" y="3148"/>
                    </a:lnTo>
                    <a:lnTo>
                      <a:pt x="14869" y="3269"/>
                    </a:lnTo>
                    <a:lnTo>
                      <a:pt x="14937" y="3396"/>
                    </a:lnTo>
                    <a:lnTo>
                      <a:pt x="14993" y="3530"/>
                    </a:lnTo>
                    <a:lnTo>
                      <a:pt x="15036" y="3669"/>
                    </a:lnTo>
                    <a:lnTo>
                      <a:pt x="15066" y="3814"/>
                    </a:lnTo>
                    <a:lnTo>
                      <a:pt x="15080" y="3966"/>
                    </a:lnTo>
                    <a:lnTo>
                      <a:pt x="15082" y="4124"/>
                    </a:lnTo>
                    <a:lnTo>
                      <a:pt x="15067" y="4289"/>
                    </a:lnTo>
                    <a:lnTo>
                      <a:pt x="15036" y="4462"/>
                    </a:lnTo>
                    <a:lnTo>
                      <a:pt x="14989" y="4642"/>
                    </a:lnTo>
                    <a:lnTo>
                      <a:pt x="14926" y="4830"/>
                    </a:lnTo>
                    <a:lnTo>
                      <a:pt x="14845" y="5026"/>
                    </a:lnTo>
                    <a:lnTo>
                      <a:pt x="14746" y="5229"/>
                    </a:lnTo>
                    <a:lnTo>
                      <a:pt x="14629" y="5441"/>
                    </a:lnTo>
                    <a:lnTo>
                      <a:pt x="14493" y="5662"/>
                    </a:lnTo>
                    <a:lnTo>
                      <a:pt x="14511" y="6002"/>
                    </a:lnTo>
                    <a:lnTo>
                      <a:pt x="14498" y="6317"/>
                    </a:lnTo>
                    <a:lnTo>
                      <a:pt x="14456" y="6608"/>
                    </a:lnTo>
                    <a:lnTo>
                      <a:pt x="14384" y="6873"/>
                    </a:lnTo>
                    <a:lnTo>
                      <a:pt x="14288" y="7115"/>
                    </a:lnTo>
                    <a:lnTo>
                      <a:pt x="14164" y="7335"/>
                    </a:lnTo>
                    <a:lnTo>
                      <a:pt x="14016" y="7533"/>
                    </a:lnTo>
                    <a:lnTo>
                      <a:pt x="13845" y="7709"/>
                    </a:lnTo>
                    <a:lnTo>
                      <a:pt x="13653" y="7866"/>
                    </a:lnTo>
                    <a:lnTo>
                      <a:pt x="13440" y="8002"/>
                    </a:lnTo>
                    <a:lnTo>
                      <a:pt x="13207" y="8120"/>
                    </a:lnTo>
                    <a:lnTo>
                      <a:pt x="12958" y="8220"/>
                    </a:lnTo>
                    <a:lnTo>
                      <a:pt x="12691" y="8302"/>
                    </a:lnTo>
                    <a:lnTo>
                      <a:pt x="12409" y="8368"/>
                    </a:lnTo>
                    <a:lnTo>
                      <a:pt x="12113" y="8418"/>
                    </a:lnTo>
                    <a:lnTo>
                      <a:pt x="11804" y="8453"/>
                    </a:lnTo>
                    <a:lnTo>
                      <a:pt x="11483" y="8474"/>
                    </a:lnTo>
                    <a:lnTo>
                      <a:pt x="11153" y="8481"/>
                    </a:lnTo>
                    <a:lnTo>
                      <a:pt x="10814" y="8476"/>
                    </a:lnTo>
                    <a:lnTo>
                      <a:pt x="10467" y="8458"/>
                    </a:lnTo>
                    <a:lnTo>
                      <a:pt x="10113" y="8430"/>
                    </a:lnTo>
                    <a:lnTo>
                      <a:pt x="9755" y="8391"/>
                    </a:lnTo>
                    <a:lnTo>
                      <a:pt x="9394" y="8341"/>
                    </a:lnTo>
                    <a:lnTo>
                      <a:pt x="9030" y="8283"/>
                    </a:lnTo>
                    <a:lnTo>
                      <a:pt x="8665" y="8218"/>
                    </a:lnTo>
                    <a:lnTo>
                      <a:pt x="8300" y="8144"/>
                    </a:lnTo>
                    <a:lnTo>
                      <a:pt x="7936" y="8065"/>
                    </a:lnTo>
                    <a:lnTo>
                      <a:pt x="7576" y="7979"/>
                    </a:lnTo>
                    <a:lnTo>
                      <a:pt x="7219" y="7888"/>
                    </a:lnTo>
                    <a:lnTo>
                      <a:pt x="6867" y="7794"/>
                    </a:lnTo>
                    <a:lnTo>
                      <a:pt x="6523" y="7695"/>
                    </a:lnTo>
                    <a:lnTo>
                      <a:pt x="6186" y="7592"/>
                    </a:lnTo>
                    <a:lnTo>
                      <a:pt x="5932" y="7616"/>
                    </a:lnTo>
                    <a:lnTo>
                      <a:pt x="5678" y="7636"/>
                    </a:lnTo>
                    <a:lnTo>
                      <a:pt x="5426" y="7655"/>
                    </a:lnTo>
                    <a:lnTo>
                      <a:pt x="5174" y="7671"/>
                    </a:lnTo>
                    <a:lnTo>
                      <a:pt x="4925" y="7685"/>
                    </a:lnTo>
                    <a:lnTo>
                      <a:pt x="4680" y="7696"/>
                    </a:lnTo>
                    <a:lnTo>
                      <a:pt x="4438" y="7703"/>
                    </a:lnTo>
                    <a:lnTo>
                      <a:pt x="4201" y="7704"/>
                    </a:lnTo>
                    <a:lnTo>
                      <a:pt x="3969" y="7702"/>
                    </a:lnTo>
                    <a:lnTo>
                      <a:pt x="3743" y="7694"/>
                    </a:lnTo>
                    <a:lnTo>
                      <a:pt x="3523" y="7679"/>
                    </a:lnTo>
                    <a:lnTo>
                      <a:pt x="3311" y="7658"/>
                    </a:lnTo>
                    <a:lnTo>
                      <a:pt x="3107" y="7630"/>
                    </a:lnTo>
                    <a:lnTo>
                      <a:pt x="2911" y="7595"/>
                    </a:lnTo>
                    <a:lnTo>
                      <a:pt x="2725" y="7550"/>
                    </a:lnTo>
                    <a:lnTo>
                      <a:pt x="2549" y="7498"/>
                    </a:lnTo>
                    <a:lnTo>
                      <a:pt x="2383" y="7437"/>
                    </a:lnTo>
                    <a:lnTo>
                      <a:pt x="2230" y="7365"/>
                    </a:lnTo>
                    <a:lnTo>
                      <a:pt x="2088" y="7284"/>
                    </a:lnTo>
                    <a:lnTo>
                      <a:pt x="1959" y="7191"/>
                    </a:lnTo>
                    <a:lnTo>
                      <a:pt x="1843" y="7088"/>
                    </a:lnTo>
                    <a:lnTo>
                      <a:pt x="1742" y="6973"/>
                    </a:lnTo>
                    <a:lnTo>
                      <a:pt x="1657" y="6846"/>
                    </a:lnTo>
                    <a:lnTo>
                      <a:pt x="1586" y="6705"/>
                    </a:lnTo>
                    <a:lnTo>
                      <a:pt x="1533" y="6551"/>
                    </a:lnTo>
                    <a:lnTo>
                      <a:pt x="1495" y="6383"/>
                    </a:lnTo>
                    <a:lnTo>
                      <a:pt x="1476" y="6201"/>
                    </a:lnTo>
                    <a:lnTo>
                      <a:pt x="1476" y="6004"/>
                    </a:lnTo>
                    <a:lnTo>
                      <a:pt x="1494" y="5791"/>
                    </a:lnTo>
                    <a:lnTo>
                      <a:pt x="1532" y="5563"/>
                    </a:lnTo>
                    <a:lnTo>
                      <a:pt x="1590" y="5318"/>
                    </a:lnTo>
                    <a:lnTo>
                      <a:pt x="1671" y="5056"/>
                    </a:lnTo>
                    <a:lnTo>
                      <a:pt x="1402" y="4858"/>
                    </a:lnTo>
                    <a:lnTo>
                      <a:pt x="1156" y="4660"/>
                    </a:lnTo>
                    <a:lnTo>
                      <a:pt x="933" y="4462"/>
                    </a:lnTo>
                    <a:lnTo>
                      <a:pt x="733" y="4266"/>
                    </a:lnTo>
                    <a:lnTo>
                      <a:pt x="559" y="4070"/>
                    </a:lnTo>
                    <a:lnTo>
                      <a:pt x="406" y="3878"/>
                    </a:lnTo>
                    <a:lnTo>
                      <a:pt x="278" y="3687"/>
                    </a:lnTo>
                    <a:lnTo>
                      <a:pt x="174" y="3498"/>
                    </a:lnTo>
                    <a:lnTo>
                      <a:pt x="94" y="3314"/>
                    </a:lnTo>
                    <a:lnTo>
                      <a:pt x="38" y="3133"/>
                    </a:lnTo>
                    <a:lnTo>
                      <a:pt x="8" y="2957"/>
                    </a:lnTo>
                    <a:lnTo>
                      <a:pt x="0" y="2785"/>
                    </a:lnTo>
                    <a:lnTo>
                      <a:pt x="18" y="2619"/>
                    </a:lnTo>
                    <a:lnTo>
                      <a:pt x="62" y="2458"/>
                    </a:lnTo>
                    <a:lnTo>
                      <a:pt x="129" y="2304"/>
                    </a:lnTo>
                    <a:lnTo>
                      <a:pt x="222" y="2157"/>
                    </a:lnTo>
                    <a:lnTo>
                      <a:pt x="341" y="2017"/>
                    </a:lnTo>
                    <a:lnTo>
                      <a:pt x="484" y="1884"/>
                    </a:lnTo>
                    <a:lnTo>
                      <a:pt x="652" y="1760"/>
                    </a:lnTo>
                    <a:lnTo>
                      <a:pt x="847" y="1644"/>
                    </a:lnTo>
                    <a:lnTo>
                      <a:pt x="1068" y="1537"/>
                    </a:lnTo>
                    <a:lnTo>
                      <a:pt x="1315" y="1440"/>
                    </a:lnTo>
                    <a:lnTo>
                      <a:pt x="1586" y="1354"/>
                    </a:lnTo>
                    <a:lnTo>
                      <a:pt x="1885" y="1278"/>
                    </a:lnTo>
                    <a:lnTo>
                      <a:pt x="2210" y="1213"/>
                    </a:lnTo>
                    <a:lnTo>
                      <a:pt x="2561" y="1160"/>
                    </a:lnTo>
                    <a:lnTo>
                      <a:pt x="2939" y="1119"/>
                    </a:lnTo>
                    <a:lnTo>
                      <a:pt x="3345" y="1090"/>
                    </a:lnTo>
                    <a:lnTo>
                      <a:pt x="3777" y="1075"/>
                    </a:lnTo>
                    <a:lnTo>
                      <a:pt x="4235" y="1073"/>
                    </a:lnTo>
                    <a:lnTo>
                      <a:pt x="4721" y="1084"/>
                    </a:lnTo>
                    <a:lnTo>
                      <a:pt x="5234" y="1112"/>
                    </a:lnTo>
                    <a:close/>
                  </a:path>
                </a:pathLst>
              </a:custGeom>
              <a:solidFill>
                <a:srgbClr val="BABAB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3" name="Freeform 455"/>
              <p:cNvSpPr>
                <a:spLocks/>
              </p:cNvSpPr>
              <p:nvPr/>
            </p:nvSpPr>
            <p:spPr bwMode="auto">
              <a:xfrm>
                <a:off x="1342" y="2537"/>
                <a:ext cx="772" cy="433"/>
              </a:xfrm>
              <a:custGeom>
                <a:avLst/>
                <a:gdLst>
                  <a:gd name="T0" fmla="*/ 15 w 15044"/>
                  <a:gd name="T1" fmla="*/ 2 h 8461"/>
                  <a:gd name="T2" fmla="*/ 17 w 15044"/>
                  <a:gd name="T3" fmla="*/ 1 h 8461"/>
                  <a:gd name="T4" fmla="*/ 19 w 15044"/>
                  <a:gd name="T5" fmla="*/ 1 h 8461"/>
                  <a:gd name="T6" fmla="*/ 21 w 15044"/>
                  <a:gd name="T7" fmla="*/ 0 h 8461"/>
                  <a:gd name="T8" fmla="*/ 22 w 15044"/>
                  <a:gd name="T9" fmla="*/ 0 h 8461"/>
                  <a:gd name="T10" fmla="*/ 24 w 15044"/>
                  <a:gd name="T11" fmla="*/ 0 h 8461"/>
                  <a:gd name="T12" fmla="*/ 26 w 15044"/>
                  <a:gd name="T13" fmla="*/ 1 h 8461"/>
                  <a:gd name="T14" fmla="*/ 27 w 15044"/>
                  <a:gd name="T15" fmla="*/ 1 h 8461"/>
                  <a:gd name="T16" fmla="*/ 29 w 15044"/>
                  <a:gd name="T17" fmla="*/ 2 h 8461"/>
                  <a:gd name="T18" fmla="*/ 30 w 15044"/>
                  <a:gd name="T19" fmla="*/ 3 h 8461"/>
                  <a:gd name="T20" fmla="*/ 32 w 15044"/>
                  <a:gd name="T21" fmla="*/ 4 h 8461"/>
                  <a:gd name="T22" fmla="*/ 33 w 15044"/>
                  <a:gd name="T23" fmla="*/ 5 h 8461"/>
                  <a:gd name="T24" fmla="*/ 35 w 15044"/>
                  <a:gd name="T25" fmla="*/ 5 h 8461"/>
                  <a:gd name="T26" fmla="*/ 36 w 15044"/>
                  <a:gd name="T27" fmla="*/ 6 h 8461"/>
                  <a:gd name="T28" fmla="*/ 37 w 15044"/>
                  <a:gd name="T29" fmla="*/ 7 h 8461"/>
                  <a:gd name="T30" fmla="*/ 38 w 15044"/>
                  <a:gd name="T31" fmla="*/ 8 h 8461"/>
                  <a:gd name="T32" fmla="*/ 39 w 15044"/>
                  <a:gd name="T33" fmla="*/ 9 h 8461"/>
                  <a:gd name="T34" fmla="*/ 40 w 15044"/>
                  <a:gd name="T35" fmla="*/ 10 h 8461"/>
                  <a:gd name="T36" fmla="*/ 40 w 15044"/>
                  <a:gd name="T37" fmla="*/ 11 h 8461"/>
                  <a:gd name="T38" fmla="*/ 39 w 15044"/>
                  <a:gd name="T39" fmla="*/ 12 h 8461"/>
                  <a:gd name="T40" fmla="*/ 39 w 15044"/>
                  <a:gd name="T41" fmla="*/ 14 h 8461"/>
                  <a:gd name="T42" fmla="*/ 38 w 15044"/>
                  <a:gd name="T43" fmla="*/ 16 h 8461"/>
                  <a:gd name="T44" fmla="*/ 38 w 15044"/>
                  <a:gd name="T45" fmla="*/ 18 h 8461"/>
                  <a:gd name="T46" fmla="*/ 37 w 15044"/>
                  <a:gd name="T47" fmla="*/ 20 h 8461"/>
                  <a:gd name="T48" fmla="*/ 35 w 15044"/>
                  <a:gd name="T49" fmla="*/ 21 h 8461"/>
                  <a:gd name="T50" fmla="*/ 33 w 15044"/>
                  <a:gd name="T51" fmla="*/ 22 h 8461"/>
                  <a:gd name="T52" fmla="*/ 31 w 15044"/>
                  <a:gd name="T53" fmla="*/ 22 h 8461"/>
                  <a:gd name="T54" fmla="*/ 28 w 15044"/>
                  <a:gd name="T55" fmla="*/ 22 h 8461"/>
                  <a:gd name="T56" fmla="*/ 26 w 15044"/>
                  <a:gd name="T57" fmla="*/ 22 h 8461"/>
                  <a:gd name="T58" fmla="*/ 23 w 15044"/>
                  <a:gd name="T59" fmla="*/ 21 h 8461"/>
                  <a:gd name="T60" fmla="*/ 20 w 15044"/>
                  <a:gd name="T61" fmla="*/ 21 h 8461"/>
                  <a:gd name="T62" fmla="*/ 17 w 15044"/>
                  <a:gd name="T63" fmla="*/ 20 h 8461"/>
                  <a:gd name="T64" fmla="*/ 15 w 15044"/>
                  <a:gd name="T65" fmla="*/ 20 h 8461"/>
                  <a:gd name="T66" fmla="*/ 13 w 15044"/>
                  <a:gd name="T67" fmla="*/ 20 h 8461"/>
                  <a:gd name="T68" fmla="*/ 11 w 15044"/>
                  <a:gd name="T69" fmla="*/ 20 h 8461"/>
                  <a:gd name="T70" fmla="*/ 9 w 15044"/>
                  <a:gd name="T71" fmla="*/ 20 h 8461"/>
                  <a:gd name="T72" fmla="*/ 8 w 15044"/>
                  <a:gd name="T73" fmla="*/ 20 h 8461"/>
                  <a:gd name="T74" fmla="*/ 6 w 15044"/>
                  <a:gd name="T75" fmla="*/ 19 h 8461"/>
                  <a:gd name="T76" fmla="*/ 5 w 15044"/>
                  <a:gd name="T77" fmla="*/ 19 h 8461"/>
                  <a:gd name="T78" fmla="*/ 4 w 15044"/>
                  <a:gd name="T79" fmla="*/ 18 h 8461"/>
                  <a:gd name="T80" fmla="*/ 4 w 15044"/>
                  <a:gd name="T81" fmla="*/ 17 h 8461"/>
                  <a:gd name="T82" fmla="*/ 4 w 15044"/>
                  <a:gd name="T83" fmla="*/ 15 h 8461"/>
                  <a:gd name="T84" fmla="*/ 4 w 15044"/>
                  <a:gd name="T85" fmla="*/ 13 h 8461"/>
                  <a:gd name="T86" fmla="*/ 2 w 15044"/>
                  <a:gd name="T87" fmla="*/ 12 h 8461"/>
                  <a:gd name="T88" fmla="*/ 1 w 15044"/>
                  <a:gd name="T89" fmla="*/ 10 h 8461"/>
                  <a:gd name="T90" fmla="*/ 0 w 15044"/>
                  <a:gd name="T91" fmla="*/ 9 h 8461"/>
                  <a:gd name="T92" fmla="*/ 0 w 15044"/>
                  <a:gd name="T93" fmla="*/ 7 h 8461"/>
                  <a:gd name="T94" fmla="*/ 0 w 15044"/>
                  <a:gd name="T95" fmla="*/ 6 h 8461"/>
                  <a:gd name="T96" fmla="*/ 1 w 15044"/>
                  <a:gd name="T97" fmla="*/ 5 h 8461"/>
                  <a:gd name="T98" fmla="*/ 3 w 15044"/>
                  <a:gd name="T99" fmla="*/ 4 h 8461"/>
                  <a:gd name="T100" fmla="*/ 5 w 15044"/>
                  <a:gd name="T101" fmla="*/ 3 h 8461"/>
                  <a:gd name="T102" fmla="*/ 8 w 15044"/>
                  <a:gd name="T103" fmla="*/ 3 h 8461"/>
                  <a:gd name="T104" fmla="*/ 11 w 15044"/>
                  <a:gd name="T105" fmla="*/ 3 h 84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44"/>
                  <a:gd name="T160" fmla="*/ 0 h 8461"/>
                  <a:gd name="T161" fmla="*/ 15044 w 15044"/>
                  <a:gd name="T162" fmla="*/ 8461 h 84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44" h="8461">
                    <a:moveTo>
                      <a:pt x="5221" y="1109"/>
                    </a:moveTo>
                    <a:lnTo>
                      <a:pt x="5465" y="955"/>
                    </a:lnTo>
                    <a:lnTo>
                      <a:pt x="5708" y="813"/>
                    </a:lnTo>
                    <a:lnTo>
                      <a:pt x="5949" y="684"/>
                    </a:lnTo>
                    <a:lnTo>
                      <a:pt x="6187" y="565"/>
                    </a:lnTo>
                    <a:lnTo>
                      <a:pt x="6423" y="457"/>
                    </a:lnTo>
                    <a:lnTo>
                      <a:pt x="6656" y="361"/>
                    </a:lnTo>
                    <a:lnTo>
                      <a:pt x="6889" y="277"/>
                    </a:lnTo>
                    <a:lnTo>
                      <a:pt x="7119" y="204"/>
                    </a:lnTo>
                    <a:lnTo>
                      <a:pt x="7346" y="142"/>
                    </a:lnTo>
                    <a:lnTo>
                      <a:pt x="7571" y="92"/>
                    </a:lnTo>
                    <a:lnTo>
                      <a:pt x="7795" y="53"/>
                    </a:lnTo>
                    <a:lnTo>
                      <a:pt x="8017" y="24"/>
                    </a:lnTo>
                    <a:lnTo>
                      <a:pt x="8236" y="6"/>
                    </a:lnTo>
                    <a:lnTo>
                      <a:pt x="8453" y="0"/>
                    </a:lnTo>
                    <a:lnTo>
                      <a:pt x="8669" y="5"/>
                    </a:lnTo>
                    <a:lnTo>
                      <a:pt x="8881" y="20"/>
                    </a:lnTo>
                    <a:lnTo>
                      <a:pt x="9093" y="46"/>
                    </a:lnTo>
                    <a:lnTo>
                      <a:pt x="9303" y="83"/>
                    </a:lnTo>
                    <a:lnTo>
                      <a:pt x="9510" y="131"/>
                    </a:lnTo>
                    <a:lnTo>
                      <a:pt x="9715" y="189"/>
                    </a:lnTo>
                    <a:lnTo>
                      <a:pt x="9919" y="257"/>
                    </a:lnTo>
                    <a:lnTo>
                      <a:pt x="10120" y="336"/>
                    </a:lnTo>
                    <a:lnTo>
                      <a:pt x="10320" y="426"/>
                    </a:lnTo>
                    <a:lnTo>
                      <a:pt x="10518" y="525"/>
                    </a:lnTo>
                    <a:lnTo>
                      <a:pt x="10713" y="635"/>
                    </a:lnTo>
                    <a:lnTo>
                      <a:pt x="10907" y="755"/>
                    </a:lnTo>
                    <a:lnTo>
                      <a:pt x="11099" y="885"/>
                    </a:lnTo>
                    <a:lnTo>
                      <a:pt x="11289" y="1025"/>
                    </a:lnTo>
                    <a:lnTo>
                      <a:pt x="11477" y="1176"/>
                    </a:lnTo>
                    <a:lnTo>
                      <a:pt x="11663" y="1336"/>
                    </a:lnTo>
                    <a:lnTo>
                      <a:pt x="11848" y="1506"/>
                    </a:lnTo>
                    <a:lnTo>
                      <a:pt x="12031" y="1686"/>
                    </a:lnTo>
                    <a:lnTo>
                      <a:pt x="12237" y="1751"/>
                    </a:lnTo>
                    <a:lnTo>
                      <a:pt x="12442" y="1816"/>
                    </a:lnTo>
                    <a:lnTo>
                      <a:pt x="12642" y="1883"/>
                    </a:lnTo>
                    <a:lnTo>
                      <a:pt x="12836" y="1953"/>
                    </a:lnTo>
                    <a:lnTo>
                      <a:pt x="13027" y="2024"/>
                    </a:lnTo>
                    <a:lnTo>
                      <a:pt x="13212" y="2098"/>
                    </a:lnTo>
                    <a:lnTo>
                      <a:pt x="13392" y="2175"/>
                    </a:lnTo>
                    <a:lnTo>
                      <a:pt x="13565" y="2254"/>
                    </a:lnTo>
                    <a:lnTo>
                      <a:pt x="13732" y="2337"/>
                    </a:lnTo>
                    <a:lnTo>
                      <a:pt x="13891" y="2424"/>
                    </a:lnTo>
                    <a:lnTo>
                      <a:pt x="14041" y="2513"/>
                    </a:lnTo>
                    <a:lnTo>
                      <a:pt x="14183" y="2607"/>
                    </a:lnTo>
                    <a:lnTo>
                      <a:pt x="14317" y="2704"/>
                    </a:lnTo>
                    <a:lnTo>
                      <a:pt x="14440" y="2806"/>
                    </a:lnTo>
                    <a:lnTo>
                      <a:pt x="14555" y="2912"/>
                    </a:lnTo>
                    <a:lnTo>
                      <a:pt x="14658" y="3024"/>
                    </a:lnTo>
                    <a:lnTo>
                      <a:pt x="14750" y="3140"/>
                    </a:lnTo>
                    <a:lnTo>
                      <a:pt x="14831" y="3262"/>
                    </a:lnTo>
                    <a:lnTo>
                      <a:pt x="14899" y="3388"/>
                    </a:lnTo>
                    <a:lnTo>
                      <a:pt x="14955" y="3521"/>
                    </a:lnTo>
                    <a:lnTo>
                      <a:pt x="14998" y="3660"/>
                    </a:lnTo>
                    <a:lnTo>
                      <a:pt x="15028" y="3806"/>
                    </a:lnTo>
                    <a:lnTo>
                      <a:pt x="15043" y="3957"/>
                    </a:lnTo>
                    <a:lnTo>
                      <a:pt x="15044" y="4115"/>
                    </a:lnTo>
                    <a:lnTo>
                      <a:pt x="15029" y="4279"/>
                    </a:lnTo>
                    <a:lnTo>
                      <a:pt x="14998" y="4452"/>
                    </a:lnTo>
                    <a:lnTo>
                      <a:pt x="14951" y="4631"/>
                    </a:lnTo>
                    <a:lnTo>
                      <a:pt x="14888" y="4819"/>
                    </a:lnTo>
                    <a:lnTo>
                      <a:pt x="14808" y="5014"/>
                    </a:lnTo>
                    <a:lnTo>
                      <a:pt x="14709" y="5217"/>
                    </a:lnTo>
                    <a:lnTo>
                      <a:pt x="14592" y="5429"/>
                    </a:lnTo>
                    <a:lnTo>
                      <a:pt x="14456" y="5648"/>
                    </a:lnTo>
                    <a:lnTo>
                      <a:pt x="14474" y="5988"/>
                    </a:lnTo>
                    <a:lnTo>
                      <a:pt x="14461" y="6302"/>
                    </a:lnTo>
                    <a:lnTo>
                      <a:pt x="14419" y="6591"/>
                    </a:lnTo>
                    <a:lnTo>
                      <a:pt x="14349" y="6857"/>
                    </a:lnTo>
                    <a:lnTo>
                      <a:pt x="14251" y="7098"/>
                    </a:lnTo>
                    <a:lnTo>
                      <a:pt x="14129" y="7317"/>
                    </a:lnTo>
                    <a:lnTo>
                      <a:pt x="13981" y="7515"/>
                    </a:lnTo>
                    <a:lnTo>
                      <a:pt x="13811" y="7691"/>
                    </a:lnTo>
                    <a:lnTo>
                      <a:pt x="13619" y="7847"/>
                    </a:lnTo>
                    <a:lnTo>
                      <a:pt x="13406" y="7983"/>
                    </a:lnTo>
                    <a:lnTo>
                      <a:pt x="13175" y="8101"/>
                    </a:lnTo>
                    <a:lnTo>
                      <a:pt x="12925" y="8200"/>
                    </a:lnTo>
                    <a:lnTo>
                      <a:pt x="12659" y="8282"/>
                    </a:lnTo>
                    <a:lnTo>
                      <a:pt x="12377" y="8348"/>
                    </a:lnTo>
                    <a:lnTo>
                      <a:pt x="12083" y="8398"/>
                    </a:lnTo>
                    <a:lnTo>
                      <a:pt x="11774" y="8432"/>
                    </a:lnTo>
                    <a:lnTo>
                      <a:pt x="11455" y="8453"/>
                    </a:lnTo>
                    <a:lnTo>
                      <a:pt x="11125" y="8461"/>
                    </a:lnTo>
                    <a:lnTo>
                      <a:pt x="10786" y="8455"/>
                    </a:lnTo>
                    <a:lnTo>
                      <a:pt x="10441" y="8438"/>
                    </a:lnTo>
                    <a:lnTo>
                      <a:pt x="10088" y="8409"/>
                    </a:lnTo>
                    <a:lnTo>
                      <a:pt x="9731" y="8370"/>
                    </a:lnTo>
                    <a:lnTo>
                      <a:pt x="9370" y="8321"/>
                    </a:lnTo>
                    <a:lnTo>
                      <a:pt x="9008" y="8264"/>
                    </a:lnTo>
                    <a:lnTo>
                      <a:pt x="8643" y="8198"/>
                    </a:lnTo>
                    <a:lnTo>
                      <a:pt x="8279" y="8125"/>
                    </a:lnTo>
                    <a:lnTo>
                      <a:pt x="7916" y="8045"/>
                    </a:lnTo>
                    <a:lnTo>
                      <a:pt x="7557" y="7960"/>
                    </a:lnTo>
                    <a:lnTo>
                      <a:pt x="7201" y="7869"/>
                    </a:lnTo>
                    <a:lnTo>
                      <a:pt x="6850" y="7774"/>
                    </a:lnTo>
                    <a:lnTo>
                      <a:pt x="6507" y="7676"/>
                    </a:lnTo>
                    <a:lnTo>
                      <a:pt x="6171" y="7574"/>
                    </a:lnTo>
                    <a:lnTo>
                      <a:pt x="5917" y="7596"/>
                    </a:lnTo>
                    <a:lnTo>
                      <a:pt x="5663" y="7617"/>
                    </a:lnTo>
                    <a:lnTo>
                      <a:pt x="5412" y="7636"/>
                    </a:lnTo>
                    <a:lnTo>
                      <a:pt x="5161" y="7653"/>
                    </a:lnTo>
                    <a:lnTo>
                      <a:pt x="4913" y="7667"/>
                    </a:lnTo>
                    <a:lnTo>
                      <a:pt x="4668" y="7677"/>
                    </a:lnTo>
                    <a:lnTo>
                      <a:pt x="4427" y="7684"/>
                    </a:lnTo>
                    <a:lnTo>
                      <a:pt x="4190" y="7686"/>
                    </a:lnTo>
                    <a:lnTo>
                      <a:pt x="3959" y="7683"/>
                    </a:lnTo>
                    <a:lnTo>
                      <a:pt x="3733" y="7674"/>
                    </a:lnTo>
                    <a:lnTo>
                      <a:pt x="3514" y="7660"/>
                    </a:lnTo>
                    <a:lnTo>
                      <a:pt x="3303" y="7639"/>
                    </a:lnTo>
                    <a:lnTo>
                      <a:pt x="3098" y="7611"/>
                    </a:lnTo>
                    <a:lnTo>
                      <a:pt x="2904" y="7576"/>
                    </a:lnTo>
                    <a:lnTo>
                      <a:pt x="2718" y="7532"/>
                    </a:lnTo>
                    <a:lnTo>
                      <a:pt x="2542" y="7480"/>
                    </a:lnTo>
                    <a:lnTo>
                      <a:pt x="2377" y="7418"/>
                    </a:lnTo>
                    <a:lnTo>
                      <a:pt x="2223" y="7348"/>
                    </a:lnTo>
                    <a:lnTo>
                      <a:pt x="2082" y="7266"/>
                    </a:lnTo>
                    <a:lnTo>
                      <a:pt x="1954" y="7174"/>
                    </a:lnTo>
                    <a:lnTo>
                      <a:pt x="1839" y="7071"/>
                    </a:lnTo>
                    <a:lnTo>
                      <a:pt x="1738" y="6956"/>
                    </a:lnTo>
                    <a:lnTo>
                      <a:pt x="1653" y="6828"/>
                    </a:lnTo>
                    <a:lnTo>
                      <a:pt x="1582" y="6688"/>
                    </a:lnTo>
                    <a:lnTo>
                      <a:pt x="1528" y="6536"/>
                    </a:lnTo>
                    <a:lnTo>
                      <a:pt x="1491" y="6368"/>
                    </a:lnTo>
                    <a:lnTo>
                      <a:pt x="1473" y="6186"/>
                    </a:lnTo>
                    <a:lnTo>
                      <a:pt x="1471" y="5990"/>
                    </a:lnTo>
                    <a:lnTo>
                      <a:pt x="1489" y="5778"/>
                    </a:lnTo>
                    <a:lnTo>
                      <a:pt x="1528" y="5550"/>
                    </a:lnTo>
                    <a:lnTo>
                      <a:pt x="1586" y="5305"/>
                    </a:lnTo>
                    <a:lnTo>
                      <a:pt x="1666" y="5044"/>
                    </a:lnTo>
                    <a:lnTo>
                      <a:pt x="1398" y="4846"/>
                    </a:lnTo>
                    <a:lnTo>
                      <a:pt x="1152" y="4649"/>
                    </a:lnTo>
                    <a:lnTo>
                      <a:pt x="930" y="4452"/>
                    </a:lnTo>
                    <a:lnTo>
                      <a:pt x="732" y="4256"/>
                    </a:lnTo>
                    <a:lnTo>
                      <a:pt x="556" y="4061"/>
                    </a:lnTo>
                    <a:lnTo>
                      <a:pt x="406" y="3869"/>
                    </a:lnTo>
                    <a:lnTo>
                      <a:pt x="277" y="3678"/>
                    </a:lnTo>
                    <a:lnTo>
                      <a:pt x="174" y="3491"/>
                    </a:lnTo>
                    <a:lnTo>
                      <a:pt x="94" y="3306"/>
                    </a:lnTo>
                    <a:lnTo>
                      <a:pt x="38" y="3126"/>
                    </a:lnTo>
                    <a:lnTo>
                      <a:pt x="8" y="2950"/>
                    </a:lnTo>
                    <a:lnTo>
                      <a:pt x="0" y="2779"/>
                    </a:lnTo>
                    <a:lnTo>
                      <a:pt x="18" y="2613"/>
                    </a:lnTo>
                    <a:lnTo>
                      <a:pt x="61" y="2453"/>
                    </a:lnTo>
                    <a:lnTo>
                      <a:pt x="129" y="2298"/>
                    </a:lnTo>
                    <a:lnTo>
                      <a:pt x="222" y="2152"/>
                    </a:lnTo>
                    <a:lnTo>
                      <a:pt x="339" y="2012"/>
                    </a:lnTo>
                    <a:lnTo>
                      <a:pt x="483" y="1879"/>
                    </a:lnTo>
                    <a:lnTo>
                      <a:pt x="651" y="1756"/>
                    </a:lnTo>
                    <a:lnTo>
                      <a:pt x="845" y="1640"/>
                    </a:lnTo>
                    <a:lnTo>
                      <a:pt x="1065" y="1534"/>
                    </a:lnTo>
                    <a:lnTo>
                      <a:pt x="1310" y="1438"/>
                    </a:lnTo>
                    <a:lnTo>
                      <a:pt x="1583" y="1351"/>
                    </a:lnTo>
                    <a:lnTo>
                      <a:pt x="1880" y="1276"/>
                    </a:lnTo>
                    <a:lnTo>
                      <a:pt x="2204" y="1210"/>
                    </a:lnTo>
                    <a:lnTo>
                      <a:pt x="2555" y="1158"/>
                    </a:lnTo>
                    <a:lnTo>
                      <a:pt x="2932" y="1117"/>
                    </a:lnTo>
                    <a:lnTo>
                      <a:pt x="3336" y="1088"/>
                    </a:lnTo>
                    <a:lnTo>
                      <a:pt x="3767" y="1072"/>
                    </a:lnTo>
                    <a:lnTo>
                      <a:pt x="4224" y="1070"/>
                    </a:lnTo>
                    <a:lnTo>
                      <a:pt x="4709" y="1083"/>
                    </a:lnTo>
                    <a:lnTo>
                      <a:pt x="5221" y="1109"/>
                    </a:lnTo>
                    <a:close/>
                  </a:path>
                </a:pathLst>
              </a:custGeom>
              <a:solidFill>
                <a:srgbClr val="BDBDB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4" name="Freeform 456"/>
              <p:cNvSpPr>
                <a:spLocks/>
              </p:cNvSpPr>
              <p:nvPr/>
            </p:nvSpPr>
            <p:spPr bwMode="auto">
              <a:xfrm>
                <a:off x="1343" y="2537"/>
                <a:ext cx="770" cy="433"/>
              </a:xfrm>
              <a:custGeom>
                <a:avLst/>
                <a:gdLst>
                  <a:gd name="T0" fmla="*/ 15 w 15006"/>
                  <a:gd name="T1" fmla="*/ 2 h 8437"/>
                  <a:gd name="T2" fmla="*/ 17 w 15006"/>
                  <a:gd name="T3" fmla="*/ 1 h 8437"/>
                  <a:gd name="T4" fmla="*/ 19 w 15006"/>
                  <a:gd name="T5" fmla="*/ 1 h 8437"/>
                  <a:gd name="T6" fmla="*/ 20 w 15006"/>
                  <a:gd name="T7" fmla="*/ 0 h 8437"/>
                  <a:gd name="T8" fmla="*/ 22 w 15006"/>
                  <a:gd name="T9" fmla="*/ 0 h 8437"/>
                  <a:gd name="T10" fmla="*/ 24 w 15006"/>
                  <a:gd name="T11" fmla="*/ 0 h 8437"/>
                  <a:gd name="T12" fmla="*/ 26 w 15006"/>
                  <a:gd name="T13" fmla="*/ 1 h 8437"/>
                  <a:gd name="T14" fmla="*/ 27 w 15006"/>
                  <a:gd name="T15" fmla="*/ 1 h 8437"/>
                  <a:gd name="T16" fmla="*/ 29 w 15006"/>
                  <a:gd name="T17" fmla="*/ 2 h 8437"/>
                  <a:gd name="T18" fmla="*/ 30 w 15006"/>
                  <a:gd name="T19" fmla="*/ 3 h 8437"/>
                  <a:gd name="T20" fmla="*/ 32 w 15006"/>
                  <a:gd name="T21" fmla="*/ 4 h 8437"/>
                  <a:gd name="T22" fmla="*/ 33 w 15006"/>
                  <a:gd name="T23" fmla="*/ 5 h 8437"/>
                  <a:gd name="T24" fmla="*/ 35 w 15006"/>
                  <a:gd name="T25" fmla="*/ 5 h 8437"/>
                  <a:gd name="T26" fmla="*/ 36 w 15006"/>
                  <a:gd name="T27" fmla="*/ 6 h 8437"/>
                  <a:gd name="T28" fmla="*/ 37 w 15006"/>
                  <a:gd name="T29" fmla="*/ 7 h 8437"/>
                  <a:gd name="T30" fmla="*/ 38 w 15006"/>
                  <a:gd name="T31" fmla="*/ 8 h 8437"/>
                  <a:gd name="T32" fmla="*/ 39 w 15006"/>
                  <a:gd name="T33" fmla="*/ 9 h 8437"/>
                  <a:gd name="T34" fmla="*/ 39 w 15006"/>
                  <a:gd name="T35" fmla="*/ 10 h 8437"/>
                  <a:gd name="T36" fmla="*/ 40 w 15006"/>
                  <a:gd name="T37" fmla="*/ 11 h 8437"/>
                  <a:gd name="T38" fmla="*/ 39 w 15006"/>
                  <a:gd name="T39" fmla="*/ 12 h 8437"/>
                  <a:gd name="T40" fmla="*/ 39 w 15006"/>
                  <a:gd name="T41" fmla="*/ 14 h 8437"/>
                  <a:gd name="T42" fmla="*/ 38 w 15006"/>
                  <a:gd name="T43" fmla="*/ 16 h 8437"/>
                  <a:gd name="T44" fmla="*/ 38 w 15006"/>
                  <a:gd name="T45" fmla="*/ 18 h 8437"/>
                  <a:gd name="T46" fmla="*/ 37 w 15006"/>
                  <a:gd name="T47" fmla="*/ 20 h 8437"/>
                  <a:gd name="T48" fmla="*/ 35 w 15006"/>
                  <a:gd name="T49" fmla="*/ 21 h 8437"/>
                  <a:gd name="T50" fmla="*/ 33 w 15006"/>
                  <a:gd name="T51" fmla="*/ 22 h 8437"/>
                  <a:gd name="T52" fmla="*/ 31 w 15006"/>
                  <a:gd name="T53" fmla="*/ 22 h 8437"/>
                  <a:gd name="T54" fmla="*/ 28 w 15006"/>
                  <a:gd name="T55" fmla="*/ 22 h 8437"/>
                  <a:gd name="T56" fmla="*/ 26 w 15006"/>
                  <a:gd name="T57" fmla="*/ 22 h 8437"/>
                  <a:gd name="T58" fmla="*/ 23 w 15006"/>
                  <a:gd name="T59" fmla="*/ 22 h 8437"/>
                  <a:gd name="T60" fmla="*/ 20 w 15006"/>
                  <a:gd name="T61" fmla="*/ 21 h 8437"/>
                  <a:gd name="T62" fmla="*/ 17 w 15006"/>
                  <a:gd name="T63" fmla="*/ 20 h 8437"/>
                  <a:gd name="T64" fmla="*/ 15 w 15006"/>
                  <a:gd name="T65" fmla="*/ 20 h 8437"/>
                  <a:gd name="T66" fmla="*/ 13 w 15006"/>
                  <a:gd name="T67" fmla="*/ 20 h 8437"/>
                  <a:gd name="T68" fmla="*/ 11 w 15006"/>
                  <a:gd name="T69" fmla="*/ 20 h 8437"/>
                  <a:gd name="T70" fmla="*/ 9 w 15006"/>
                  <a:gd name="T71" fmla="*/ 20 h 8437"/>
                  <a:gd name="T72" fmla="*/ 8 w 15006"/>
                  <a:gd name="T73" fmla="*/ 20 h 8437"/>
                  <a:gd name="T74" fmla="*/ 6 w 15006"/>
                  <a:gd name="T75" fmla="*/ 20 h 8437"/>
                  <a:gd name="T76" fmla="*/ 5 w 15006"/>
                  <a:gd name="T77" fmla="*/ 19 h 8437"/>
                  <a:gd name="T78" fmla="*/ 4 w 15006"/>
                  <a:gd name="T79" fmla="*/ 18 h 8437"/>
                  <a:gd name="T80" fmla="*/ 4 w 15006"/>
                  <a:gd name="T81" fmla="*/ 17 h 8437"/>
                  <a:gd name="T82" fmla="*/ 4 w 15006"/>
                  <a:gd name="T83" fmla="*/ 15 h 8437"/>
                  <a:gd name="T84" fmla="*/ 4 w 15006"/>
                  <a:gd name="T85" fmla="*/ 13 h 8437"/>
                  <a:gd name="T86" fmla="*/ 2 w 15006"/>
                  <a:gd name="T87" fmla="*/ 12 h 8437"/>
                  <a:gd name="T88" fmla="*/ 1 w 15006"/>
                  <a:gd name="T89" fmla="*/ 10 h 8437"/>
                  <a:gd name="T90" fmla="*/ 0 w 15006"/>
                  <a:gd name="T91" fmla="*/ 9 h 8437"/>
                  <a:gd name="T92" fmla="*/ 0 w 15006"/>
                  <a:gd name="T93" fmla="*/ 7 h 8437"/>
                  <a:gd name="T94" fmla="*/ 0 w 15006"/>
                  <a:gd name="T95" fmla="*/ 6 h 8437"/>
                  <a:gd name="T96" fmla="*/ 1 w 15006"/>
                  <a:gd name="T97" fmla="*/ 5 h 8437"/>
                  <a:gd name="T98" fmla="*/ 3 w 15006"/>
                  <a:gd name="T99" fmla="*/ 4 h 8437"/>
                  <a:gd name="T100" fmla="*/ 5 w 15006"/>
                  <a:gd name="T101" fmla="*/ 3 h 8437"/>
                  <a:gd name="T102" fmla="*/ 8 w 15006"/>
                  <a:gd name="T103" fmla="*/ 3 h 8437"/>
                  <a:gd name="T104" fmla="*/ 11 w 15006"/>
                  <a:gd name="T105" fmla="*/ 3 h 84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06"/>
                  <a:gd name="T160" fmla="*/ 0 h 8437"/>
                  <a:gd name="T161" fmla="*/ 15006 w 15006"/>
                  <a:gd name="T162" fmla="*/ 8437 h 843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06" h="8437">
                    <a:moveTo>
                      <a:pt x="5207" y="1106"/>
                    </a:moveTo>
                    <a:lnTo>
                      <a:pt x="5452" y="952"/>
                    </a:lnTo>
                    <a:lnTo>
                      <a:pt x="5694" y="811"/>
                    </a:lnTo>
                    <a:lnTo>
                      <a:pt x="5934" y="680"/>
                    </a:lnTo>
                    <a:lnTo>
                      <a:pt x="6171" y="562"/>
                    </a:lnTo>
                    <a:lnTo>
                      <a:pt x="6407" y="455"/>
                    </a:lnTo>
                    <a:lnTo>
                      <a:pt x="6640" y="360"/>
                    </a:lnTo>
                    <a:lnTo>
                      <a:pt x="6871" y="276"/>
                    </a:lnTo>
                    <a:lnTo>
                      <a:pt x="7101" y="203"/>
                    </a:lnTo>
                    <a:lnTo>
                      <a:pt x="7327" y="141"/>
                    </a:lnTo>
                    <a:lnTo>
                      <a:pt x="7552" y="90"/>
                    </a:lnTo>
                    <a:lnTo>
                      <a:pt x="7776" y="51"/>
                    </a:lnTo>
                    <a:lnTo>
                      <a:pt x="7996" y="23"/>
                    </a:lnTo>
                    <a:lnTo>
                      <a:pt x="8215" y="6"/>
                    </a:lnTo>
                    <a:lnTo>
                      <a:pt x="8432" y="0"/>
                    </a:lnTo>
                    <a:lnTo>
                      <a:pt x="8647" y="4"/>
                    </a:lnTo>
                    <a:lnTo>
                      <a:pt x="8859" y="19"/>
                    </a:lnTo>
                    <a:lnTo>
                      <a:pt x="9070" y="45"/>
                    </a:lnTo>
                    <a:lnTo>
                      <a:pt x="9279" y="82"/>
                    </a:lnTo>
                    <a:lnTo>
                      <a:pt x="9486" y="129"/>
                    </a:lnTo>
                    <a:lnTo>
                      <a:pt x="9691" y="187"/>
                    </a:lnTo>
                    <a:lnTo>
                      <a:pt x="9893" y="255"/>
                    </a:lnTo>
                    <a:lnTo>
                      <a:pt x="10094" y="334"/>
                    </a:lnTo>
                    <a:lnTo>
                      <a:pt x="10293" y="423"/>
                    </a:lnTo>
                    <a:lnTo>
                      <a:pt x="10490" y="522"/>
                    </a:lnTo>
                    <a:lnTo>
                      <a:pt x="10686" y="632"/>
                    </a:lnTo>
                    <a:lnTo>
                      <a:pt x="10879" y="752"/>
                    </a:lnTo>
                    <a:lnTo>
                      <a:pt x="11071" y="881"/>
                    </a:lnTo>
                    <a:lnTo>
                      <a:pt x="11260" y="1021"/>
                    </a:lnTo>
                    <a:lnTo>
                      <a:pt x="11449" y="1171"/>
                    </a:lnTo>
                    <a:lnTo>
                      <a:pt x="11634" y="1331"/>
                    </a:lnTo>
                    <a:lnTo>
                      <a:pt x="11818" y="1501"/>
                    </a:lnTo>
                    <a:lnTo>
                      <a:pt x="12000" y="1681"/>
                    </a:lnTo>
                    <a:lnTo>
                      <a:pt x="12207" y="1744"/>
                    </a:lnTo>
                    <a:lnTo>
                      <a:pt x="12410" y="1810"/>
                    </a:lnTo>
                    <a:lnTo>
                      <a:pt x="12609" y="1877"/>
                    </a:lnTo>
                    <a:lnTo>
                      <a:pt x="12804" y="1946"/>
                    </a:lnTo>
                    <a:lnTo>
                      <a:pt x="12994" y="2018"/>
                    </a:lnTo>
                    <a:lnTo>
                      <a:pt x="13180" y="2091"/>
                    </a:lnTo>
                    <a:lnTo>
                      <a:pt x="13359" y="2168"/>
                    </a:lnTo>
                    <a:lnTo>
                      <a:pt x="13531" y="2247"/>
                    </a:lnTo>
                    <a:lnTo>
                      <a:pt x="13697" y="2330"/>
                    </a:lnTo>
                    <a:lnTo>
                      <a:pt x="13855" y="2416"/>
                    </a:lnTo>
                    <a:lnTo>
                      <a:pt x="14005" y="2505"/>
                    </a:lnTo>
                    <a:lnTo>
                      <a:pt x="14147" y="2598"/>
                    </a:lnTo>
                    <a:lnTo>
                      <a:pt x="14281" y="2696"/>
                    </a:lnTo>
                    <a:lnTo>
                      <a:pt x="14404" y="2797"/>
                    </a:lnTo>
                    <a:lnTo>
                      <a:pt x="14518" y="2904"/>
                    </a:lnTo>
                    <a:lnTo>
                      <a:pt x="14621" y="3015"/>
                    </a:lnTo>
                    <a:lnTo>
                      <a:pt x="14713" y="3131"/>
                    </a:lnTo>
                    <a:lnTo>
                      <a:pt x="14793" y="3252"/>
                    </a:lnTo>
                    <a:lnTo>
                      <a:pt x="14861" y="3379"/>
                    </a:lnTo>
                    <a:lnTo>
                      <a:pt x="14918" y="3511"/>
                    </a:lnTo>
                    <a:lnTo>
                      <a:pt x="14960" y="3650"/>
                    </a:lnTo>
                    <a:lnTo>
                      <a:pt x="14990" y="3795"/>
                    </a:lnTo>
                    <a:lnTo>
                      <a:pt x="15005" y="3945"/>
                    </a:lnTo>
                    <a:lnTo>
                      <a:pt x="15006" y="4103"/>
                    </a:lnTo>
                    <a:lnTo>
                      <a:pt x="14991" y="4267"/>
                    </a:lnTo>
                    <a:lnTo>
                      <a:pt x="14960" y="4439"/>
                    </a:lnTo>
                    <a:lnTo>
                      <a:pt x="14914" y="4618"/>
                    </a:lnTo>
                    <a:lnTo>
                      <a:pt x="14850" y="4805"/>
                    </a:lnTo>
                    <a:lnTo>
                      <a:pt x="14770" y="4999"/>
                    </a:lnTo>
                    <a:lnTo>
                      <a:pt x="14672" y="5202"/>
                    </a:lnTo>
                    <a:lnTo>
                      <a:pt x="14555" y="5413"/>
                    </a:lnTo>
                    <a:lnTo>
                      <a:pt x="14420" y="5632"/>
                    </a:lnTo>
                    <a:lnTo>
                      <a:pt x="14438" y="5972"/>
                    </a:lnTo>
                    <a:lnTo>
                      <a:pt x="14424" y="6284"/>
                    </a:lnTo>
                    <a:lnTo>
                      <a:pt x="14382" y="6573"/>
                    </a:lnTo>
                    <a:lnTo>
                      <a:pt x="14313" y="6837"/>
                    </a:lnTo>
                    <a:lnTo>
                      <a:pt x="14215" y="7079"/>
                    </a:lnTo>
                    <a:lnTo>
                      <a:pt x="14093" y="7298"/>
                    </a:lnTo>
                    <a:lnTo>
                      <a:pt x="13945" y="7495"/>
                    </a:lnTo>
                    <a:lnTo>
                      <a:pt x="13776" y="7671"/>
                    </a:lnTo>
                    <a:lnTo>
                      <a:pt x="13584" y="7825"/>
                    </a:lnTo>
                    <a:lnTo>
                      <a:pt x="13372" y="7961"/>
                    </a:lnTo>
                    <a:lnTo>
                      <a:pt x="13141" y="8079"/>
                    </a:lnTo>
                    <a:lnTo>
                      <a:pt x="12892" y="8178"/>
                    </a:lnTo>
                    <a:lnTo>
                      <a:pt x="12627" y="8260"/>
                    </a:lnTo>
                    <a:lnTo>
                      <a:pt x="12346" y="8326"/>
                    </a:lnTo>
                    <a:lnTo>
                      <a:pt x="12052" y="8375"/>
                    </a:lnTo>
                    <a:lnTo>
                      <a:pt x="11744" y="8410"/>
                    </a:lnTo>
                    <a:lnTo>
                      <a:pt x="11425" y="8431"/>
                    </a:lnTo>
                    <a:lnTo>
                      <a:pt x="11097" y="8437"/>
                    </a:lnTo>
                    <a:lnTo>
                      <a:pt x="10759" y="8432"/>
                    </a:lnTo>
                    <a:lnTo>
                      <a:pt x="10415" y="8415"/>
                    </a:lnTo>
                    <a:lnTo>
                      <a:pt x="10063" y="8387"/>
                    </a:lnTo>
                    <a:lnTo>
                      <a:pt x="9707" y="8348"/>
                    </a:lnTo>
                    <a:lnTo>
                      <a:pt x="9347" y="8299"/>
                    </a:lnTo>
                    <a:lnTo>
                      <a:pt x="8985" y="8241"/>
                    </a:lnTo>
                    <a:lnTo>
                      <a:pt x="8621" y="8176"/>
                    </a:lnTo>
                    <a:lnTo>
                      <a:pt x="8258" y="8103"/>
                    </a:lnTo>
                    <a:lnTo>
                      <a:pt x="7896" y="8023"/>
                    </a:lnTo>
                    <a:lnTo>
                      <a:pt x="7538" y="7938"/>
                    </a:lnTo>
                    <a:lnTo>
                      <a:pt x="7183" y="7847"/>
                    </a:lnTo>
                    <a:lnTo>
                      <a:pt x="6833" y="7754"/>
                    </a:lnTo>
                    <a:lnTo>
                      <a:pt x="6490" y="7655"/>
                    </a:lnTo>
                    <a:lnTo>
                      <a:pt x="6155" y="7554"/>
                    </a:lnTo>
                    <a:lnTo>
                      <a:pt x="5902" y="7576"/>
                    </a:lnTo>
                    <a:lnTo>
                      <a:pt x="5650" y="7597"/>
                    </a:lnTo>
                    <a:lnTo>
                      <a:pt x="5398" y="7616"/>
                    </a:lnTo>
                    <a:lnTo>
                      <a:pt x="5148" y="7633"/>
                    </a:lnTo>
                    <a:lnTo>
                      <a:pt x="4901" y="7646"/>
                    </a:lnTo>
                    <a:lnTo>
                      <a:pt x="4657" y="7657"/>
                    </a:lnTo>
                    <a:lnTo>
                      <a:pt x="4416" y="7663"/>
                    </a:lnTo>
                    <a:lnTo>
                      <a:pt x="4180" y="7665"/>
                    </a:lnTo>
                    <a:lnTo>
                      <a:pt x="3949" y="7662"/>
                    </a:lnTo>
                    <a:lnTo>
                      <a:pt x="3724" y="7654"/>
                    </a:lnTo>
                    <a:lnTo>
                      <a:pt x="3505" y="7640"/>
                    </a:lnTo>
                    <a:lnTo>
                      <a:pt x="3294" y="7619"/>
                    </a:lnTo>
                    <a:lnTo>
                      <a:pt x="3091" y="7590"/>
                    </a:lnTo>
                    <a:lnTo>
                      <a:pt x="2896" y="7556"/>
                    </a:lnTo>
                    <a:lnTo>
                      <a:pt x="2711" y="7511"/>
                    </a:lnTo>
                    <a:lnTo>
                      <a:pt x="2536" y="7460"/>
                    </a:lnTo>
                    <a:lnTo>
                      <a:pt x="2371" y="7399"/>
                    </a:lnTo>
                    <a:lnTo>
                      <a:pt x="2218" y="7327"/>
                    </a:lnTo>
                    <a:lnTo>
                      <a:pt x="2077" y="7246"/>
                    </a:lnTo>
                    <a:lnTo>
                      <a:pt x="1948" y="7154"/>
                    </a:lnTo>
                    <a:lnTo>
                      <a:pt x="1835" y="7052"/>
                    </a:lnTo>
                    <a:lnTo>
                      <a:pt x="1734" y="6937"/>
                    </a:lnTo>
                    <a:lnTo>
                      <a:pt x="1648" y="6810"/>
                    </a:lnTo>
                    <a:lnTo>
                      <a:pt x="1578" y="6670"/>
                    </a:lnTo>
                    <a:lnTo>
                      <a:pt x="1524" y="6517"/>
                    </a:lnTo>
                    <a:lnTo>
                      <a:pt x="1487" y="6351"/>
                    </a:lnTo>
                    <a:lnTo>
                      <a:pt x="1468" y="6170"/>
                    </a:lnTo>
                    <a:lnTo>
                      <a:pt x="1468" y="5974"/>
                    </a:lnTo>
                    <a:lnTo>
                      <a:pt x="1486" y="5762"/>
                    </a:lnTo>
                    <a:lnTo>
                      <a:pt x="1524" y="5535"/>
                    </a:lnTo>
                    <a:lnTo>
                      <a:pt x="1583" y="5291"/>
                    </a:lnTo>
                    <a:lnTo>
                      <a:pt x="1662" y="5030"/>
                    </a:lnTo>
                    <a:lnTo>
                      <a:pt x="1395" y="4833"/>
                    </a:lnTo>
                    <a:lnTo>
                      <a:pt x="1150" y="4636"/>
                    </a:lnTo>
                    <a:lnTo>
                      <a:pt x="928" y="4439"/>
                    </a:lnTo>
                    <a:lnTo>
                      <a:pt x="730" y="4244"/>
                    </a:lnTo>
                    <a:lnTo>
                      <a:pt x="555" y="4049"/>
                    </a:lnTo>
                    <a:lnTo>
                      <a:pt x="405" y="3858"/>
                    </a:lnTo>
                    <a:lnTo>
                      <a:pt x="277" y="3667"/>
                    </a:lnTo>
                    <a:lnTo>
                      <a:pt x="173" y="3481"/>
                    </a:lnTo>
                    <a:lnTo>
                      <a:pt x="94" y="3296"/>
                    </a:lnTo>
                    <a:lnTo>
                      <a:pt x="38" y="3116"/>
                    </a:lnTo>
                    <a:lnTo>
                      <a:pt x="8" y="2941"/>
                    </a:lnTo>
                    <a:lnTo>
                      <a:pt x="0" y="2771"/>
                    </a:lnTo>
                    <a:lnTo>
                      <a:pt x="18" y="2605"/>
                    </a:lnTo>
                    <a:lnTo>
                      <a:pt x="61" y="2445"/>
                    </a:lnTo>
                    <a:lnTo>
                      <a:pt x="129" y="2292"/>
                    </a:lnTo>
                    <a:lnTo>
                      <a:pt x="222" y="2145"/>
                    </a:lnTo>
                    <a:lnTo>
                      <a:pt x="338" y="2005"/>
                    </a:lnTo>
                    <a:lnTo>
                      <a:pt x="482" y="1873"/>
                    </a:lnTo>
                    <a:lnTo>
                      <a:pt x="649" y="1750"/>
                    </a:lnTo>
                    <a:lnTo>
                      <a:pt x="843" y="1634"/>
                    </a:lnTo>
                    <a:lnTo>
                      <a:pt x="1063" y="1529"/>
                    </a:lnTo>
                    <a:lnTo>
                      <a:pt x="1307" y="1432"/>
                    </a:lnTo>
                    <a:lnTo>
                      <a:pt x="1579" y="1347"/>
                    </a:lnTo>
                    <a:lnTo>
                      <a:pt x="1876" y="1271"/>
                    </a:lnTo>
                    <a:lnTo>
                      <a:pt x="2199" y="1207"/>
                    </a:lnTo>
                    <a:lnTo>
                      <a:pt x="2549" y="1153"/>
                    </a:lnTo>
                    <a:lnTo>
                      <a:pt x="2925" y="1112"/>
                    </a:lnTo>
                    <a:lnTo>
                      <a:pt x="3328" y="1084"/>
                    </a:lnTo>
                    <a:lnTo>
                      <a:pt x="3757" y="1069"/>
                    </a:lnTo>
                    <a:lnTo>
                      <a:pt x="4213" y="1067"/>
                    </a:lnTo>
                    <a:lnTo>
                      <a:pt x="4697" y="1078"/>
                    </a:lnTo>
                    <a:lnTo>
                      <a:pt x="5207" y="1106"/>
                    </a:lnTo>
                    <a:close/>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5" name="Freeform 457"/>
              <p:cNvSpPr>
                <a:spLocks/>
              </p:cNvSpPr>
              <p:nvPr/>
            </p:nvSpPr>
            <p:spPr bwMode="auto">
              <a:xfrm>
                <a:off x="1344" y="2538"/>
                <a:ext cx="768" cy="431"/>
              </a:xfrm>
              <a:custGeom>
                <a:avLst/>
                <a:gdLst>
                  <a:gd name="T0" fmla="*/ 15 w 14968"/>
                  <a:gd name="T1" fmla="*/ 2 h 8417"/>
                  <a:gd name="T2" fmla="*/ 17 w 14968"/>
                  <a:gd name="T3" fmla="*/ 1 h 8417"/>
                  <a:gd name="T4" fmla="*/ 19 w 14968"/>
                  <a:gd name="T5" fmla="*/ 1 h 8417"/>
                  <a:gd name="T6" fmla="*/ 20 w 14968"/>
                  <a:gd name="T7" fmla="*/ 0 h 8417"/>
                  <a:gd name="T8" fmla="*/ 22 w 14968"/>
                  <a:gd name="T9" fmla="*/ 0 h 8417"/>
                  <a:gd name="T10" fmla="*/ 24 w 14968"/>
                  <a:gd name="T11" fmla="*/ 0 h 8417"/>
                  <a:gd name="T12" fmla="*/ 25 w 14968"/>
                  <a:gd name="T13" fmla="*/ 1 h 8417"/>
                  <a:gd name="T14" fmla="*/ 27 w 14968"/>
                  <a:gd name="T15" fmla="*/ 1 h 8417"/>
                  <a:gd name="T16" fmla="*/ 29 w 14968"/>
                  <a:gd name="T17" fmla="*/ 2 h 8417"/>
                  <a:gd name="T18" fmla="*/ 30 w 14968"/>
                  <a:gd name="T19" fmla="*/ 3 h 8417"/>
                  <a:gd name="T20" fmla="*/ 32 w 14968"/>
                  <a:gd name="T21" fmla="*/ 4 h 8417"/>
                  <a:gd name="T22" fmla="*/ 33 w 14968"/>
                  <a:gd name="T23" fmla="*/ 5 h 8417"/>
                  <a:gd name="T24" fmla="*/ 35 w 14968"/>
                  <a:gd name="T25" fmla="*/ 5 h 8417"/>
                  <a:gd name="T26" fmla="*/ 36 w 14968"/>
                  <a:gd name="T27" fmla="*/ 6 h 8417"/>
                  <a:gd name="T28" fmla="*/ 37 w 14968"/>
                  <a:gd name="T29" fmla="*/ 7 h 8417"/>
                  <a:gd name="T30" fmla="*/ 38 w 14968"/>
                  <a:gd name="T31" fmla="*/ 8 h 8417"/>
                  <a:gd name="T32" fmla="*/ 39 w 14968"/>
                  <a:gd name="T33" fmla="*/ 9 h 8417"/>
                  <a:gd name="T34" fmla="*/ 39 w 14968"/>
                  <a:gd name="T35" fmla="*/ 10 h 8417"/>
                  <a:gd name="T36" fmla="*/ 39 w 14968"/>
                  <a:gd name="T37" fmla="*/ 11 h 8417"/>
                  <a:gd name="T38" fmla="*/ 39 w 14968"/>
                  <a:gd name="T39" fmla="*/ 12 h 8417"/>
                  <a:gd name="T40" fmla="*/ 39 w 14968"/>
                  <a:gd name="T41" fmla="*/ 14 h 8417"/>
                  <a:gd name="T42" fmla="*/ 38 w 14968"/>
                  <a:gd name="T43" fmla="*/ 16 h 8417"/>
                  <a:gd name="T44" fmla="*/ 38 w 14968"/>
                  <a:gd name="T45" fmla="*/ 18 h 8417"/>
                  <a:gd name="T46" fmla="*/ 37 w 14968"/>
                  <a:gd name="T47" fmla="*/ 20 h 8417"/>
                  <a:gd name="T48" fmla="*/ 35 w 14968"/>
                  <a:gd name="T49" fmla="*/ 21 h 8417"/>
                  <a:gd name="T50" fmla="*/ 33 w 14968"/>
                  <a:gd name="T51" fmla="*/ 22 h 8417"/>
                  <a:gd name="T52" fmla="*/ 31 w 14968"/>
                  <a:gd name="T53" fmla="*/ 22 h 8417"/>
                  <a:gd name="T54" fmla="*/ 28 w 14968"/>
                  <a:gd name="T55" fmla="*/ 22 h 8417"/>
                  <a:gd name="T56" fmla="*/ 26 w 14968"/>
                  <a:gd name="T57" fmla="*/ 22 h 8417"/>
                  <a:gd name="T58" fmla="*/ 23 w 14968"/>
                  <a:gd name="T59" fmla="*/ 21 h 8417"/>
                  <a:gd name="T60" fmla="*/ 20 w 14968"/>
                  <a:gd name="T61" fmla="*/ 21 h 8417"/>
                  <a:gd name="T62" fmla="*/ 17 w 14968"/>
                  <a:gd name="T63" fmla="*/ 20 h 8417"/>
                  <a:gd name="T64" fmla="*/ 15 w 14968"/>
                  <a:gd name="T65" fmla="*/ 20 h 8417"/>
                  <a:gd name="T66" fmla="*/ 13 w 14968"/>
                  <a:gd name="T67" fmla="*/ 20 h 8417"/>
                  <a:gd name="T68" fmla="*/ 11 w 14968"/>
                  <a:gd name="T69" fmla="*/ 20 h 8417"/>
                  <a:gd name="T70" fmla="*/ 9 w 14968"/>
                  <a:gd name="T71" fmla="*/ 20 h 8417"/>
                  <a:gd name="T72" fmla="*/ 8 w 14968"/>
                  <a:gd name="T73" fmla="*/ 20 h 8417"/>
                  <a:gd name="T74" fmla="*/ 6 w 14968"/>
                  <a:gd name="T75" fmla="*/ 19 h 8417"/>
                  <a:gd name="T76" fmla="*/ 5 w 14968"/>
                  <a:gd name="T77" fmla="*/ 19 h 8417"/>
                  <a:gd name="T78" fmla="*/ 4 w 14968"/>
                  <a:gd name="T79" fmla="*/ 18 h 8417"/>
                  <a:gd name="T80" fmla="*/ 4 w 14968"/>
                  <a:gd name="T81" fmla="*/ 17 h 8417"/>
                  <a:gd name="T82" fmla="*/ 4 w 14968"/>
                  <a:gd name="T83" fmla="*/ 15 h 8417"/>
                  <a:gd name="T84" fmla="*/ 4 w 14968"/>
                  <a:gd name="T85" fmla="*/ 13 h 8417"/>
                  <a:gd name="T86" fmla="*/ 2 w 14968"/>
                  <a:gd name="T87" fmla="*/ 12 h 8417"/>
                  <a:gd name="T88" fmla="*/ 1 w 14968"/>
                  <a:gd name="T89" fmla="*/ 10 h 8417"/>
                  <a:gd name="T90" fmla="*/ 0 w 14968"/>
                  <a:gd name="T91" fmla="*/ 9 h 8417"/>
                  <a:gd name="T92" fmla="*/ 0 w 14968"/>
                  <a:gd name="T93" fmla="*/ 7 h 8417"/>
                  <a:gd name="T94" fmla="*/ 0 w 14968"/>
                  <a:gd name="T95" fmla="*/ 6 h 8417"/>
                  <a:gd name="T96" fmla="*/ 1 w 14968"/>
                  <a:gd name="T97" fmla="*/ 5 h 8417"/>
                  <a:gd name="T98" fmla="*/ 3 w 14968"/>
                  <a:gd name="T99" fmla="*/ 4 h 8417"/>
                  <a:gd name="T100" fmla="*/ 5 w 14968"/>
                  <a:gd name="T101" fmla="*/ 3 h 8417"/>
                  <a:gd name="T102" fmla="*/ 8 w 14968"/>
                  <a:gd name="T103" fmla="*/ 3 h 8417"/>
                  <a:gd name="T104" fmla="*/ 11 w 14968"/>
                  <a:gd name="T105" fmla="*/ 3 h 84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68"/>
                  <a:gd name="T160" fmla="*/ 0 h 8417"/>
                  <a:gd name="T161" fmla="*/ 14968 w 14968"/>
                  <a:gd name="T162" fmla="*/ 8417 h 84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68" h="8417">
                    <a:moveTo>
                      <a:pt x="5195" y="1103"/>
                    </a:moveTo>
                    <a:lnTo>
                      <a:pt x="5438" y="950"/>
                    </a:lnTo>
                    <a:lnTo>
                      <a:pt x="5679" y="809"/>
                    </a:lnTo>
                    <a:lnTo>
                      <a:pt x="5918" y="680"/>
                    </a:lnTo>
                    <a:lnTo>
                      <a:pt x="6155" y="562"/>
                    </a:lnTo>
                    <a:lnTo>
                      <a:pt x="6391" y="454"/>
                    </a:lnTo>
                    <a:lnTo>
                      <a:pt x="6624" y="359"/>
                    </a:lnTo>
                    <a:lnTo>
                      <a:pt x="6854" y="275"/>
                    </a:lnTo>
                    <a:lnTo>
                      <a:pt x="7083" y="202"/>
                    </a:lnTo>
                    <a:lnTo>
                      <a:pt x="7309" y="141"/>
                    </a:lnTo>
                    <a:lnTo>
                      <a:pt x="7533" y="91"/>
                    </a:lnTo>
                    <a:lnTo>
                      <a:pt x="7756" y="52"/>
                    </a:lnTo>
                    <a:lnTo>
                      <a:pt x="7976" y="23"/>
                    </a:lnTo>
                    <a:lnTo>
                      <a:pt x="8195" y="7"/>
                    </a:lnTo>
                    <a:lnTo>
                      <a:pt x="8411" y="0"/>
                    </a:lnTo>
                    <a:lnTo>
                      <a:pt x="8624" y="4"/>
                    </a:lnTo>
                    <a:lnTo>
                      <a:pt x="8837" y="19"/>
                    </a:lnTo>
                    <a:lnTo>
                      <a:pt x="9048" y="46"/>
                    </a:lnTo>
                    <a:lnTo>
                      <a:pt x="9255" y="82"/>
                    </a:lnTo>
                    <a:lnTo>
                      <a:pt x="9462" y="130"/>
                    </a:lnTo>
                    <a:lnTo>
                      <a:pt x="9666" y="187"/>
                    </a:lnTo>
                    <a:lnTo>
                      <a:pt x="9869" y="255"/>
                    </a:lnTo>
                    <a:lnTo>
                      <a:pt x="10069" y="334"/>
                    </a:lnTo>
                    <a:lnTo>
                      <a:pt x="10267" y="423"/>
                    </a:lnTo>
                    <a:lnTo>
                      <a:pt x="10464" y="522"/>
                    </a:lnTo>
                    <a:lnTo>
                      <a:pt x="10659" y="631"/>
                    </a:lnTo>
                    <a:lnTo>
                      <a:pt x="10851" y="750"/>
                    </a:lnTo>
                    <a:lnTo>
                      <a:pt x="11043" y="880"/>
                    </a:lnTo>
                    <a:lnTo>
                      <a:pt x="11232" y="1020"/>
                    </a:lnTo>
                    <a:lnTo>
                      <a:pt x="11419" y="1169"/>
                    </a:lnTo>
                    <a:lnTo>
                      <a:pt x="11604" y="1328"/>
                    </a:lnTo>
                    <a:lnTo>
                      <a:pt x="11789" y="1498"/>
                    </a:lnTo>
                    <a:lnTo>
                      <a:pt x="11970" y="1677"/>
                    </a:lnTo>
                    <a:lnTo>
                      <a:pt x="12176" y="1740"/>
                    </a:lnTo>
                    <a:lnTo>
                      <a:pt x="12378" y="1806"/>
                    </a:lnTo>
                    <a:lnTo>
                      <a:pt x="12577" y="1873"/>
                    </a:lnTo>
                    <a:lnTo>
                      <a:pt x="12772" y="1942"/>
                    </a:lnTo>
                    <a:lnTo>
                      <a:pt x="12962" y="2013"/>
                    </a:lnTo>
                    <a:lnTo>
                      <a:pt x="13146" y="2087"/>
                    </a:lnTo>
                    <a:lnTo>
                      <a:pt x="13325" y="2164"/>
                    </a:lnTo>
                    <a:lnTo>
                      <a:pt x="13497" y="2243"/>
                    </a:lnTo>
                    <a:lnTo>
                      <a:pt x="13662" y="2325"/>
                    </a:lnTo>
                    <a:lnTo>
                      <a:pt x="13820" y="2410"/>
                    </a:lnTo>
                    <a:lnTo>
                      <a:pt x="13970" y="2500"/>
                    </a:lnTo>
                    <a:lnTo>
                      <a:pt x="14112" y="2592"/>
                    </a:lnTo>
                    <a:lnTo>
                      <a:pt x="14244" y="2690"/>
                    </a:lnTo>
                    <a:lnTo>
                      <a:pt x="14367" y="2791"/>
                    </a:lnTo>
                    <a:lnTo>
                      <a:pt x="14481" y="2897"/>
                    </a:lnTo>
                    <a:lnTo>
                      <a:pt x="14583" y="3008"/>
                    </a:lnTo>
                    <a:lnTo>
                      <a:pt x="14676" y="3123"/>
                    </a:lnTo>
                    <a:lnTo>
                      <a:pt x="14756" y="3244"/>
                    </a:lnTo>
                    <a:lnTo>
                      <a:pt x="14824" y="3371"/>
                    </a:lnTo>
                    <a:lnTo>
                      <a:pt x="14880" y="3503"/>
                    </a:lnTo>
                    <a:lnTo>
                      <a:pt x="14922" y="3641"/>
                    </a:lnTo>
                    <a:lnTo>
                      <a:pt x="14952" y="3786"/>
                    </a:lnTo>
                    <a:lnTo>
                      <a:pt x="14967" y="3936"/>
                    </a:lnTo>
                    <a:lnTo>
                      <a:pt x="14968" y="4093"/>
                    </a:lnTo>
                    <a:lnTo>
                      <a:pt x="14953" y="4257"/>
                    </a:lnTo>
                    <a:lnTo>
                      <a:pt x="14922" y="4429"/>
                    </a:lnTo>
                    <a:lnTo>
                      <a:pt x="14876" y="4607"/>
                    </a:lnTo>
                    <a:lnTo>
                      <a:pt x="14813" y="4794"/>
                    </a:lnTo>
                    <a:lnTo>
                      <a:pt x="14732" y="4987"/>
                    </a:lnTo>
                    <a:lnTo>
                      <a:pt x="14634" y="5190"/>
                    </a:lnTo>
                    <a:lnTo>
                      <a:pt x="14518" y="5400"/>
                    </a:lnTo>
                    <a:lnTo>
                      <a:pt x="14383" y="5619"/>
                    </a:lnTo>
                    <a:lnTo>
                      <a:pt x="14401" y="5957"/>
                    </a:lnTo>
                    <a:lnTo>
                      <a:pt x="14389" y="6269"/>
                    </a:lnTo>
                    <a:lnTo>
                      <a:pt x="14346" y="6558"/>
                    </a:lnTo>
                    <a:lnTo>
                      <a:pt x="14276" y="6821"/>
                    </a:lnTo>
                    <a:lnTo>
                      <a:pt x="14179" y="7061"/>
                    </a:lnTo>
                    <a:lnTo>
                      <a:pt x="14057" y="7279"/>
                    </a:lnTo>
                    <a:lnTo>
                      <a:pt x="13910" y="7476"/>
                    </a:lnTo>
                    <a:lnTo>
                      <a:pt x="13741" y="7651"/>
                    </a:lnTo>
                    <a:lnTo>
                      <a:pt x="13549" y="7806"/>
                    </a:lnTo>
                    <a:lnTo>
                      <a:pt x="13339" y="7942"/>
                    </a:lnTo>
                    <a:lnTo>
                      <a:pt x="13108" y="8059"/>
                    </a:lnTo>
                    <a:lnTo>
                      <a:pt x="12860" y="8158"/>
                    </a:lnTo>
                    <a:lnTo>
                      <a:pt x="12595" y="8240"/>
                    </a:lnTo>
                    <a:lnTo>
                      <a:pt x="12315" y="8305"/>
                    </a:lnTo>
                    <a:lnTo>
                      <a:pt x="12021" y="8355"/>
                    </a:lnTo>
                    <a:lnTo>
                      <a:pt x="11715" y="8389"/>
                    </a:lnTo>
                    <a:lnTo>
                      <a:pt x="11397" y="8409"/>
                    </a:lnTo>
                    <a:lnTo>
                      <a:pt x="11068" y="8417"/>
                    </a:lnTo>
                    <a:lnTo>
                      <a:pt x="10733" y="8411"/>
                    </a:lnTo>
                    <a:lnTo>
                      <a:pt x="10388" y="8395"/>
                    </a:lnTo>
                    <a:lnTo>
                      <a:pt x="10038" y="8366"/>
                    </a:lnTo>
                    <a:lnTo>
                      <a:pt x="9683" y="8327"/>
                    </a:lnTo>
                    <a:lnTo>
                      <a:pt x="9324" y="8279"/>
                    </a:lnTo>
                    <a:lnTo>
                      <a:pt x="8961" y="8221"/>
                    </a:lnTo>
                    <a:lnTo>
                      <a:pt x="8599" y="8156"/>
                    </a:lnTo>
                    <a:lnTo>
                      <a:pt x="8237" y="8083"/>
                    </a:lnTo>
                    <a:lnTo>
                      <a:pt x="7877" y="8004"/>
                    </a:lnTo>
                    <a:lnTo>
                      <a:pt x="7519" y="7919"/>
                    </a:lnTo>
                    <a:lnTo>
                      <a:pt x="7164" y="7829"/>
                    </a:lnTo>
                    <a:lnTo>
                      <a:pt x="6815" y="7734"/>
                    </a:lnTo>
                    <a:lnTo>
                      <a:pt x="6474" y="7636"/>
                    </a:lnTo>
                    <a:lnTo>
                      <a:pt x="6139" y="7535"/>
                    </a:lnTo>
                    <a:lnTo>
                      <a:pt x="5888" y="7557"/>
                    </a:lnTo>
                    <a:lnTo>
                      <a:pt x="5635" y="7578"/>
                    </a:lnTo>
                    <a:lnTo>
                      <a:pt x="5384" y="7597"/>
                    </a:lnTo>
                    <a:lnTo>
                      <a:pt x="5135" y="7614"/>
                    </a:lnTo>
                    <a:lnTo>
                      <a:pt x="4888" y="7628"/>
                    </a:lnTo>
                    <a:lnTo>
                      <a:pt x="4644" y="7637"/>
                    </a:lnTo>
                    <a:lnTo>
                      <a:pt x="4405" y="7645"/>
                    </a:lnTo>
                    <a:lnTo>
                      <a:pt x="4169" y="7647"/>
                    </a:lnTo>
                    <a:lnTo>
                      <a:pt x="3939" y="7644"/>
                    </a:lnTo>
                    <a:lnTo>
                      <a:pt x="3714" y="7635"/>
                    </a:lnTo>
                    <a:lnTo>
                      <a:pt x="3496" y="7620"/>
                    </a:lnTo>
                    <a:lnTo>
                      <a:pt x="3286" y="7600"/>
                    </a:lnTo>
                    <a:lnTo>
                      <a:pt x="3082" y="7572"/>
                    </a:lnTo>
                    <a:lnTo>
                      <a:pt x="2889" y="7537"/>
                    </a:lnTo>
                    <a:lnTo>
                      <a:pt x="2704" y="7493"/>
                    </a:lnTo>
                    <a:lnTo>
                      <a:pt x="2530" y="7441"/>
                    </a:lnTo>
                    <a:lnTo>
                      <a:pt x="2365" y="7380"/>
                    </a:lnTo>
                    <a:lnTo>
                      <a:pt x="2213" y="7310"/>
                    </a:lnTo>
                    <a:lnTo>
                      <a:pt x="2072" y="7229"/>
                    </a:lnTo>
                    <a:lnTo>
                      <a:pt x="1944" y="7137"/>
                    </a:lnTo>
                    <a:lnTo>
                      <a:pt x="1829" y="7035"/>
                    </a:lnTo>
                    <a:lnTo>
                      <a:pt x="1729" y="6920"/>
                    </a:lnTo>
                    <a:lnTo>
                      <a:pt x="1644" y="6794"/>
                    </a:lnTo>
                    <a:lnTo>
                      <a:pt x="1575" y="6654"/>
                    </a:lnTo>
                    <a:lnTo>
                      <a:pt x="1521" y="6502"/>
                    </a:lnTo>
                    <a:lnTo>
                      <a:pt x="1484" y="6336"/>
                    </a:lnTo>
                    <a:lnTo>
                      <a:pt x="1465" y="6154"/>
                    </a:lnTo>
                    <a:lnTo>
                      <a:pt x="1464" y="5958"/>
                    </a:lnTo>
                    <a:lnTo>
                      <a:pt x="1483" y="5748"/>
                    </a:lnTo>
                    <a:lnTo>
                      <a:pt x="1521" y="5521"/>
                    </a:lnTo>
                    <a:lnTo>
                      <a:pt x="1579" y="5278"/>
                    </a:lnTo>
                    <a:lnTo>
                      <a:pt x="1658" y="5018"/>
                    </a:lnTo>
                    <a:lnTo>
                      <a:pt x="1391" y="4821"/>
                    </a:lnTo>
                    <a:lnTo>
                      <a:pt x="1147" y="4625"/>
                    </a:lnTo>
                    <a:lnTo>
                      <a:pt x="926" y="4429"/>
                    </a:lnTo>
                    <a:lnTo>
                      <a:pt x="728" y="4234"/>
                    </a:lnTo>
                    <a:lnTo>
                      <a:pt x="554" y="4041"/>
                    </a:lnTo>
                    <a:lnTo>
                      <a:pt x="404" y="3848"/>
                    </a:lnTo>
                    <a:lnTo>
                      <a:pt x="276" y="3659"/>
                    </a:lnTo>
                    <a:lnTo>
                      <a:pt x="173" y="3472"/>
                    </a:lnTo>
                    <a:lnTo>
                      <a:pt x="94" y="3288"/>
                    </a:lnTo>
                    <a:lnTo>
                      <a:pt x="38" y="3109"/>
                    </a:lnTo>
                    <a:lnTo>
                      <a:pt x="8" y="2935"/>
                    </a:lnTo>
                    <a:lnTo>
                      <a:pt x="0" y="2764"/>
                    </a:lnTo>
                    <a:lnTo>
                      <a:pt x="18" y="2599"/>
                    </a:lnTo>
                    <a:lnTo>
                      <a:pt x="61" y="2440"/>
                    </a:lnTo>
                    <a:lnTo>
                      <a:pt x="129" y="2287"/>
                    </a:lnTo>
                    <a:lnTo>
                      <a:pt x="220" y="2140"/>
                    </a:lnTo>
                    <a:lnTo>
                      <a:pt x="337" y="2001"/>
                    </a:lnTo>
                    <a:lnTo>
                      <a:pt x="480" y="1870"/>
                    </a:lnTo>
                    <a:lnTo>
                      <a:pt x="648" y="1747"/>
                    </a:lnTo>
                    <a:lnTo>
                      <a:pt x="841" y="1632"/>
                    </a:lnTo>
                    <a:lnTo>
                      <a:pt x="1060" y="1525"/>
                    </a:lnTo>
                    <a:lnTo>
                      <a:pt x="1304" y="1430"/>
                    </a:lnTo>
                    <a:lnTo>
                      <a:pt x="1575" y="1344"/>
                    </a:lnTo>
                    <a:lnTo>
                      <a:pt x="1872" y="1268"/>
                    </a:lnTo>
                    <a:lnTo>
                      <a:pt x="2194" y="1204"/>
                    </a:lnTo>
                    <a:lnTo>
                      <a:pt x="2542" y="1151"/>
                    </a:lnTo>
                    <a:lnTo>
                      <a:pt x="2917" y="1110"/>
                    </a:lnTo>
                    <a:lnTo>
                      <a:pt x="3319" y="1082"/>
                    </a:lnTo>
                    <a:lnTo>
                      <a:pt x="3748" y="1066"/>
                    </a:lnTo>
                    <a:lnTo>
                      <a:pt x="4203" y="1065"/>
                    </a:lnTo>
                    <a:lnTo>
                      <a:pt x="4685" y="1077"/>
                    </a:lnTo>
                    <a:lnTo>
                      <a:pt x="5195" y="1103"/>
                    </a:lnTo>
                    <a:close/>
                  </a:path>
                </a:pathLst>
              </a:custGeom>
              <a:solidFill>
                <a:srgbClr val="C5C5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6" name="Freeform 458"/>
              <p:cNvSpPr>
                <a:spLocks/>
              </p:cNvSpPr>
              <p:nvPr/>
            </p:nvSpPr>
            <p:spPr bwMode="auto">
              <a:xfrm>
                <a:off x="1345" y="2539"/>
                <a:ext cx="766" cy="429"/>
              </a:xfrm>
              <a:custGeom>
                <a:avLst/>
                <a:gdLst>
                  <a:gd name="T0" fmla="*/ 15 w 14928"/>
                  <a:gd name="T1" fmla="*/ 2 h 8395"/>
                  <a:gd name="T2" fmla="*/ 17 w 14928"/>
                  <a:gd name="T3" fmla="*/ 1 h 8395"/>
                  <a:gd name="T4" fmla="*/ 19 w 14928"/>
                  <a:gd name="T5" fmla="*/ 1 h 8395"/>
                  <a:gd name="T6" fmla="*/ 20 w 14928"/>
                  <a:gd name="T7" fmla="*/ 0 h 8395"/>
                  <a:gd name="T8" fmla="*/ 22 w 14928"/>
                  <a:gd name="T9" fmla="*/ 0 h 8395"/>
                  <a:gd name="T10" fmla="*/ 24 w 14928"/>
                  <a:gd name="T11" fmla="*/ 0 h 8395"/>
                  <a:gd name="T12" fmla="*/ 25 w 14928"/>
                  <a:gd name="T13" fmla="*/ 1 h 8395"/>
                  <a:gd name="T14" fmla="*/ 27 w 14928"/>
                  <a:gd name="T15" fmla="*/ 1 h 8395"/>
                  <a:gd name="T16" fmla="*/ 28 w 14928"/>
                  <a:gd name="T17" fmla="*/ 2 h 8395"/>
                  <a:gd name="T18" fmla="*/ 30 w 14928"/>
                  <a:gd name="T19" fmla="*/ 3 h 8395"/>
                  <a:gd name="T20" fmla="*/ 31 w 14928"/>
                  <a:gd name="T21" fmla="*/ 4 h 8395"/>
                  <a:gd name="T22" fmla="*/ 33 w 14928"/>
                  <a:gd name="T23" fmla="*/ 5 h 8395"/>
                  <a:gd name="T24" fmla="*/ 35 w 14928"/>
                  <a:gd name="T25" fmla="*/ 5 h 8395"/>
                  <a:gd name="T26" fmla="*/ 36 w 14928"/>
                  <a:gd name="T27" fmla="*/ 6 h 8395"/>
                  <a:gd name="T28" fmla="*/ 37 w 14928"/>
                  <a:gd name="T29" fmla="*/ 7 h 8395"/>
                  <a:gd name="T30" fmla="*/ 38 w 14928"/>
                  <a:gd name="T31" fmla="*/ 8 h 8395"/>
                  <a:gd name="T32" fmla="*/ 39 w 14928"/>
                  <a:gd name="T33" fmla="*/ 8 h 8395"/>
                  <a:gd name="T34" fmla="*/ 39 w 14928"/>
                  <a:gd name="T35" fmla="*/ 10 h 8395"/>
                  <a:gd name="T36" fmla="*/ 39 w 14928"/>
                  <a:gd name="T37" fmla="*/ 11 h 8395"/>
                  <a:gd name="T38" fmla="*/ 39 w 14928"/>
                  <a:gd name="T39" fmla="*/ 12 h 8395"/>
                  <a:gd name="T40" fmla="*/ 38 w 14928"/>
                  <a:gd name="T41" fmla="*/ 14 h 8395"/>
                  <a:gd name="T42" fmla="*/ 38 w 14928"/>
                  <a:gd name="T43" fmla="*/ 16 h 8395"/>
                  <a:gd name="T44" fmla="*/ 38 w 14928"/>
                  <a:gd name="T45" fmla="*/ 18 h 8395"/>
                  <a:gd name="T46" fmla="*/ 37 w 14928"/>
                  <a:gd name="T47" fmla="*/ 19 h 8395"/>
                  <a:gd name="T48" fmla="*/ 35 w 14928"/>
                  <a:gd name="T49" fmla="*/ 21 h 8395"/>
                  <a:gd name="T50" fmla="*/ 33 w 14928"/>
                  <a:gd name="T51" fmla="*/ 21 h 8395"/>
                  <a:gd name="T52" fmla="*/ 31 w 14928"/>
                  <a:gd name="T53" fmla="*/ 22 h 8395"/>
                  <a:gd name="T54" fmla="*/ 28 w 14928"/>
                  <a:gd name="T55" fmla="*/ 22 h 8395"/>
                  <a:gd name="T56" fmla="*/ 25 w 14928"/>
                  <a:gd name="T57" fmla="*/ 22 h 8395"/>
                  <a:gd name="T58" fmla="*/ 23 w 14928"/>
                  <a:gd name="T59" fmla="*/ 21 h 8395"/>
                  <a:gd name="T60" fmla="*/ 20 w 14928"/>
                  <a:gd name="T61" fmla="*/ 21 h 8395"/>
                  <a:gd name="T62" fmla="*/ 17 w 14928"/>
                  <a:gd name="T63" fmla="*/ 20 h 8395"/>
                  <a:gd name="T64" fmla="*/ 15 w 14928"/>
                  <a:gd name="T65" fmla="*/ 20 h 8395"/>
                  <a:gd name="T66" fmla="*/ 13 w 14928"/>
                  <a:gd name="T67" fmla="*/ 20 h 8395"/>
                  <a:gd name="T68" fmla="*/ 11 w 14928"/>
                  <a:gd name="T69" fmla="*/ 20 h 8395"/>
                  <a:gd name="T70" fmla="*/ 9 w 14928"/>
                  <a:gd name="T71" fmla="*/ 20 h 8395"/>
                  <a:gd name="T72" fmla="*/ 8 w 14928"/>
                  <a:gd name="T73" fmla="*/ 20 h 8395"/>
                  <a:gd name="T74" fmla="*/ 6 w 14928"/>
                  <a:gd name="T75" fmla="*/ 19 h 8395"/>
                  <a:gd name="T76" fmla="*/ 5 w 14928"/>
                  <a:gd name="T77" fmla="*/ 19 h 8395"/>
                  <a:gd name="T78" fmla="*/ 4 w 14928"/>
                  <a:gd name="T79" fmla="*/ 18 h 8395"/>
                  <a:gd name="T80" fmla="*/ 4 w 14928"/>
                  <a:gd name="T81" fmla="*/ 17 h 8395"/>
                  <a:gd name="T82" fmla="*/ 4 w 14928"/>
                  <a:gd name="T83" fmla="*/ 15 h 8395"/>
                  <a:gd name="T84" fmla="*/ 4 w 14928"/>
                  <a:gd name="T85" fmla="*/ 13 h 8395"/>
                  <a:gd name="T86" fmla="*/ 2 w 14928"/>
                  <a:gd name="T87" fmla="*/ 12 h 8395"/>
                  <a:gd name="T88" fmla="*/ 1 w 14928"/>
                  <a:gd name="T89" fmla="*/ 10 h 8395"/>
                  <a:gd name="T90" fmla="*/ 0 w 14928"/>
                  <a:gd name="T91" fmla="*/ 9 h 8395"/>
                  <a:gd name="T92" fmla="*/ 0 w 14928"/>
                  <a:gd name="T93" fmla="*/ 7 h 8395"/>
                  <a:gd name="T94" fmla="*/ 0 w 14928"/>
                  <a:gd name="T95" fmla="*/ 6 h 8395"/>
                  <a:gd name="T96" fmla="*/ 1 w 14928"/>
                  <a:gd name="T97" fmla="*/ 5 h 8395"/>
                  <a:gd name="T98" fmla="*/ 3 w 14928"/>
                  <a:gd name="T99" fmla="*/ 4 h 8395"/>
                  <a:gd name="T100" fmla="*/ 5 w 14928"/>
                  <a:gd name="T101" fmla="*/ 3 h 8395"/>
                  <a:gd name="T102" fmla="*/ 8 w 14928"/>
                  <a:gd name="T103" fmla="*/ 3 h 8395"/>
                  <a:gd name="T104" fmla="*/ 11 w 14928"/>
                  <a:gd name="T105" fmla="*/ 3 h 8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8"/>
                  <a:gd name="T160" fmla="*/ 0 h 8395"/>
                  <a:gd name="T161" fmla="*/ 14928 w 14928"/>
                  <a:gd name="T162" fmla="*/ 8395 h 83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8" h="8395">
                    <a:moveTo>
                      <a:pt x="5180" y="1100"/>
                    </a:moveTo>
                    <a:lnTo>
                      <a:pt x="5423" y="948"/>
                    </a:lnTo>
                    <a:lnTo>
                      <a:pt x="5664" y="807"/>
                    </a:lnTo>
                    <a:lnTo>
                      <a:pt x="5902" y="677"/>
                    </a:lnTo>
                    <a:lnTo>
                      <a:pt x="6139" y="559"/>
                    </a:lnTo>
                    <a:lnTo>
                      <a:pt x="6373" y="453"/>
                    </a:lnTo>
                    <a:lnTo>
                      <a:pt x="6606" y="358"/>
                    </a:lnTo>
                    <a:lnTo>
                      <a:pt x="6835" y="275"/>
                    </a:lnTo>
                    <a:lnTo>
                      <a:pt x="7064" y="202"/>
                    </a:lnTo>
                    <a:lnTo>
                      <a:pt x="7289" y="141"/>
                    </a:lnTo>
                    <a:lnTo>
                      <a:pt x="7513" y="90"/>
                    </a:lnTo>
                    <a:lnTo>
                      <a:pt x="7735" y="51"/>
                    </a:lnTo>
                    <a:lnTo>
                      <a:pt x="7955" y="23"/>
                    </a:lnTo>
                    <a:lnTo>
                      <a:pt x="8173" y="6"/>
                    </a:lnTo>
                    <a:lnTo>
                      <a:pt x="8389" y="0"/>
                    </a:lnTo>
                    <a:lnTo>
                      <a:pt x="8602" y="4"/>
                    </a:lnTo>
                    <a:lnTo>
                      <a:pt x="8814" y="20"/>
                    </a:lnTo>
                    <a:lnTo>
                      <a:pt x="9023" y="45"/>
                    </a:lnTo>
                    <a:lnTo>
                      <a:pt x="9231" y="82"/>
                    </a:lnTo>
                    <a:lnTo>
                      <a:pt x="9436" y="128"/>
                    </a:lnTo>
                    <a:lnTo>
                      <a:pt x="9641" y="186"/>
                    </a:lnTo>
                    <a:lnTo>
                      <a:pt x="9843" y="255"/>
                    </a:lnTo>
                    <a:lnTo>
                      <a:pt x="10043" y="333"/>
                    </a:lnTo>
                    <a:lnTo>
                      <a:pt x="10241" y="421"/>
                    </a:lnTo>
                    <a:lnTo>
                      <a:pt x="10437" y="520"/>
                    </a:lnTo>
                    <a:lnTo>
                      <a:pt x="10630" y="630"/>
                    </a:lnTo>
                    <a:lnTo>
                      <a:pt x="10823" y="749"/>
                    </a:lnTo>
                    <a:lnTo>
                      <a:pt x="11014" y="877"/>
                    </a:lnTo>
                    <a:lnTo>
                      <a:pt x="11202" y="1017"/>
                    </a:lnTo>
                    <a:lnTo>
                      <a:pt x="11390" y="1166"/>
                    </a:lnTo>
                    <a:lnTo>
                      <a:pt x="11574" y="1325"/>
                    </a:lnTo>
                    <a:lnTo>
                      <a:pt x="11757" y="1493"/>
                    </a:lnTo>
                    <a:lnTo>
                      <a:pt x="11938" y="1672"/>
                    </a:lnTo>
                    <a:lnTo>
                      <a:pt x="12144" y="1736"/>
                    </a:lnTo>
                    <a:lnTo>
                      <a:pt x="12346" y="1801"/>
                    </a:lnTo>
                    <a:lnTo>
                      <a:pt x="12545" y="1868"/>
                    </a:lnTo>
                    <a:lnTo>
                      <a:pt x="12738" y="1937"/>
                    </a:lnTo>
                    <a:lnTo>
                      <a:pt x="12928" y="2008"/>
                    </a:lnTo>
                    <a:lnTo>
                      <a:pt x="13111" y="2081"/>
                    </a:lnTo>
                    <a:lnTo>
                      <a:pt x="13289" y="2158"/>
                    </a:lnTo>
                    <a:lnTo>
                      <a:pt x="13462" y="2237"/>
                    </a:lnTo>
                    <a:lnTo>
                      <a:pt x="13626" y="2318"/>
                    </a:lnTo>
                    <a:lnTo>
                      <a:pt x="13784" y="2404"/>
                    </a:lnTo>
                    <a:lnTo>
                      <a:pt x="13934" y="2493"/>
                    </a:lnTo>
                    <a:lnTo>
                      <a:pt x="14075" y="2586"/>
                    </a:lnTo>
                    <a:lnTo>
                      <a:pt x="14207" y="2682"/>
                    </a:lnTo>
                    <a:lnTo>
                      <a:pt x="14331" y="2784"/>
                    </a:lnTo>
                    <a:lnTo>
                      <a:pt x="14443" y="2890"/>
                    </a:lnTo>
                    <a:lnTo>
                      <a:pt x="14545" y="2999"/>
                    </a:lnTo>
                    <a:lnTo>
                      <a:pt x="14637" y="3115"/>
                    </a:lnTo>
                    <a:lnTo>
                      <a:pt x="14717" y="3236"/>
                    </a:lnTo>
                    <a:lnTo>
                      <a:pt x="14786" y="3362"/>
                    </a:lnTo>
                    <a:lnTo>
                      <a:pt x="14841" y="3494"/>
                    </a:lnTo>
                    <a:lnTo>
                      <a:pt x="14883" y="3631"/>
                    </a:lnTo>
                    <a:lnTo>
                      <a:pt x="14913" y="3776"/>
                    </a:lnTo>
                    <a:lnTo>
                      <a:pt x="14928" y="3926"/>
                    </a:lnTo>
                    <a:lnTo>
                      <a:pt x="14928" y="4082"/>
                    </a:lnTo>
                    <a:lnTo>
                      <a:pt x="14914" y="4246"/>
                    </a:lnTo>
                    <a:lnTo>
                      <a:pt x="14883" y="4417"/>
                    </a:lnTo>
                    <a:lnTo>
                      <a:pt x="14837" y="4595"/>
                    </a:lnTo>
                    <a:lnTo>
                      <a:pt x="14774" y="4782"/>
                    </a:lnTo>
                    <a:lnTo>
                      <a:pt x="14694" y="4974"/>
                    </a:lnTo>
                    <a:lnTo>
                      <a:pt x="14596" y="5176"/>
                    </a:lnTo>
                    <a:lnTo>
                      <a:pt x="14480" y="5386"/>
                    </a:lnTo>
                    <a:lnTo>
                      <a:pt x="14345" y="5604"/>
                    </a:lnTo>
                    <a:lnTo>
                      <a:pt x="14363" y="5941"/>
                    </a:lnTo>
                    <a:lnTo>
                      <a:pt x="14351" y="6253"/>
                    </a:lnTo>
                    <a:lnTo>
                      <a:pt x="14309" y="6540"/>
                    </a:lnTo>
                    <a:lnTo>
                      <a:pt x="14239" y="6804"/>
                    </a:lnTo>
                    <a:lnTo>
                      <a:pt x="14142" y="7044"/>
                    </a:lnTo>
                    <a:lnTo>
                      <a:pt x="14020" y="7261"/>
                    </a:lnTo>
                    <a:lnTo>
                      <a:pt x="13874" y="7457"/>
                    </a:lnTo>
                    <a:lnTo>
                      <a:pt x="13705" y="7632"/>
                    </a:lnTo>
                    <a:lnTo>
                      <a:pt x="13515" y="7786"/>
                    </a:lnTo>
                    <a:lnTo>
                      <a:pt x="13303" y="7921"/>
                    </a:lnTo>
                    <a:lnTo>
                      <a:pt x="13073" y="8038"/>
                    </a:lnTo>
                    <a:lnTo>
                      <a:pt x="12826" y="8137"/>
                    </a:lnTo>
                    <a:lnTo>
                      <a:pt x="12562" y="8218"/>
                    </a:lnTo>
                    <a:lnTo>
                      <a:pt x="12283" y="8284"/>
                    </a:lnTo>
                    <a:lnTo>
                      <a:pt x="11990" y="8333"/>
                    </a:lnTo>
                    <a:lnTo>
                      <a:pt x="11683" y="8368"/>
                    </a:lnTo>
                    <a:lnTo>
                      <a:pt x="11366" y="8388"/>
                    </a:lnTo>
                    <a:lnTo>
                      <a:pt x="11040" y="8395"/>
                    </a:lnTo>
                    <a:lnTo>
                      <a:pt x="10704" y="8390"/>
                    </a:lnTo>
                    <a:lnTo>
                      <a:pt x="10361" y="8372"/>
                    </a:lnTo>
                    <a:lnTo>
                      <a:pt x="10011" y="8345"/>
                    </a:lnTo>
                    <a:lnTo>
                      <a:pt x="9656" y="8306"/>
                    </a:lnTo>
                    <a:lnTo>
                      <a:pt x="9298" y="8257"/>
                    </a:lnTo>
                    <a:lnTo>
                      <a:pt x="8938" y="8200"/>
                    </a:lnTo>
                    <a:lnTo>
                      <a:pt x="8576" y="8135"/>
                    </a:lnTo>
                    <a:lnTo>
                      <a:pt x="8215" y="8062"/>
                    </a:lnTo>
                    <a:lnTo>
                      <a:pt x="7856" y="7983"/>
                    </a:lnTo>
                    <a:lnTo>
                      <a:pt x="7498" y="7898"/>
                    </a:lnTo>
                    <a:lnTo>
                      <a:pt x="7145" y="7809"/>
                    </a:lnTo>
                    <a:lnTo>
                      <a:pt x="6797" y="7714"/>
                    </a:lnTo>
                    <a:lnTo>
                      <a:pt x="6456" y="7617"/>
                    </a:lnTo>
                    <a:lnTo>
                      <a:pt x="6122" y="7516"/>
                    </a:lnTo>
                    <a:lnTo>
                      <a:pt x="5872" y="7538"/>
                    </a:lnTo>
                    <a:lnTo>
                      <a:pt x="5620" y="7559"/>
                    </a:lnTo>
                    <a:lnTo>
                      <a:pt x="5370" y="7578"/>
                    </a:lnTo>
                    <a:lnTo>
                      <a:pt x="5121" y="7594"/>
                    </a:lnTo>
                    <a:lnTo>
                      <a:pt x="4875" y="7607"/>
                    </a:lnTo>
                    <a:lnTo>
                      <a:pt x="4631" y="7618"/>
                    </a:lnTo>
                    <a:lnTo>
                      <a:pt x="4392" y="7624"/>
                    </a:lnTo>
                    <a:lnTo>
                      <a:pt x="4158" y="7626"/>
                    </a:lnTo>
                    <a:lnTo>
                      <a:pt x="3928" y="7624"/>
                    </a:lnTo>
                    <a:lnTo>
                      <a:pt x="3704" y="7616"/>
                    </a:lnTo>
                    <a:lnTo>
                      <a:pt x="3487" y="7601"/>
                    </a:lnTo>
                    <a:lnTo>
                      <a:pt x="3276" y="7580"/>
                    </a:lnTo>
                    <a:lnTo>
                      <a:pt x="3074" y="7553"/>
                    </a:lnTo>
                    <a:lnTo>
                      <a:pt x="2880" y="7518"/>
                    </a:lnTo>
                    <a:lnTo>
                      <a:pt x="2696" y="7474"/>
                    </a:lnTo>
                    <a:lnTo>
                      <a:pt x="2522" y="7422"/>
                    </a:lnTo>
                    <a:lnTo>
                      <a:pt x="2358" y="7361"/>
                    </a:lnTo>
                    <a:lnTo>
                      <a:pt x="2205" y="7290"/>
                    </a:lnTo>
                    <a:lnTo>
                      <a:pt x="2065" y="7210"/>
                    </a:lnTo>
                    <a:lnTo>
                      <a:pt x="1938" y="7119"/>
                    </a:lnTo>
                    <a:lnTo>
                      <a:pt x="1824" y="7017"/>
                    </a:lnTo>
                    <a:lnTo>
                      <a:pt x="1724" y="6902"/>
                    </a:lnTo>
                    <a:lnTo>
                      <a:pt x="1639" y="6776"/>
                    </a:lnTo>
                    <a:lnTo>
                      <a:pt x="1569" y="6637"/>
                    </a:lnTo>
                    <a:lnTo>
                      <a:pt x="1516" y="6485"/>
                    </a:lnTo>
                    <a:lnTo>
                      <a:pt x="1479" y="6318"/>
                    </a:lnTo>
                    <a:lnTo>
                      <a:pt x="1460" y="6138"/>
                    </a:lnTo>
                    <a:lnTo>
                      <a:pt x="1460" y="5943"/>
                    </a:lnTo>
                    <a:lnTo>
                      <a:pt x="1478" y="5733"/>
                    </a:lnTo>
                    <a:lnTo>
                      <a:pt x="1516" y="5507"/>
                    </a:lnTo>
                    <a:lnTo>
                      <a:pt x="1574" y="5264"/>
                    </a:lnTo>
                    <a:lnTo>
                      <a:pt x="1654" y="5005"/>
                    </a:lnTo>
                    <a:lnTo>
                      <a:pt x="1387" y="4809"/>
                    </a:lnTo>
                    <a:lnTo>
                      <a:pt x="1143" y="4613"/>
                    </a:lnTo>
                    <a:lnTo>
                      <a:pt x="923" y="4417"/>
                    </a:lnTo>
                    <a:lnTo>
                      <a:pt x="726" y="4222"/>
                    </a:lnTo>
                    <a:lnTo>
                      <a:pt x="552" y="4030"/>
                    </a:lnTo>
                    <a:lnTo>
                      <a:pt x="402" y="3838"/>
                    </a:lnTo>
                    <a:lnTo>
                      <a:pt x="274" y="3649"/>
                    </a:lnTo>
                    <a:lnTo>
                      <a:pt x="172" y="3463"/>
                    </a:lnTo>
                    <a:lnTo>
                      <a:pt x="93" y="3281"/>
                    </a:lnTo>
                    <a:lnTo>
                      <a:pt x="37" y="3102"/>
                    </a:lnTo>
                    <a:lnTo>
                      <a:pt x="7" y="2927"/>
                    </a:lnTo>
                    <a:lnTo>
                      <a:pt x="0" y="2757"/>
                    </a:lnTo>
                    <a:lnTo>
                      <a:pt x="17" y="2592"/>
                    </a:lnTo>
                    <a:lnTo>
                      <a:pt x="60" y="2433"/>
                    </a:lnTo>
                    <a:lnTo>
                      <a:pt x="127" y="2280"/>
                    </a:lnTo>
                    <a:lnTo>
                      <a:pt x="219" y="2135"/>
                    </a:lnTo>
                    <a:lnTo>
                      <a:pt x="336" y="1996"/>
                    </a:lnTo>
                    <a:lnTo>
                      <a:pt x="478" y="1864"/>
                    </a:lnTo>
                    <a:lnTo>
                      <a:pt x="645" y="1742"/>
                    </a:lnTo>
                    <a:lnTo>
                      <a:pt x="837" y="1627"/>
                    </a:lnTo>
                    <a:lnTo>
                      <a:pt x="1056" y="1522"/>
                    </a:lnTo>
                    <a:lnTo>
                      <a:pt x="1300" y="1426"/>
                    </a:lnTo>
                    <a:lnTo>
                      <a:pt x="1569" y="1340"/>
                    </a:lnTo>
                    <a:lnTo>
                      <a:pt x="1865" y="1265"/>
                    </a:lnTo>
                    <a:lnTo>
                      <a:pt x="2187" y="1200"/>
                    </a:lnTo>
                    <a:lnTo>
                      <a:pt x="2535" y="1148"/>
                    </a:lnTo>
                    <a:lnTo>
                      <a:pt x="2909" y="1107"/>
                    </a:lnTo>
                    <a:lnTo>
                      <a:pt x="3310" y="1079"/>
                    </a:lnTo>
                    <a:lnTo>
                      <a:pt x="3737" y="1064"/>
                    </a:lnTo>
                    <a:lnTo>
                      <a:pt x="4191" y="1061"/>
                    </a:lnTo>
                    <a:lnTo>
                      <a:pt x="4672" y="1074"/>
                    </a:lnTo>
                    <a:lnTo>
                      <a:pt x="5180" y="1100"/>
                    </a:lnTo>
                    <a:close/>
                  </a:path>
                </a:pathLst>
              </a:custGeom>
              <a:solidFill>
                <a:srgbClr val="C7C7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7" name="Freeform 459"/>
              <p:cNvSpPr>
                <a:spLocks/>
              </p:cNvSpPr>
              <p:nvPr/>
            </p:nvSpPr>
            <p:spPr bwMode="auto">
              <a:xfrm>
                <a:off x="1346" y="2539"/>
                <a:ext cx="764" cy="429"/>
              </a:xfrm>
              <a:custGeom>
                <a:avLst/>
                <a:gdLst>
                  <a:gd name="T0" fmla="*/ 15 w 14890"/>
                  <a:gd name="T1" fmla="*/ 2 h 8375"/>
                  <a:gd name="T2" fmla="*/ 17 w 14890"/>
                  <a:gd name="T3" fmla="*/ 1 h 8375"/>
                  <a:gd name="T4" fmla="*/ 19 w 14890"/>
                  <a:gd name="T5" fmla="*/ 1 h 8375"/>
                  <a:gd name="T6" fmla="*/ 20 w 14890"/>
                  <a:gd name="T7" fmla="*/ 0 h 8375"/>
                  <a:gd name="T8" fmla="*/ 22 w 14890"/>
                  <a:gd name="T9" fmla="*/ 0 h 8375"/>
                  <a:gd name="T10" fmla="*/ 24 w 14890"/>
                  <a:gd name="T11" fmla="*/ 0 h 8375"/>
                  <a:gd name="T12" fmla="*/ 25 w 14890"/>
                  <a:gd name="T13" fmla="*/ 1 h 8375"/>
                  <a:gd name="T14" fmla="*/ 27 w 14890"/>
                  <a:gd name="T15" fmla="*/ 1 h 8375"/>
                  <a:gd name="T16" fmla="*/ 28 w 14890"/>
                  <a:gd name="T17" fmla="*/ 2 h 8375"/>
                  <a:gd name="T18" fmla="*/ 30 w 14890"/>
                  <a:gd name="T19" fmla="*/ 3 h 8375"/>
                  <a:gd name="T20" fmla="*/ 31 w 14890"/>
                  <a:gd name="T21" fmla="*/ 4 h 8375"/>
                  <a:gd name="T22" fmla="*/ 33 w 14890"/>
                  <a:gd name="T23" fmla="*/ 5 h 8375"/>
                  <a:gd name="T24" fmla="*/ 34 w 14890"/>
                  <a:gd name="T25" fmla="*/ 5 h 8375"/>
                  <a:gd name="T26" fmla="*/ 36 w 14890"/>
                  <a:gd name="T27" fmla="*/ 6 h 8375"/>
                  <a:gd name="T28" fmla="*/ 37 w 14890"/>
                  <a:gd name="T29" fmla="*/ 7 h 8375"/>
                  <a:gd name="T30" fmla="*/ 38 w 14890"/>
                  <a:gd name="T31" fmla="*/ 8 h 8375"/>
                  <a:gd name="T32" fmla="*/ 39 w 14890"/>
                  <a:gd name="T33" fmla="*/ 8 h 8375"/>
                  <a:gd name="T34" fmla="*/ 39 w 14890"/>
                  <a:gd name="T35" fmla="*/ 10 h 8375"/>
                  <a:gd name="T36" fmla="*/ 39 w 14890"/>
                  <a:gd name="T37" fmla="*/ 11 h 8375"/>
                  <a:gd name="T38" fmla="*/ 39 w 14890"/>
                  <a:gd name="T39" fmla="*/ 12 h 8375"/>
                  <a:gd name="T40" fmla="*/ 38 w 14890"/>
                  <a:gd name="T41" fmla="*/ 14 h 8375"/>
                  <a:gd name="T42" fmla="*/ 38 w 14890"/>
                  <a:gd name="T43" fmla="*/ 16 h 8375"/>
                  <a:gd name="T44" fmla="*/ 37 w 14890"/>
                  <a:gd name="T45" fmla="*/ 18 h 8375"/>
                  <a:gd name="T46" fmla="*/ 36 w 14890"/>
                  <a:gd name="T47" fmla="*/ 20 h 8375"/>
                  <a:gd name="T48" fmla="*/ 35 w 14890"/>
                  <a:gd name="T49" fmla="*/ 21 h 8375"/>
                  <a:gd name="T50" fmla="*/ 33 w 14890"/>
                  <a:gd name="T51" fmla="*/ 22 h 8375"/>
                  <a:gd name="T52" fmla="*/ 31 w 14890"/>
                  <a:gd name="T53" fmla="*/ 22 h 8375"/>
                  <a:gd name="T54" fmla="*/ 28 w 14890"/>
                  <a:gd name="T55" fmla="*/ 22 h 8375"/>
                  <a:gd name="T56" fmla="*/ 25 w 14890"/>
                  <a:gd name="T57" fmla="*/ 22 h 8375"/>
                  <a:gd name="T58" fmla="*/ 23 w 14890"/>
                  <a:gd name="T59" fmla="*/ 21 h 8375"/>
                  <a:gd name="T60" fmla="*/ 20 w 14890"/>
                  <a:gd name="T61" fmla="*/ 21 h 8375"/>
                  <a:gd name="T62" fmla="*/ 17 w 14890"/>
                  <a:gd name="T63" fmla="*/ 20 h 8375"/>
                  <a:gd name="T64" fmla="*/ 15 w 14890"/>
                  <a:gd name="T65" fmla="*/ 20 h 8375"/>
                  <a:gd name="T66" fmla="*/ 13 w 14890"/>
                  <a:gd name="T67" fmla="*/ 20 h 8375"/>
                  <a:gd name="T68" fmla="*/ 11 w 14890"/>
                  <a:gd name="T69" fmla="*/ 20 h 8375"/>
                  <a:gd name="T70" fmla="*/ 9 w 14890"/>
                  <a:gd name="T71" fmla="*/ 20 h 8375"/>
                  <a:gd name="T72" fmla="*/ 8 w 14890"/>
                  <a:gd name="T73" fmla="*/ 20 h 8375"/>
                  <a:gd name="T74" fmla="*/ 6 w 14890"/>
                  <a:gd name="T75" fmla="*/ 19 h 8375"/>
                  <a:gd name="T76" fmla="*/ 5 w 14890"/>
                  <a:gd name="T77" fmla="*/ 19 h 8375"/>
                  <a:gd name="T78" fmla="*/ 4 w 14890"/>
                  <a:gd name="T79" fmla="*/ 18 h 8375"/>
                  <a:gd name="T80" fmla="*/ 4 w 14890"/>
                  <a:gd name="T81" fmla="*/ 17 h 8375"/>
                  <a:gd name="T82" fmla="*/ 4 w 14890"/>
                  <a:gd name="T83" fmla="*/ 15 h 8375"/>
                  <a:gd name="T84" fmla="*/ 4 w 14890"/>
                  <a:gd name="T85" fmla="*/ 13 h 8375"/>
                  <a:gd name="T86" fmla="*/ 2 w 14890"/>
                  <a:gd name="T87" fmla="*/ 12 h 8375"/>
                  <a:gd name="T88" fmla="*/ 1 w 14890"/>
                  <a:gd name="T89" fmla="*/ 10 h 8375"/>
                  <a:gd name="T90" fmla="*/ 0 w 14890"/>
                  <a:gd name="T91" fmla="*/ 9 h 8375"/>
                  <a:gd name="T92" fmla="*/ 0 w 14890"/>
                  <a:gd name="T93" fmla="*/ 7 h 8375"/>
                  <a:gd name="T94" fmla="*/ 0 w 14890"/>
                  <a:gd name="T95" fmla="*/ 6 h 8375"/>
                  <a:gd name="T96" fmla="*/ 1 w 14890"/>
                  <a:gd name="T97" fmla="*/ 5 h 8375"/>
                  <a:gd name="T98" fmla="*/ 3 w 14890"/>
                  <a:gd name="T99" fmla="*/ 4 h 8375"/>
                  <a:gd name="T100" fmla="*/ 5 w 14890"/>
                  <a:gd name="T101" fmla="*/ 3 h 8375"/>
                  <a:gd name="T102" fmla="*/ 8 w 14890"/>
                  <a:gd name="T103" fmla="*/ 3 h 8375"/>
                  <a:gd name="T104" fmla="*/ 11 w 14890"/>
                  <a:gd name="T105" fmla="*/ 3 h 83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90"/>
                  <a:gd name="T160" fmla="*/ 0 h 8375"/>
                  <a:gd name="T161" fmla="*/ 14890 w 14890"/>
                  <a:gd name="T162" fmla="*/ 8375 h 83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90" h="8375">
                    <a:moveTo>
                      <a:pt x="5167" y="1098"/>
                    </a:moveTo>
                    <a:lnTo>
                      <a:pt x="5410" y="946"/>
                    </a:lnTo>
                    <a:lnTo>
                      <a:pt x="5650" y="805"/>
                    </a:lnTo>
                    <a:lnTo>
                      <a:pt x="5888" y="677"/>
                    </a:lnTo>
                    <a:lnTo>
                      <a:pt x="6123" y="559"/>
                    </a:lnTo>
                    <a:lnTo>
                      <a:pt x="6357" y="453"/>
                    </a:lnTo>
                    <a:lnTo>
                      <a:pt x="6589" y="358"/>
                    </a:lnTo>
                    <a:lnTo>
                      <a:pt x="6818" y="274"/>
                    </a:lnTo>
                    <a:lnTo>
                      <a:pt x="7046" y="203"/>
                    </a:lnTo>
                    <a:lnTo>
                      <a:pt x="7271" y="141"/>
                    </a:lnTo>
                    <a:lnTo>
                      <a:pt x="7494" y="91"/>
                    </a:lnTo>
                    <a:lnTo>
                      <a:pt x="7716" y="52"/>
                    </a:lnTo>
                    <a:lnTo>
                      <a:pt x="7935" y="24"/>
                    </a:lnTo>
                    <a:lnTo>
                      <a:pt x="8152" y="7"/>
                    </a:lnTo>
                    <a:lnTo>
                      <a:pt x="8366" y="0"/>
                    </a:lnTo>
                    <a:lnTo>
                      <a:pt x="8580" y="5"/>
                    </a:lnTo>
                    <a:lnTo>
                      <a:pt x="8791" y="20"/>
                    </a:lnTo>
                    <a:lnTo>
                      <a:pt x="9000" y="46"/>
                    </a:lnTo>
                    <a:lnTo>
                      <a:pt x="9208" y="82"/>
                    </a:lnTo>
                    <a:lnTo>
                      <a:pt x="9413" y="129"/>
                    </a:lnTo>
                    <a:lnTo>
                      <a:pt x="9616" y="187"/>
                    </a:lnTo>
                    <a:lnTo>
                      <a:pt x="9817" y="254"/>
                    </a:lnTo>
                    <a:lnTo>
                      <a:pt x="10016" y="332"/>
                    </a:lnTo>
                    <a:lnTo>
                      <a:pt x="10214" y="421"/>
                    </a:lnTo>
                    <a:lnTo>
                      <a:pt x="10410" y="520"/>
                    </a:lnTo>
                    <a:lnTo>
                      <a:pt x="10604" y="628"/>
                    </a:lnTo>
                    <a:lnTo>
                      <a:pt x="10796" y="747"/>
                    </a:lnTo>
                    <a:lnTo>
                      <a:pt x="10985" y="876"/>
                    </a:lnTo>
                    <a:lnTo>
                      <a:pt x="11174" y="1015"/>
                    </a:lnTo>
                    <a:lnTo>
                      <a:pt x="11360" y="1163"/>
                    </a:lnTo>
                    <a:lnTo>
                      <a:pt x="11544" y="1322"/>
                    </a:lnTo>
                    <a:lnTo>
                      <a:pt x="11728" y="1491"/>
                    </a:lnTo>
                    <a:lnTo>
                      <a:pt x="11908" y="1669"/>
                    </a:lnTo>
                    <a:lnTo>
                      <a:pt x="12113" y="1732"/>
                    </a:lnTo>
                    <a:lnTo>
                      <a:pt x="12314" y="1797"/>
                    </a:lnTo>
                    <a:lnTo>
                      <a:pt x="12512" y="1864"/>
                    </a:lnTo>
                    <a:lnTo>
                      <a:pt x="12706" y="1933"/>
                    </a:lnTo>
                    <a:lnTo>
                      <a:pt x="12894" y="2004"/>
                    </a:lnTo>
                    <a:lnTo>
                      <a:pt x="13079" y="2076"/>
                    </a:lnTo>
                    <a:lnTo>
                      <a:pt x="13255" y="2152"/>
                    </a:lnTo>
                    <a:lnTo>
                      <a:pt x="13427" y="2231"/>
                    </a:lnTo>
                    <a:lnTo>
                      <a:pt x="13591" y="2313"/>
                    </a:lnTo>
                    <a:lnTo>
                      <a:pt x="13749" y="2399"/>
                    </a:lnTo>
                    <a:lnTo>
                      <a:pt x="13898" y="2487"/>
                    </a:lnTo>
                    <a:lnTo>
                      <a:pt x="14039" y="2580"/>
                    </a:lnTo>
                    <a:lnTo>
                      <a:pt x="14172" y="2677"/>
                    </a:lnTo>
                    <a:lnTo>
                      <a:pt x="14294" y="2778"/>
                    </a:lnTo>
                    <a:lnTo>
                      <a:pt x="14406" y="2883"/>
                    </a:lnTo>
                    <a:lnTo>
                      <a:pt x="14509" y="2993"/>
                    </a:lnTo>
                    <a:lnTo>
                      <a:pt x="14600" y="3108"/>
                    </a:lnTo>
                    <a:lnTo>
                      <a:pt x="14680" y="3229"/>
                    </a:lnTo>
                    <a:lnTo>
                      <a:pt x="14748" y="3354"/>
                    </a:lnTo>
                    <a:lnTo>
                      <a:pt x="14803" y="3486"/>
                    </a:lnTo>
                    <a:lnTo>
                      <a:pt x="14845" y="3623"/>
                    </a:lnTo>
                    <a:lnTo>
                      <a:pt x="14875" y="3767"/>
                    </a:lnTo>
                    <a:lnTo>
                      <a:pt x="14890" y="3916"/>
                    </a:lnTo>
                    <a:lnTo>
                      <a:pt x="14890" y="4073"/>
                    </a:lnTo>
                    <a:lnTo>
                      <a:pt x="14876" y="4236"/>
                    </a:lnTo>
                    <a:lnTo>
                      <a:pt x="14845" y="4407"/>
                    </a:lnTo>
                    <a:lnTo>
                      <a:pt x="14799" y="4584"/>
                    </a:lnTo>
                    <a:lnTo>
                      <a:pt x="14736" y="4769"/>
                    </a:lnTo>
                    <a:lnTo>
                      <a:pt x="14656" y="4962"/>
                    </a:lnTo>
                    <a:lnTo>
                      <a:pt x="14559" y="5163"/>
                    </a:lnTo>
                    <a:lnTo>
                      <a:pt x="14443" y="5373"/>
                    </a:lnTo>
                    <a:lnTo>
                      <a:pt x="14310" y="5591"/>
                    </a:lnTo>
                    <a:lnTo>
                      <a:pt x="14326" y="5927"/>
                    </a:lnTo>
                    <a:lnTo>
                      <a:pt x="14314" y="6238"/>
                    </a:lnTo>
                    <a:lnTo>
                      <a:pt x="14273" y="6524"/>
                    </a:lnTo>
                    <a:lnTo>
                      <a:pt x="14202" y="6786"/>
                    </a:lnTo>
                    <a:lnTo>
                      <a:pt x="14106" y="7027"/>
                    </a:lnTo>
                    <a:lnTo>
                      <a:pt x="13984" y="7243"/>
                    </a:lnTo>
                    <a:lnTo>
                      <a:pt x="13839" y="7438"/>
                    </a:lnTo>
                    <a:lnTo>
                      <a:pt x="13670" y="7613"/>
                    </a:lnTo>
                    <a:lnTo>
                      <a:pt x="13480" y="7767"/>
                    </a:lnTo>
                    <a:lnTo>
                      <a:pt x="13269" y="7902"/>
                    </a:lnTo>
                    <a:lnTo>
                      <a:pt x="13041" y="8019"/>
                    </a:lnTo>
                    <a:lnTo>
                      <a:pt x="12793" y="8117"/>
                    </a:lnTo>
                    <a:lnTo>
                      <a:pt x="12530" y="8198"/>
                    </a:lnTo>
                    <a:lnTo>
                      <a:pt x="12251" y="8263"/>
                    </a:lnTo>
                    <a:lnTo>
                      <a:pt x="11959" y="8313"/>
                    </a:lnTo>
                    <a:lnTo>
                      <a:pt x="11654" y="8347"/>
                    </a:lnTo>
                    <a:lnTo>
                      <a:pt x="11338" y="8367"/>
                    </a:lnTo>
                    <a:lnTo>
                      <a:pt x="11012" y="8375"/>
                    </a:lnTo>
                    <a:lnTo>
                      <a:pt x="10677" y="8369"/>
                    </a:lnTo>
                    <a:lnTo>
                      <a:pt x="10334" y="8351"/>
                    </a:lnTo>
                    <a:lnTo>
                      <a:pt x="9986" y="8323"/>
                    </a:lnTo>
                    <a:lnTo>
                      <a:pt x="9632" y="8285"/>
                    </a:lnTo>
                    <a:lnTo>
                      <a:pt x="9275" y="8237"/>
                    </a:lnTo>
                    <a:lnTo>
                      <a:pt x="8915" y="8180"/>
                    </a:lnTo>
                    <a:lnTo>
                      <a:pt x="8555" y="8115"/>
                    </a:lnTo>
                    <a:lnTo>
                      <a:pt x="8195" y="8043"/>
                    </a:lnTo>
                    <a:lnTo>
                      <a:pt x="7836" y="7964"/>
                    </a:lnTo>
                    <a:lnTo>
                      <a:pt x="7479" y="7879"/>
                    </a:lnTo>
                    <a:lnTo>
                      <a:pt x="7127" y="7789"/>
                    </a:lnTo>
                    <a:lnTo>
                      <a:pt x="6781" y="7695"/>
                    </a:lnTo>
                    <a:lnTo>
                      <a:pt x="6439" y="7597"/>
                    </a:lnTo>
                    <a:lnTo>
                      <a:pt x="6108" y="7497"/>
                    </a:lnTo>
                    <a:lnTo>
                      <a:pt x="5856" y="7519"/>
                    </a:lnTo>
                    <a:lnTo>
                      <a:pt x="5605" y="7541"/>
                    </a:lnTo>
                    <a:lnTo>
                      <a:pt x="5356" y="7559"/>
                    </a:lnTo>
                    <a:lnTo>
                      <a:pt x="5108" y="7575"/>
                    </a:lnTo>
                    <a:lnTo>
                      <a:pt x="4863" y="7589"/>
                    </a:lnTo>
                    <a:lnTo>
                      <a:pt x="4620" y="7599"/>
                    </a:lnTo>
                    <a:lnTo>
                      <a:pt x="4381" y="7606"/>
                    </a:lnTo>
                    <a:lnTo>
                      <a:pt x="4147" y="7608"/>
                    </a:lnTo>
                    <a:lnTo>
                      <a:pt x="3917" y="7605"/>
                    </a:lnTo>
                    <a:lnTo>
                      <a:pt x="3694" y="7596"/>
                    </a:lnTo>
                    <a:lnTo>
                      <a:pt x="3477" y="7583"/>
                    </a:lnTo>
                    <a:lnTo>
                      <a:pt x="3268" y="7562"/>
                    </a:lnTo>
                    <a:lnTo>
                      <a:pt x="3067" y="7534"/>
                    </a:lnTo>
                    <a:lnTo>
                      <a:pt x="2873" y="7499"/>
                    </a:lnTo>
                    <a:lnTo>
                      <a:pt x="2690" y="7455"/>
                    </a:lnTo>
                    <a:lnTo>
                      <a:pt x="2516" y="7404"/>
                    </a:lnTo>
                    <a:lnTo>
                      <a:pt x="2353" y="7344"/>
                    </a:lnTo>
                    <a:lnTo>
                      <a:pt x="2200" y="7273"/>
                    </a:lnTo>
                    <a:lnTo>
                      <a:pt x="2060" y="7192"/>
                    </a:lnTo>
                    <a:lnTo>
                      <a:pt x="1934" y="7101"/>
                    </a:lnTo>
                    <a:lnTo>
                      <a:pt x="1820" y="6999"/>
                    </a:lnTo>
                    <a:lnTo>
                      <a:pt x="1720" y="6885"/>
                    </a:lnTo>
                    <a:lnTo>
                      <a:pt x="1635" y="6759"/>
                    </a:lnTo>
                    <a:lnTo>
                      <a:pt x="1565" y="6621"/>
                    </a:lnTo>
                    <a:lnTo>
                      <a:pt x="1512" y="6469"/>
                    </a:lnTo>
                    <a:lnTo>
                      <a:pt x="1476" y="6303"/>
                    </a:lnTo>
                    <a:lnTo>
                      <a:pt x="1457" y="6124"/>
                    </a:lnTo>
                    <a:lnTo>
                      <a:pt x="1456" y="5929"/>
                    </a:lnTo>
                    <a:lnTo>
                      <a:pt x="1474" y="5719"/>
                    </a:lnTo>
                    <a:lnTo>
                      <a:pt x="1511" y="5493"/>
                    </a:lnTo>
                    <a:lnTo>
                      <a:pt x="1570" y="5252"/>
                    </a:lnTo>
                    <a:lnTo>
                      <a:pt x="1649" y="4993"/>
                    </a:lnTo>
                    <a:lnTo>
                      <a:pt x="1383" y="4798"/>
                    </a:lnTo>
                    <a:lnTo>
                      <a:pt x="1141" y="4602"/>
                    </a:lnTo>
                    <a:lnTo>
                      <a:pt x="921" y="4407"/>
                    </a:lnTo>
                    <a:lnTo>
                      <a:pt x="724" y="4212"/>
                    </a:lnTo>
                    <a:lnTo>
                      <a:pt x="550" y="4020"/>
                    </a:lnTo>
                    <a:lnTo>
                      <a:pt x="400" y="3829"/>
                    </a:lnTo>
                    <a:lnTo>
                      <a:pt x="274" y="3640"/>
                    </a:lnTo>
                    <a:lnTo>
                      <a:pt x="171" y="3455"/>
                    </a:lnTo>
                    <a:lnTo>
                      <a:pt x="92" y="3273"/>
                    </a:lnTo>
                    <a:lnTo>
                      <a:pt x="37" y="3094"/>
                    </a:lnTo>
                    <a:lnTo>
                      <a:pt x="7" y="2920"/>
                    </a:lnTo>
                    <a:lnTo>
                      <a:pt x="0" y="2750"/>
                    </a:lnTo>
                    <a:lnTo>
                      <a:pt x="17" y="2586"/>
                    </a:lnTo>
                    <a:lnTo>
                      <a:pt x="60" y="2428"/>
                    </a:lnTo>
                    <a:lnTo>
                      <a:pt x="127" y="2275"/>
                    </a:lnTo>
                    <a:lnTo>
                      <a:pt x="218" y="2130"/>
                    </a:lnTo>
                    <a:lnTo>
                      <a:pt x="335" y="1991"/>
                    </a:lnTo>
                    <a:lnTo>
                      <a:pt x="477" y="1860"/>
                    </a:lnTo>
                    <a:lnTo>
                      <a:pt x="644" y="1737"/>
                    </a:lnTo>
                    <a:lnTo>
                      <a:pt x="835" y="1623"/>
                    </a:lnTo>
                    <a:lnTo>
                      <a:pt x="1053" y="1518"/>
                    </a:lnTo>
                    <a:lnTo>
                      <a:pt x="1297" y="1423"/>
                    </a:lnTo>
                    <a:lnTo>
                      <a:pt x="1566" y="1337"/>
                    </a:lnTo>
                    <a:lnTo>
                      <a:pt x="1861" y="1262"/>
                    </a:lnTo>
                    <a:lnTo>
                      <a:pt x="2181" y="1198"/>
                    </a:lnTo>
                    <a:lnTo>
                      <a:pt x="2529" y="1145"/>
                    </a:lnTo>
                    <a:lnTo>
                      <a:pt x="2901" y="1105"/>
                    </a:lnTo>
                    <a:lnTo>
                      <a:pt x="3301" y="1077"/>
                    </a:lnTo>
                    <a:lnTo>
                      <a:pt x="3728" y="1062"/>
                    </a:lnTo>
                    <a:lnTo>
                      <a:pt x="4181" y="1060"/>
                    </a:lnTo>
                    <a:lnTo>
                      <a:pt x="4661" y="1071"/>
                    </a:lnTo>
                    <a:lnTo>
                      <a:pt x="5167" y="1098"/>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8" name="Freeform 460"/>
              <p:cNvSpPr>
                <a:spLocks/>
              </p:cNvSpPr>
              <p:nvPr/>
            </p:nvSpPr>
            <p:spPr bwMode="auto">
              <a:xfrm>
                <a:off x="1347" y="2539"/>
                <a:ext cx="762" cy="429"/>
              </a:xfrm>
              <a:custGeom>
                <a:avLst/>
                <a:gdLst>
                  <a:gd name="T0" fmla="*/ 15 w 14852"/>
                  <a:gd name="T1" fmla="*/ 2 h 8353"/>
                  <a:gd name="T2" fmla="*/ 17 w 14852"/>
                  <a:gd name="T3" fmla="*/ 1 h 8353"/>
                  <a:gd name="T4" fmla="*/ 19 w 14852"/>
                  <a:gd name="T5" fmla="*/ 1 h 8353"/>
                  <a:gd name="T6" fmla="*/ 20 w 14852"/>
                  <a:gd name="T7" fmla="*/ 0 h 8353"/>
                  <a:gd name="T8" fmla="*/ 22 w 14852"/>
                  <a:gd name="T9" fmla="*/ 0 h 8353"/>
                  <a:gd name="T10" fmla="*/ 24 w 14852"/>
                  <a:gd name="T11" fmla="*/ 0 h 8353"/>
                  <a:gd name="T12" fmla="*/ 25 w 14852"/>
                  <a:gd name="T13" fmla="*/ 1 h 8353"/>
                  <a:gd name="T14" fmla="*/ 27 w 14852"/>
                  <a:gd name="T15" fmla="*/ 1 h 8353"/>
                  <a:gd name="T16" fmla="*/ 28 w 14852"/>
                  <a:gd name="T17" fmla="*/ 2 h 8353"/>
                  <a:gd name="T18" fmla="*/ 30 w 14852"/>
                  <a:gd name="T19" fmla="*/ 3 h 8353"/>
                  <a:gd name="T20" fmla="*/ 31 w 14852"/>
                  <a:gd name="T21" fmla="*/ 4 h 8353"/>
                  <a:gd name="T22" fmla="*/ 33 w 14852"/>
                  <a:gd name="T23" fmla="*/ 5 h 8353"/>
                  <a:gd name="T24" fmla="*/ 34 w 14852"/>
                  <a:gd name="T25" fmla="*/ 5 h 8353"/>
                  <a:gd name="T26" fmla="*/ 36 w 14852"/>
                  <a:gd name="T27" fmla="*/ 6 h 8353"/>
                  <a:gd name="T28" fmla="*/ 37 w 14852"/>
                  <a:gd name="T29" fmla="*/ 7 h 8353"/>
                  <a:gd name="T30" fmla="*/ 38 w 14852"/>
                  <a:gd name="T31" fmla="*/ 8 h 8353"/>
                  <a:gd name="T32" fmla="*/ 39 w 14852"/>
                  <a:gd name="T33" fmla="*/ 8 h 8353"/>
                  <a:gd name="T34" fmla="*/ 39 w 14852"/>
                  <a:gd name="T35" fmla="*/ 10 h 8353"/>
                  <a:gd name="T36" fmla="*/ 39 w 14852"/>
                  <a:gd name="T37" fmla="*/ 11 h 8353"/>
                  <a:gd name="T38" fmla="*/ 39 w 14852"/>
                  <a:gd name="T39" fmla="*/ 12 h 8353"/>
                  <a:gd name="T40" fmla="*/ 38 w 14852"/>
                  <a:gd name="T41" fmla="*/ 14 h 8353"/>
                  <a:gd name="T42" fmla="*/ 38 w 14852"/>
                  <a:gd name="T43" fmla="*/ 16 h 8353"/>
                  <a:gd name="T44" fmla="*/ 37 w 14852"/>
                  <a:gd name="T45" fmla="*/ 18 h 8353"/>
                  <a:gd name="T46" fmla="*/ 36 w 14852"/>
                  <a:gd name="T47" fmla="*/ 20 h 8353"/>
                  <a:gd name="T48" fmla="*/ 35 w 14852"/>
                  <a:gd name="T49" fmla="*/ 21 h 8353"/>
                  <a:gd name="T50" fmla="*/ 33 w 14852"/>
                  <a:gd name="T51" fmla="*/ 22 h 8353"/>
                  <a:gd name="T52" fmla="*/ 31 w 14852"/>
                  <a:gd name="T53" fmla="*/ 22 h 8353"/>
                  <a:gd name="T54" fmla="*/ 28 w 14852"/>
                  <a:gd name="T55" fmla="*/ 22 h 8353"/>
                  <a:gd name="T56" fmla="*/ 25 w 14852"/>
                  <a:gd name="T57" fmla="*/ 22 h 8353"/>
                  <a:gd name="T58" fmla="*/ 22 w 14852"/>
                  <a:gd name="T59" fmla="*/ 21 h 8353"/>
                  <a:gd name="T60" fmla="*/ 20 w 14852"/>
                  <a:gd name="T61" fmla="*/ 21 h 8353"/>
                  <a:gd name="T62" fmla="*/ 17 w 14852"/>
                  <a:gd name="T63" fmla="*/ 20 h 8353"/>
                  <a:gd name="T64" fmla="*/ 15 w 14852"/>
                  <a:gd name="T65" fmla="*/ 20 h 8353"/>
                  <a:gd name="T66" fmla="*/ 13 w 14852"/>
                  <a:gd name="T67" fmla="*/ 20 h 8353"/>
                  <a:gd name="T68" fmla="*/ 11 w 14852"/>
                  <a:gd name="T69" fmla="*/ 20 h 8353"/>
                  <a:gd name="T70" fmla="*/ 9 w 14852"/>
                  <a:gd name="T71" fmla="*/ 20 h 8353"/>
                  <a:gd name="T72" fmla="*/ 8 w 14852"/>
                  <a:gd name="T73" fmla="*/ 20 h 8353"/>
                  <a:gd name="T74" fmla="*/ 6 w 14852"/>
                  <a:gd name="T75" fmla="*/ 19 h 8353"/>
                  <a:gd name="T76" fmla="*/ 5 w 14852"/>
                  <a:gd name="T77" fmla="*/ 19 h 8353"/>
                  <a:gd name="T78" fmla="*/ 4 w 14852"/>
                  <a:gd name="T79" fmla="*/ 18 h 8353"/>
                  <a:gd name="T80" fmla="*/ 4 w 14852"/>
                  <a:gd name="T81" fmla="*/ 17 h 8353"/>
                  <a:gd name="T82" fmla="*/ 4 w 14852"/>
                  <a:gd name="T83" fmla="*/ 15 h 8353"/>
                  <a:gd name="T84" fmla="*/ 4 w 14852"/>
                  <a:gd name="T85" fmla="*/ 13 h 8353"/>
                  <a:gd name="T86" fmla="*/ 2 w 14852"/>
                  <a:gd name="T87" fmla="*/ 12 h 8353"/>
                  <a:gd name="T88" fmla="*/ 1 w 14852"/>
                  <a:gd name="T89" fmla="*/ 10 h 8353"/>
                  <a:gd name="T90" fmla="*/ 0 w 14852"/>
                  <a:gd name="T91" fmla="*/ 9 h 8353"/>
                  <a:gd name="T92" fmla="*/ 0 w 14852"/>
                  <a:gd name="T93" fmla="*/ 7 h 8353"/>
                  <a:gd name="T94" fmla="*/ 0 w 14852"/>
                  <a:gd name="T95" fmla="*/ 6 h 8353"/>
                  <a:gd name="T96" fmla="*/ 1 w 14852"/>
                  <a:gd name="T97" fmla="*/ 5 h 8353"/>
                  <a:gd name="T98" fmla="*/ 3 w 14852"/>
                  <a:gd name="T99" fmla="*/ 4 h 8353"/>
                  <a:gd name="T100" fmla="*/ 5 w 14852"/>
                  <a:gd name="T101" fmla="*/ 3 h 8353"/>
                  <a:gd name="T102" fmla="*/ 8 w 14852"/>
                  <a:gd name="T103" fmla="*/ 3 h 8353"/>
                  <a:gd name="T104" fmla="*/ 11 w 14852"/>
                  <a:gd name="T105" fmla="*/ 3 h 83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52"/>
                  <a:gd name="T160" fmla="*/ 0 h 8353"/>
                  <a:gd name="T161" fmla="*/ 14852 w 14852"/>
                  <a:gd name="T162" fmla="*/ 8353 h 83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52" h="8353">
                    <a:moveTo>
                      <a:pt x="5154" y="1095"/>
                    </a:moveTo>
                    <a:lnTo>
                      <a:pt x="5396" y="944"/>
                    </a:lnTo>
                    <a:lnTo>
                      <a:pt x="5635" y="803"/>
                    </a:lnTo>
                    <a:lnTo>
                      <a:pt x="5873" y="674"/>
                    </a:lnTo>
                    <a:lnTo>
                      <a:pt x="6108" y="557"/>
                    </a:lnTo>
                    <a:lnTo>
                      <a:pt x="6340" y="452"/>
                    </a:lnTo>
                    <a:lnTo>
                      <a:pt x="6572" y="357"/>
                    </a:lnTo>
                    <a:lnTo>
                      <a:pt x="6801" y="274"/>
                    </a:lnTo>
                    <a:lnTo>
                      <a:pt x="7028" y="201"/>
                    </a:lnTo>
                    <a:lnTo>
                      <a:pt x="7252" y="140"/>
                    </a:lnTo>
                    <a:lnTo>
                      <a:pt x="7475" y="90"/>
                    </a:lnTo>
                    <a:lnTo>
                      <a:pt x="7696" y="51"/>
                    </a:lnTo>
                    <a:lnTo>
                      <a:pt x="7915" y="23"/>
                    </a:lnTo>
                    <a:lnTo>
                      <a:pt x="8130" y="6"/>
                    </a:lnTo>
                    <a:lnTo>
                      <a:pt x="8345" y="0"/>
                    </a:lnTo>
                    <a:lnTo>
                      <a:pt x="8558" y="4"/>
                    </a:lnTo>
                    <a:lnTo>
                      <a:pt x="8769" y="20"/>
                    </a:lnTo>
                    <a:lnTo>
                      <a:pt x="8977" y="45"/>
                    </a:lnTo>
                    <a:lnTo>
                      <a:pt x="9183" y="82"/>
                    </a:lnTo>
                    <a:lnTo>
                      <a:pt x="9389" y="128"/>
                    </a:lnTo>
                    <a:lnTo>
                      <a:pt x="9591" y="185"/>
                    </a:lnTo>
                    <a:lnTo>
                      <a:pt x="9792" y="254"/>
                    </a:lnTo>
                    <a:lnTo>
                      <a:pt x="9991" y="332"/>
                    </a:lnTo>
                    <a:lnTo>
                      <a:pt x="10188" y="419"/>
                    </a:lnTo>
                    <a:lnTo>
                      <a:pt x="10384" y="518"/>
                    </a:lnTo>
                    <a:lnTo>
                      <a:pt x="10577" y="627"/>
                    </a:lnTo>
                    <a:lnTo>
                      <a:pt x="10768" y="745"/>
                    </a:lnTo>
                    <a:lnTo>
                      <a:pt x="10958" y="873"/>
                    </a:lnTo>
                    <a:lnTo>
                      <a:pt x="11145" y="1012"/>
                    </a:lnTo>
                    <a:lnTo>
                      <a:pt x="11332" y="1161"/>
                    </a:lnTo>
                    <a:lnTo>
                      <a:pt x="11515" y="1319"/>
                    </a:lnTo>
                    <a:lnTo>
                      <a:pt x="11697" y="1486"/>
                    </a:lnTo>
                    <a:lnTo>
                      <a:pt x="11878" y="1664"/>
                    </a:lnTo>
                    <a:lnTo>
                      <a:pt x="12082" y="1727"/>
                    </a:lnTo>
                    <a:lnTo>
                      <a:pt x="12283" y="1792"/>
                    </a:lnTo>
                    <a:lnTo>
                      <a:pt x="12480" y="1859"/>
                    </a:lnTo>
                    <a:lnTo>
                      <a:pt x="12673" y="1927"/>
                    </a:lnTo>
                    <a:lnTo>
                      <a:pt x="12862" y="1998"/>
                    </a:lnTo>
                    <a:lnTo>
                      <a:pt x="13045" y="2072"/>
                    </a:lnTo>
                    <a:lnTo>
                      <a:pt x="13222" y="2146"/>
                    </a:lnTo>
                    <a:lnTo>
                      <a:pt x="13393" y="2225"/>
                    </a:lnTo>
                    <a:lnTo>
                      <a:pt x="13557" y="2308"/>
                    </a:lnTo>
                    <a:lnTo>
                      <a:pt x="13713" y="2392"/>
                    </a:lnTo>
                    <a:lnTo>
                      <a:pt x="13863" y="2480"/>
                    </a:lnTo>
                    <a:lnTo>
                      <a:pt x="14003" y="2573"/>
                    </a:lnTo>
                    <a:lnTo>
                      <a:pt x="14135" y="2670"/>
                    </a:lnTo>
                    <a:lnTo>
                      <a:pt x="14257" y="2770"/>
                    </a:lnTo>
                    <a:lnTo>
                      <a:pt x="14369" y="2875"/>
                    </a:lnTo>
                    <a:lnTo>
                      <a:pt x="14472" y="2985"/>
                    </a:lnTo>
                    <a:lnTo>
                      <a:pt x="14563" y="3100"/>
                    </a:lnTo>
                    <a:lnTo>
                      <a:pt x="14642" y="3220"/>
                    </a:lnTo>
                    <a:lnTo>
                      <a:pt x="14711" y="3345"/>
                    </a:lnTo>
                    <a:lnTo>
                      <a:pt x="14765" y="3477"/>
                    </a:lnTo>
                    <a:lnTo>
                      <a:pt x="14808" y="3614"/>
                    </a:lnTo>
                    <a:lnTo>
                      <a:pt x="14837" y="3757"/>
                    </a:lnTo>
                    <a:lnTo>
                      <a:pt x="14852" y="3906"/>
                    </a:lnTo>
                    <a:lnTo>
                      <a:pt x="14852" y="4062"/>
                    </a:lnTo>
                    <a:lnTo>
                      <a:pt x="14837" y="4225"/>
                    </a:lnTo>
                    <a:lnTo>
                      <a:pt x="14808" y="4395"/>
                    </a:lnTo>
                    <a:lnTo>
                      <a:pt x="14761" y="4572"/>
                    </a:lnTo>
                    <a:lnTo>
                      <a:pt x="14699" y="4757"/>
                    </a:lnTo>
                    <a:lnTo>
                      <a:pt x="14619" y="4950"/>
                    </a:lnTo>
                    <a:lnTo>
                      <a:pt x="14522" y="5150"/>
                    </a:lnTo>
                    <a:lnTo>
                      <a:pt x="14406" y="5359"/>
                    </a:lnTo>
                    <a:lnTo>
                      <a:pt x="14273" y="5576"/>
                    </a:lnTo>
                    <a:lnTo>
                      <a:pt x="14291" y="5912"/>
                    </a:lnTo>
                    <a:lnTo>
                      <a:pt x="14278" y="6221"/>
                    </a:lnTo>
                    <a:lnTo>
                      <a:pt x="14236" y="6508"/>
                    </a:lnTo>
                    <a:lnTo>
                      <a:pt x="14166" y="6769"/>
                    </a:lnTo>
                    <a:lnTo>
                      <a:pt x="14070" y="7008"/>
                    </a:lnTo>
                    <a:lnTo>
                      <a:pt x="13948" y="7224"/>
                    </a:lnTo>
                    <a:lnTo>
                      <a:pt x="13803" y="7419"/>
                    </a:lnTo>
                    <a:lnTo>
                      <a:pt x="13634" y="7593"/>
                    </a:lnTo>
                    <a:lnTo>
                      <a:pt x="13445" y="7746"/>
                    </a:lnTo>
                    <a:lnTo>
                      <a:pt x="13235" y="7881"/>
                    </a:lnTo>
                    <a:lnTo>
                      <a:pt x="13007" y="7997"/>
                    </a:lnTo>
                    <a:lnTo>
                      <a:pt x="12760" y="8096"/>
                    </a:lnTo>
                    <a:lnTo>
                      <a:pt x="12498" y="8177"/>
                    </a:lnTo>
                    <a:lnTo>
                      <a:pt x="12220" y="8241"/>
                    </a:lnTo>
                    <a:lnTo>
                      <a:pt x="11929" y="8291"/>
                    </a:lnTo>
                    <a:lnTo>
                      <a:pt x="11624" y="8326"/>
                    </a:lnTo>
                    <a:lnTo>
                      <a:pt x="11308" y="8346"/>
                    </a:lnTo>
                    <a:lnTo>
                      <a:pt x="10983" y="8353"/>
                    </a:lnTo>
                    <a:lnTo>
                      <a:pt x="10649" y="8348"/>
                    </a:lnTo>
                    <a:lnTo>
                      <a:pt x="10308" y="8330"/>
                    </a:lnTo>
                    <a:lnTo>
                      <a:pt x="9960" y="8302"/>
                    </a:lnTo>
                    <a:lnTo>
                      <a:pt x="9608" y="8264"/>
                    </a:lnTo>
                    <a:lnTo>
                      <a:pt x="9251" y="8215"/>
                    </a:lnTo>
                    <a:lnTo>
                      <a:pt x="8893" y="8158"/>
                    </a:lnTo>
                    <a:lnTo>
                      <a:pt x="8533" y="8094"/>
                    </a:lnTo>
                    <a:lnTo>
                      <a:pt x="8174" y="8021"/>
                    </a:lnTo>
                    <a:lnTo>
                      <a:pt x="7816" y="7942"/>
                    </a:lnTo>
                    <a:lnTo>
                      <a:pt x="7460" y="7858"/>
                    </a:lnTo>
                    <a:lnTo>
                      <a:pt x="7109" y="7769"/>
                    </a:lnTo>
                    <a:lnTo>
                      <a:pt x="6763" y="7675"/>
                    </a:lnTo>
                    <a:lnTo>
                      <a:pt x="6424" y="7578"/>
                    </a:lnTo>
                    <a:lnTo>
                      <a:pt x="6092" y="7478"/>
                    </a:lnTo>
                    <a:lnTo>
                      <a:pt x="5841" y="7500"/>
                    </a:lnTo>
                    <a:lnTo>
                      <a:pt x="5592" y="7520"/>
                    </a:lnTo>
                    <a:lnTo>
                      <a:pt x="5342" y="7539"/>
                    </a:lnTo>
                    <a:lnTo>
                      <a:pt x="5095" y="7556"/>
                    </a:lnTo>
                    <a:lnTo>
                      <a:pt x="4850" y="7570"/>
                    </a:lnTo>
                    <a:lnTo>
                      <a:pt x="4608" y="7580"/>
                    </a:lnTo>
                    <a:lnTo>
                      <a:pt x="4370" y="7586"/>
                    </a:lnTo>
                    <a:lnTo>
                      <a:pt x="4136" y="7588"/>
                    </a:lnTo>
                    <a:lnTo>
                      <a:pt x="3908" y="7585"/>
                    </a:lnTo>
                    <a:lnTo>
                      <a:pt x="3685" y="7577"/>
                    </a:lnTo>
                    <a:lnTo>
                      <a:pt x="3469" y="7563"/>
                    </a:lnTo>
                    <a:lnTo>
                      <a:pt x="3259" y="7542"/>
                    </a:lnTo>
                    <a:lnTo>
                      <a:pt x="3058" y="7515"/>
                    </a:lnTo>
                    <a:lnTo>
                      <a:pt x="2865" y="7479"/>
                    </a:lnTo>
                    <a:lnTo>
                      <a:pt x="2682" y="7437"/>
                    </a:lnTo>
                    <a:lnTo>
                      <a:pt x="2510" y="7385"/>
                    </a:lnTo>
                    <a:lnTo>
                      <a:pt x="2346" y="7324"/>
                    </a:lnTo>
                    <a:lnTo>
                      <a:pt x="2195" y="7254"/>
                    </a:lnTo>
                    <a:lnTo>
                      <a:pt x="2055" y="7174"/>
                    </a:lnTo>
                    <a:lnTo>
                      <a:pt x="1928" y="7083"/>
                    </a:lnTo>
                    <a:lnTo>
                      <a:pt x="1815" y="6981"/>
                    </a:lnTo>
                    <a:lnTo>
                      <a:pt x="1716" y="6867"/>
                    </a:lnTo>
                    <a:lnTo>
                      <a:pt x="1630" y="6742"/>
                    </a:lnTo>
                    <a:lnTo>
                      <a:pt x="1561" y="6604"/>
                    </a:lnTo>
                    <a:lnTo>
                      <a:pt x="1508" y="6452"/>
                    </a:lnTo>
                    <a:lnTo>
                      <a:pt x="1471" y="6287"/>
                    </a:lnTo>
                    <a:lnTo>
                      <a:pt x="1452" y="6108"/>
                    </a:lnTo>
                    <a:lnTo>
                      <a:pt x="1452" y="5914"/>
                    </a:lnTo>
                    <a:lnTo>
                      <a:pt x="1470" y="5704"/>
                    </a:lnTo>
                    <a:lnTo>
                      <a:pt x="1508" y="5479"/>
                    </a:lnTo>
                    <a:lnTo>
                      <a:pt x="1566" y="5238"/>
                    </a:lnTo>
                    <a:lnTo>
                      <a:pt x="1645" y="4980"/>
                    </a:lnTo>
                    <a:lnTo>
                      <a:pt x="1380" y="4785"/>
                    </a:lnTo>
                    <a:lnTo>
                      <a:pt x="1137" y="4590"/>
                    </a:lnTo>
                    <a:lnTo>
                      <a:pt x="918" y="4395"/>
                    </a:lnTo>
                    <a:lnTo>
                      <a:pt x="722" y="4201"/>
                    </a:lnTo>
                    <a:lnTo>
                      <a:pt x="549" y="4010"/>
                    </a:lnTo>
                    <a:lnTo>
                      <a:pt x="399" y="3819"/>
                    </a:lnTo>
                    <a:lnTo>
                      <a:pt x="273" y="3631"/>
                    </a:lnTo>
                    <a:lnTo>
                      <a:pt x="171" y="3446"/>
                    </a:lnTo>
                    <a:lnTo>
                      <a:pt x="92" y="3264"/>
                    </a:lnTo>
                    <a:lnTo>
                      <a:pt x="37" y="3086"/>
                    </a:lnTo>
                    <a:lnTo>
                      <a:pt x="7" y="2912"/>
                    </a:lnTo>
                    <a:lnTo>
                      <a:pt x="0" y="2744"/>
                    </a:lnTo>
                    <a:lnTo>
                      <a:pt x="18" y="2579"/>
                    </a:lnTo>
                    <a:lnTo>
                      <a:pt x="60" y="2421"/>
                    </a:lnTo>
                    <a:lnTo>
                      <a:pt x="127" y="2270"/>
                    </a:lnTo>
                    <a:lnTo>
                      <a:pt x="218" y="2124"/>
                    </a:lnTo>
                    <a:lnTo>
                      <a:pt x="334" y="1986"/>
                    </a:lnTo>
                    <a:lnTo>
                      <a:pt x="475" y="1856"/>
                    </a:lnTo>
                    <a:lnTo>
                      <a:pt x="642" y="1732"/>
                    </a:lnTo>
                    <a:lnTo>
                      <a:pt x="834" y="1619"/>
                    </a:lnTo>
                    <a:lnTo>
                      <a:pt x="1051" y="1514"/>
                    </a:lnTo>
                    <a:lnTo>
                      <a:pt x="1293" y="1419"/>
                    </a:lnTo>
                    <a:lnTo>
                      <a:pt x="1562" y="1333"/>
                    </a:lnTo>
                    <a:lnTo>
                      <a:pt x="1856" y="1258"/>
                    </a:lnTo>
                    <a:lnTo>
                      <a:pt x="2176" y="1195"/>
                    </a:lnTo>
                    <a:lnTo>
                      <a:pt x="2522" y="1143"/>
                    </a:lnTo>
                    <a:lnTo>
                      <a:pt x="2894" y="1102"/>
                    </a:lnTo>
                    <a:lnTo>
                      <a:pt x="3293" y="1074"/>
                    </a:lnTo>
                    <a:lnTo>
                      <a:pt x="3718" y="1058"/>
                    </a:lnTo>
                    <a:lnTo>
                      <a:pt x="4170" y="1056"/>
                    </a:lnTo>
                    <a:lnTo>
                      <a:pt x="4648" y="1069"/>
                    </a:lnTo>
                    <a:lnTo>
                      <a:pt x="5154" y="1095"/>
                    </a:lnTo>
                    <a:close/>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19" name="Freeform 461"/>
              <p:cNvSpPr>
                <a:spLocks/>
              </p:cNvSpPr>
              <p:nvPr/>
            </p:nvSpPr>
            <p:spPr bwMode="auto">
              <a:xfrm>
                <a:off x="1348" y="2540"/>
                <a:ext cx="760" cy="427"/>
              </a:xfrm>
              <a:custGeom>
                <a:avLst/>
                <a:gdLst>
                  <a:gd name="T0" fmla="*/ 15 w 14814"/>
                  <a:gd name="T1" fmla="*/ 2 h 8333"/>
                  <a:gd name="T2" fmla="*/ 17 w 14814"/>
                  <a:gd name="T3" fmla="*/ 1 h 8333"/>
                  <a:gd name="T4" fmla="*/ 18 w 14814"/>
                  <a:gd name="T5" fmla="*/ 1 h 8333"/>
                  <a:gd name="T6" fmla="*/ 20 w 14814"/>
                  <a:gd name="T7" fmla="*/ 0 h 8333"/>
                  <a:gd name="T8" fmla="*/ 22 w 14814"/>
                  <a:gd name="T9" fmla="*/ 0 h 8333"/>
                  <a:gd name="T10" fmla="*/ 24 w 14814"/>
                  <a:gd name="T11" fmla="*/ 0 h 8333"/>
                  <a:gd name="T12" fmla="*/ 25 w 14814"/>
                  <a:gd name="T13" fmla="*/ 1 h 8333"/>
                  <a:gd name="T14" fmla="*/ 27 w 14814"/>
                  <a:gd name="T15" fmla="*/ 1 h 8333"/>
                  <a:gd name="T16" fmla="*/ 28 w 14814"/>
                  <a:gd name="T17" fmla="*/ 2 h 8333"/>
                  <a:gd name="T18" fmla="*/ 30 w 14814"/>
                  <a:gd name="T19" fmla="*/ 3 h 8333"/>
                  <a:gd name="T20" fmla="*/ 31 w 14814"/>
                  <a:gd name="T21" fmla="*/ 4 h 8333"/>
                  <a:gd name="T22" fmla="*/ 33 w 14814"/>
                  <a:gd name="T23" fmla="*/ 5 h 8333"/>
                  <a:gd name="T24" fmla="*/ 34 w 14814"/>
                  <a:gd name="T25" fmla="*/ 5 h 8333"/>
                  <a:gd name="T26" fmla="*/ 36 w 14814"/>
                  <a:gd name="T27" fmla="*/ 6 h 8333"/>
                  <a:gd name="T28" fmla="*/ 37 w 14814"/>
                  <a:gd name="T29" fmla="*/ 7 h 8333"/>
                  <a:gd name="T30" fmla="*/ 38 w 14814"/>
                  <a:gd name="T31" fmla="*/ 8 h 8333"/>
                  <a:gd name="T32" fmla="*/ 38 w 14814"/>
                  <a:gd name="T33" fmla="*/ 8 h 8333"/>
                  <a:gd name="T34" fmla="*/ 39 w 14814"/>
                  <a:gd name="T35" fmla="*/ 9 h 8333"/>
                  <a:gd name="T36" fmla="*/ 39 w 14814"/>
                  <a:gd name="T37" fmla="*/ 11 h 8333"/>
                  <a:gd name="T38" fmla="*/ 39 w 14814"/>
                  <a:gd name="T39" fmla="*/ 12 h 8333"/>
                  <a:gd name="T40" fmla="*/ 38 w 14814"/>
                  <a:gd name="T41" fmla="*/ 13 h 8333"/>
                  <a:gd name="T42" fmla="*/ 38 w 14814"/>
                  <a:gd name="T43" fmla="*/ 15 h 8333"/>
                  <a:gd name="T44" fmla="*/ 37 w 14814"/>
                  <a:gd name="T45" fmla="*/ 18 h 8333"/>
                  <a:gd name="T46" fmla="*/ 36 w 14814"/>
                  <a:gd name="T47" fmla="*/ 19 h 8333"/>
                  <a:gd name="T48" fmla="*/ 35 w 14814"/>
                  <a:gd name="T49" fmla="*/ 21 h 8333"/>
                  <a:gd name="T50" fmla="*/ 33 w 14814"/>
                  <a:gd name="T51" fmla="*/ 21 h 8333"/>
                  <a:gd name="T52" fmla="*/ 31 w 14814"/>
                  <a:gd name="T53" fmla="*/ 22 h 8333"/>
                  <a:gd name="T54" fmla="*/ 28 w 14814"/>
                  <a:gd name="T55" fmla="*/ 22 h 8333"/>
                  <a:gd name="T56" fmla="*/ 25 w 14814"/>
                  <a:gd name="T57" fmla="*/ 22 h 8333"/>
                  <a:gd name="T58" fmla="*/ 22 w 14814"/>
                  <a:gd name="T59" fmla="*/ 21 h 8333"/>
                  <a:gd name="T60" fmla="*/ 20 w 14814"/>
                  <a:gd name="T61" fmla="*/ 21 h 8333"/>
                  <a:gd name="T62" fmla="*/ 17 w 14814"/>
                  <a:gd name="T63" fmla="*/ 20 h 8333"/>
                  <a:gd name="T64" fmla="*/ 15 w 14814"/>
                  <a:gd name="T65" fmla="*/ 20 h 8333"/>
                  <a:gd name="T66" fmla="*/ 13 w 14814"/>
                  <a:gd name="T67" fmla="*/ 20 h 8333"/>
                  <a:gd name="T68" fmla="*/ 11 w 14814"/>
                  <a:gd name="T69" fmla="*/ 20 h 8333"/>
                  <a:gd name="T70" fmla="*/ 9 w 14814"/>
                  <a:gd name="T71" fmla="*/ 20 h 8333"/>
                  <a:gd name="T72" fmla="*/ 8 w 14814"/>
                  <a:gd name="T73" fmla="*/ 20 h 8333"/>
                  <a:gd name="T74" fmla="*/ 6 w 14814"/>
                  <a:gd name="T75" fmla="*/ 19 h 8333"/>
                  <a:gd name="T76" fmla="*/ 5 w 14814"/>
                  <a:gd name="T77" fmla="*/ 19 h 8333"/>
                  <a:gd name="T78" fmla="*/ 4 w 14814"/>
                  <a:gd name="T79" fmla="*/ 18 h 8333"/>
                  <a:gd name="T80" fmla="*/ 4 w 14814"/>
                  <a:gd name="T81" fmla="*/ 16 h 8333"/>
                  <a:gd name="T82" fmla="*/ 4 w 14814"/>
                  <a:gd name="T83" fmla="*/ 15 h 8333"/>
                  <a:gd name="T84" fmla="*/ 4 w 14814"/>
                  <a:gd name="T85" fmla="*/ 13 h 8333"/>
                  <a:gd name="T86" fmla="*/ 2 w 14814"/>
                  <a:gd name="T87" fmla="*/ 12 h 8333"/>
                  <a:gd name="T88" fmla="*/ 1 w 14814"/>
                  <a:gd name="T89" fmla="*/ 10 h 8333"/>
                  <a:gd name="T90" fmla="*/ 0 w 14814"/>
                  <a:gd name="T91" fmla="*/ 9 h 8333"/>
                  <a:gd name="T92" fmla="*/ 0 w 14814"/>
                  <a:gd name="T93" fmla="*/ 7 h 8333"/>
                  <a:gd name="T94" fmla="*/ 0 w 14814"/>
                  <a:gd name="T95" fmla="*/ 6 h 8333"/>
                  <a:gd name="T96" fmla="*/ 1 w 14814"/>
                  <a:gd name="T97" fmla="*/ 5 h 8333"/>
                  <a:gd name="T98" fmla="*/ 3 w 14814"/>
                  <a:gd name="T99" fmla="*/ 4 h 8333"/>
                  <a:gd name="T100" fmla="*/ 5 w 14814"/>
                  <a:gd name="T101" fmla="*/ 3 h 8333"/>
                  <a:gd name="T102" fmla="*/ 8 w 14814"/>
                  <a:gd name="T103" fmla="*/ 3 h 8333"/>
                  <a:gd name="T104" fmla="*/ 11 w 14814"/>
                  <a:gd name="T105" fmla="*/ 3 h 83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814"/>
                  <a:gd name="T160" fmla="*/ 0 h 8333"/>
                  <a:gd name="T161" fmla="*/ 14814 w 14814"/>
                  <a:gd name="T162" fmla="*/ 8333 h 83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814" h="8333">
                    <a:moveTo>
                      <a:pt x="5141" y="1093"/>
                    </a:moveTo>
                    <a:lnTo>
                      <a:pt x="5382" y="941"/>
                    </a:lnTo>
                    <a:lnTo>
                      <a:pt x="5621" y="802"/>
                    </a:lnTo>
                    <a:lnTo>
                      <a:pt x="5857" y="673"/>
                    </a:lnTo>
                    <a:lnTo>
                      <a:pt x="6092" y="557"/>
                    </a:lnTo>
                    <a:lnTo>
                      <a:pt x="6325" y="451"/>
                    </a:lnTo>
                    <a:lnTo>
                      <a:pt x="6555" y="356"/>
                    </a:lnTo>
                    <a:lnTo>
                      <a:pt x="6784" y="273"/>
                    </a:lnTo>
                    <a:lnTo>
                      <a:pt x="7010" y="202"/>
                    </a:lnTo>
                    <a:lnTo>
                      <a:pt x="7233" y="140"/>
                    </a:lnTo>
                    <a:lnTo>
                      <a:pt x="7455" y="91"/>
                    </a:lnTo>
                    <a:lnTo>
                      <a:pt x="7676" y="52"/>
                    </a:lnTo>
                    <a:lnTo>
                      <a:pt x="7895" y="25"/>
                    </a:lnTo>
                    <a:lnTo>
                      <a:pt x="8110" y="7"/>
                    </a:lnTo>
                    <a:lnTo>
                      <a:pt x="8324" y="0"/>
                    </a:lnTo>
                    <a:lnTo>
                      <a:pt x="8536" y="6"/>
                    </a:lnTo>
                    <a:lnTo>
                      <a:pt x="8746" y="20"/>
                    </a:lnTo>
                    <a:lnTo>
                      <a:pt x="8954" y="46"/>
                    </a:lnTo>
                    <a:lnTo>
                      <a:pt x="9160" y="83"/>
                    </a:lnTo>
                    <a:lnTo>
                      <a:pt x="9365" y="129"/>
                    </a:lnTo>
                    <a:lnTo>
                      <a:pt x="9567" y="186"/>
                    </a:lnTo>
                    <a:lnTo>
                      <a:pt x="9767" y="253"/>
                    </a:lnTo>
                    <a:lnTo>
                      <a:pt x="9966" y="331"/>
                    </a:lnTo>
                    <a:lnTo>
                      <a:pt x="10163" y="420"/>
                    </a:lnTo>
                    <a:lnTo>
                      <a:pt x="10356" y="518"/>
                    </a:lnTo>
                    <a:lnTo>
                      <a:pt x="10549" y="625"/>
                    </a:lnTo>
                    <a:lnTo>
                      <a:pt x="10741" y="744"/>
                    </a:lnTo>
                    <a:lnTo>
                      <a:pt x="10929" y="871"/>
                    </a:lnTo>
                    <a:lnTo>
                      <a:pt x="11117" y="1010"/>
                    </a:lnTo>
                    <a:lnTo>
                      <a:pt x="11302" y="1158"/>
                    </a:lnTo>
                    <a:lnTo>
                      <a:pt x="11485" y="1316"/>
                    </a:lnTo>
                    <a:lnTo>
                      <a:pt x="11667" y="1483"/>
                    </a:lnTo>
                    <a:lnTo>
                      <a:pt x="11848" y="1660"/>
                    </a:lnTo>
                    <a:lnTo>
                      <a:pt x="12051" y="1724"/>
                    </a:lnTo>
                    <a:lnTo>
                      <a:pt x="12252" y="1789"/>
                    </a:lnTo>
                    <a:lnTo>
                      <a:pt x="12449" y="1855"/>
                    </a:lnTo>
                    <a:lnTo>
                      <a:pt x="12641" y="1924"/>
                    </a:lnTo>
                    <a:lnTo>
                      <a:pt x="12829" y="1993"/>
                    </a:lnTo>
                    <a:lnTo>
                      <a:pt x="13011" y="2067"/>
                    </a:lnTo>
                    <a:lnTo>
                      <a:pt x="13188" y="2142"/>
                    </a:lnTo>
                    <a:lnTo>
                      <a:pt x="13359" y="2221"/>
                    </a:lnTo>
                    <a:lnTo>
                      <a:pt x="13522" y="2302"/>
                    </a:lnTo>
                    <a:lnTo>
                      <a:pt x="13679" y="2387"/>
                    </a:lnTo>
                    <a:lnTo>
                      <a:pt x="13827" y="2474"/>
                    </a:lnTo>
                    <a:lnTo>
                      <a:pt x="13967" y="2567"/>
                    </a:lnTo>
                    <a:lnTo>
                      <a:pt x="14099" y="2663"/>
                    </a:lnTo>
                    <a:lnTo>
                      <a:pt x="14221" y="2764"/>
                    </a:lnTo>
                    <a:lnTo>
                      <a:pt x="14333" y="2868"/>
                    </a:lnTo>
                    <a:lnTo>
                      <a:pt x="14435" y="2978"/>
                    </a:lnTo>
                    <a:lnTo>
                      <a:pt x="14525" y="3093"/>
                    </a:lnTo>
                    <a:lnTo>
                      <a:pt x="14605" y="3213"/>
                    </a:lnTo>
                    <a:lnTo>
                      <a:pt x="14673" y="3337"/>
                    </a:lnTo>
                    <a:lnTo>
                      <a:pt x="14727" y="3469"/>
                    </a:lnTo>
                    <a:lnTo>
                      <a:pt x="14770" y="3605"/>
                    </a:lnTo>
                    <a:lnTo>
                      <a:pt x="14799" y="3748"/>
                    </a:lnTo>
                    <a:lnTo>
                      <a:pt x="14814" y="3897"/>
                    </a:lnTo>
                    <a:lnTo>
                      <a:pt x="14814" y="4052"/>
                    </a:lnTo>
                    <a:lnTo>
                      <a:pt x="14799" y="4215"/>
                    </a:lnTo>
                    <a:lnTo>
                      <a:pt x="14770" y="4385"/>
                    </a:lnTo>
                    <a:lnTo>
                      <a:pt x="14723" y="4561"/>
                    </a:lnTo>
                    <a:lnTo>
                      <a:pt x="14661" y="4745"/>
                    </a:lnTo>
                    <a:lnTo>
                      <a:pt x="14581" y="4938"/>
                    </a:lnTo>
                    <a:lnTo>
                      <a:pt x="14484" y="5138"/>
                    </a:lnTo>
                    <a:lnTo>
                      <a:pt x="14369" y="5346"/>
                    </a:lnTo>
                    <a:lnTo>
                      <a:pt x="14236" y="5563"/>
                    </a:lnTo>
                    <a:lnTo>
                      <a:pt x="14254" y="5898"/>
                    </a:lnTo>
                    <a:lnTo>
                      <a:pt x="14241" y="6206"/>
                    </a:lnTo>
                    <a:lnTo>
                      <a:pt x="14199" y="6492"/>
                    </a:lnTo>
                    <a:lnTo>
                      <a:pt x="14130" y="6753"/>
                    </a:lnTo>
                    <a:lnTo>
                      <a:pt x="14034" y="6991"/>
                    </a:lnTo>
                    <a:lnTo>
                      <a:pt x="13912" y="7207"/>
                    </a:lnTo>
                    <a:lnTo>
                      <a:pt x="13768" y="7400"/>
                    </a:lnTo>
                    <a:lnTo>
                      <a:pt x="13600" y="7574"/>
                    </a:lnTo>
                    <a:lnTo>
                      <a:pt x="13411" y="7728"/>
                    </a:lnTo>
                    <a:lnTo>
                      <a:pt x="13202" y="7862"/>
                    </a:lnTo>
                    <a:lnTo>
                      <a:pt x="12973" y="7978"/>
                    </a:lnTo>
                    <a:lnTo>
                      <a:pt x="12728" y="8076"/>
                    </a:lnTo>
                    <a:lnTo>
                      <a:pt x="12466" y="8157"/>
                    </a:lnTo>
                    <a:lnTo>
                      <a:pt x="12189" y="8221"/>
                    </a:lnTo>
                    <a:lnTo>
                      <a:pt x="11898" y="8270"/>
                    </a:lnTo>
                    <a:lnTo>
                      <a:pt x="11595" y="8304"/>
                    </a:lnTo>
                    <a:lnTo>
                      <a:pt x="11280" y="8325"/>
                    </a:lnTo>
                    <a:lnTo>
                      <a:pt x="10956" y="8333"/>
                    </a:lnTo>
                    <a:lnTo>
                      <a:pt x="10622" y="8326"/>
                    </a:lnTo>
                    <a:lnTo>
                      <a:pt x="10282" y="8309"/>
                    </a:lnTo>
                    <a:lnTo>
                      <a:pt x="9934" y="8281"/>
                    </a:lnTo>
                    <a:lnTo>
                      <a:pt x="9582" y="8243"/>
                    </a:lnTo>
                    <a:lnTo>
                      <a:pt x="9228" y="8195"/>
                    </a:lnTo>
                    <a:lnTo>
                      <a:pt x="8870" y="8139"/>
                    </a:lnTo>
                    <a:lnTo>
                      <a:pt x="8511" y="8074"/>
                    </a:lnTo>
                    <a:lnTo>
                      <a:pt x="8153" y="8002"/>
                    </a:lnTo>
                    <a:lnTo>
                      <a:pt x="7796" y="7923"/>
                    </a:lnTo>
                    <a:lnTo>
                      <a:pt x="7441" y="7839"/>
                    </a:lnTo>
                    <a:lnTo>
                      <a:pt x="7091" y="7750"/>
                    </a:lnTo>
                    <a:lnTo>
                      <a:pt x="6746" y="7656"/>
                    </a:lnTo>
                    <a:lnTo>
                      <a:pt x="6407" y="7560"/>
                    </a:lnTo>
                    <a:lnTo>
                      <a:pt x="6076" y="7459"/>
                    </a:lnTo>
                    <a:lnTo>
                      <a:pt x="5826" y="7482"/>
                    </a:lnTo>
                    <a:lnTo>
                      <a:pt x="5577" y="7502"/>
                    </a:lnTo>
                    <a:lnTo>
                      <a:pt x="5328" y="7521"/>
                    </a:lnTo>
                    <a:lnTo>
                      <a:pt x="5082" y="7537"/>
                    </a:lnTo>
                    <a:lnTo>
                      <a:pt x="4838" y="7551"/>
                    </a:lnTo>
                    <a:lnTo>
                      <a:pt x="4597" y="7561"/>
                    </a:lnTo>
                    <a:lnTo>
                      <a:pt x="4359" y="7567"/>
                    </a:lnTo>
                    <a:lnTo>
                      <a:pt x="4126" y="7569"/>
                    </a:lnTo>
                    <a:lnTo>
                      <a:pt x="3897" y="7567"/>
                    </a:lnTo>
                    <a:lnTo>
                      <a:pt x="3675" y="7558"/>
                    </a:lnTo>
                    <a:lnTo>
                      <a:pt x="3460" y="7544"/>
                    </a:lnTo>
                    <a:lnTo>
                      <a:pt x="3252" y="7524"/>
                    </a:lnTo>
                    <a:lnTo>
                      <a:pt x="3051" y="7496"/>
                    </a:lnTo>
                    <a:lnTo>
                      <a:pt x="2859" y="7461"/>
                    </a:lnTo>
                    <a:lnTo>
                      <a:pt x="2676" y="7418"/>
                    </a:lnTo>
                    <a:lnTo>
                      <a:pt x="2503" y="7367"/>
                    </a:lnTo>
                    <a:lnTo>
                      <a:pt x="2340" y="7306"/>
                    </a:lnTo>
                    <a:lnTo>
                      <a:pt x="2189" y="7236"/>
                    </a:lnTo>
                    <a:lnTo>
                      <a:pt x="2050" y="7156"/>
                    </a:lnTo>
                    <a:lnTo>
                      <a:pt x="1923" y="7066"/>
                    </a:lnTo>
                    <a:lnTo>
                      <a:pt x="1810" y="6963"/>
                    </a:lnTo>
                    <a:lnTo>
                      <a:pt x="1711" y="6851"/>
                    </a:lnTo>
                    <a:lnTo>
                      <a:pt x="1626" y="6725"/>
                    </a:lnTo>
                    <a:lnTo>
                      <a:pt x="1558" y="6587"/>
                    </a:lnTo>
                    <a:lnTo>
                      <a:pt x="1504" y="6436"/>
                    </a:lnTo>
                    <a:lnTo>
                      <a:pt x="1468" y="6271"/>
                    </a:lnTo>
                    <a:lnTo>
                      <a:pt x="1449" y="6092"/>
                    </a:lnTo>
                    <a:lnTo>
                      <a:pt x="1448" y="5899"/>
                    </a:lnTo>
                    <a:lnTo>
                      <a:pt x="1467" y="5690"/>
                    </a:lnTo>
                    <a:lnTo>
                      <a:pt x="1504" y="5466"/>
                    </a:lnTo>
                    <a:lnTo>
                      <a:pt x="1562" y="5226"/>
                    </a:lnTo>
                    <a:lnTo>
                      <a:pt x="1641" y="4967"/>
                    </a:lnTo>
                    <a:lnTo>
                      <a:pt x="1376" y="4774"/>
                    </a:lnTo>
                    <a:lnTo>
                      <a:pt x="1134" y="4579"/>
                    </a:lnTo>
                    <a:lnTo>
                      <a:pt x="916" y="4385"/>
                    </a:lnTo>
                    <a:lnTo>
                      <a:pt x="720" y="4191"/>
                    </a:lnTo>
                    <a:lnTo>
                      <a:pt x="548" y="4000"/>
                    </a:lnTo>
                    <a:lnTo>
                      <a:pt x="398" y="3810"/>
                    </a:lnTo>
                    <a:lnTo>
                      <a:pt x="273" y="3622"/>
                    </a:lnTo>
                    <a:lnTo>
                      <a:pt x="171" y="3438"/>
                    </a:lnTo>
                    <a:lnTo>
                      <a:pt x="92" y="3256"/>
                    </a:lnTo>
                    <a:lnTo>
                      <a:pt x="37" y="3079"/>
                    </a:lnTo>
                    <a:lnTo>
                      <a:pt x="7" y="2905"/>
                    </a:lnTo>
                    <a:lnTo>
                      <a:pt x="0" y="2737"/>
                    </a:lnTo>
                    <a:lnTo>
                      <a:pt x="18" y="2573"/>
                    </a:lnTo>
                    <a:lnTo>
                      <a:pt x="59" y="2415"/>
                    </a:lnTo>
                    <a:lnTo>
                      <a:pt x="127" y="2264"/>
                    </a:lnTo>
                    <a:lnTo>
                      <a:pt x="217" y="2120"/>
                    </a:lnTo>
                    <a:lnTo>
                      <a:pt x="334" y="1982"/>
                    </a:lnTo>
                    <a:lnTo>
                      <a:pt x="474" y="1851"/>
                    </a:lnTo>
                    <a:lnTo>
                      <a:pt x="640" y="1729"/>
                    </a:lnTo>
                    <a:lnTo>
                      <a:pt x="832" y="1616"/>
                    </a:lnTo>
                    <a:lnTo>
                      <a:pt x="1048" y="1511"/>
                    </a:lnTo>
                    <a:lnTo>
                      <a:pt x="1290" y="1416"/>
                    </a:lnTo>
                    <a:lnTo>
                      <a:pt x="1558" y="1331"/>
                    </a:lnTo>
                    <a:lnTo>
                      <a:pt x="1851" y="1256"/>
                    </a:lnTo>
                    <a:lnTo>
                      <a:pt x="2170" y="1193"/>
                    </a:lnTo>
                    <a:lnTo>
                      <a:pt x="2516" y="1140"/>
                    </a:lnTo>
                    <a:lnTo>
                      <a:pt x="2886" y="1100"/>
                    </a:lnTo>
                    <a:lnTo>
                      <a:pt x="3285" y="1072"/>
                    </a:lnTo>
                    <a:lnTo>
                      <a:pt x="3709" y="1057"/>
                    </a:lnTo>
                    <a:lnTo>
                      <a:pt x="4160" y="1055"/>
                    </a:lnTo>
                    <a:lnTo>
                      <a:pt x="4637" y="1066"/>
                    </a:lnTo>
                    <a:lnTo>
                      <a:pt x="5141" y="1093"/>
                    </a:lnTo>
                    <a:close/>
                  </a:path>
                </a:pathLst>
              </a:custGeom>
              <a:solidFill>
                <a:srgbClr val="D5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0" name="Freeform 462"/>
              <p:cNvSpPr>
                <a:spLocks/>
              </p:cNvSpPr>
              <p:nvPr/>
            </p:nvSpPr>
            <p:spPr bwMode="auto">
              <a:xfrm>
                <a:off x="1349" y="2541"/>
                <a:ext cx="758" cy="425"/>
              </a:xfrm>
              <a:custGeom>
                <a:avLst/>
                <a:gdLst>
                  <a:gd name="T0" fmla="*/ 15 w 14776"/>
                  <a:gd name="T1" fmla="*/ 2 h 8309"/>
                  <a:gd name="T2" fmla="*/ 17 w 14776"/>
                  <a:gd name="T3" fmla="*/ 1 h 8309"/>
                  <a:gd name="T4" fmla="*/ 18 w 14776"/>
                  <a:gd name="T5" fmla="*/ 1 h 8309"/>
                  <a:gd name="T6" fmla="*/ 20 w 14776"/>
                  <a:gd name="T7" fmla="*/ 0 h 8309"/>
                  <a:gd name="T8" fmla="*/ 22 w 14776"/>
                  <a:gd name="T9" fmla="*/ 0 h 8309"/>
                  <a:gd name="T10" fmla="*/ 23 w 14776"/>
                  <a:gd name="T11" fmla="*/ 0 h 8309"/>
                  <a:gd name="T12" fmla="*/ 25 w 14776"/>
                  <a:gd name="T13" fmla="*/ 0 h 8309"/>
                  <a:gd name="T14" fmla="*/ 27 w 14776"/>
                  <a:gd name="T15" fmla="*/ 1 h 8309"/>
                  <a:gd name="T16" fmla="*/ 28 w 14776"/>
                  <a:gd name="T17" fmla="*/ 2 h 8309"/>
                  <a:gd name="T18" fmla="*/ 30 w 14776"/>
                  <a:gd name="T19" fmla="*/ 3 h 8309"/>
                  <a:gd name="T20" fmla="*/ 31 w 14776"/>
                  <a:gd name="T21" fmla="*/ 4 h 8309"/>
                  <a:gd name="T22" fmla="*/ 33 w 14776"/>
                  <a:gd name="T23" fmla="*/ 5 h 8309"/>
                  <a:gd name="T24" fmla="*/ 34 w 14776"/>
                  <a:gd name="T25" fmla="*/ 5 h 8309"/>
                  <a:gd name="T26" fmla="*/ 35 w 14776"/>
                  <a:gd name="T27" fmla="*/ 6 h 8309"/>
                  <a:gd name="T28" fmla="*/ 37 w 14776"/>
                  <a:gd name="T29" fmla="*/ 7 h 8309"/>
                  <a:gd name="T30" fmla="*/ 38 w 14776"/>
                  <a:gd name="T31" fmla="*/ 7 h 8309"/>
                  <a:gd name="T32" fmla="*/ 38 w 14776"/>
                  <a:gd name="T33" fmla="*/ 8 h 8309"/>
                  <a:gd name="T34" fmla="*/ 39 w 14776"/>
                  <a:gd name="T35" fmla="*/ 9 h 8309"/>
                  <a:gd name="T36" fmla="*/ 39 w 14776"/>
                  <a:gd name="T37" fmla="*/ 11 h 8309"/>
                  <a:gd name="T38" fmla="*/ 39 w 14776"/>
                  <a:gd name="T39" fmla="*/ 12 h 8309"/>
                  <a:gd name="T40" fmla="*/ 38 w 14776"/>
                  <a:gd name="T41" fmla="*/ 13 h 8309"/>
                  <a:gd name="T42" fmla="*/ 37 w 14776"/>
                  <a:gd name="T43" fmla="*/ 15 h 8309"/>
                  <a:gd name="T44" fmla="*/ 37 w 14776"/>
                  <a:gd name="T45" fmla="*/ 18 h 8309"/>
                  <a:gd name="T46" fmla="*/ 36 w 14776"/>
                  <a:gd name="T47" fmla="*/ 19 h 8309"/>
                  <a:gd name="T48" fmla="*/ 35 w 14776"/>
                  <a:gd name="T49" fmla="*/ 21 h 8309"/>
                  <a:gd name="T50" fmla="*/ 33 w 14776"/>
                  <a:gd name="T51" fmla="*/ 21 h 8309"/>
                  <a:gd name="T52" fmla="*/ 30 w 14776"/>
                  <a:gd name="T53" fmla="*/ 22 h 8309"/>
                  <a:gd name="T54" fmla="*/ 28 w 14776"/>
                  <a:gd name="T55" fmla="*/ 22 h 8309"/>
                  <a:gd name="T56" fmla="*/ 25 w 14776"/>
                  <a:gd name="T57" fmla="*/ 21 h 8309"/>
                  <a:gd name="T58" fmla="*/ 22 w 14776"/>
                  <a:gd name="T59" fmla="*/ 21 h 8309"/>
                  <a:gd name="T60" fmla="*/ 20 w 14776"/>
                  <a:gd name="T61" fmla="*/ 20 h 8309"/>
                  <a:gd name="T62" fmla="*/ 17 w 14776"/>
                  <a:gd name="T63" fmla="*/ 20 h 8309"/>
                  <a:gd name="T64" fmla="*/ 15 w 14776"/>
                  <a:gd name="T65" fmla="*/ 20 h 8309"/>
                  <a:gd name="T66" fmla="*/ 13 w 14776"/>
                  <a:gd name="T67" fmla="*/ 20 h 8309"/>
                  <a:gd name="T68" fmla="*/ 11 w 14776"/>
                  <a:gd name="T69" fmla="*/ 20 h 8309"/>
                  <a:gd name="T70" fmla="*/ 9 w 14776"/>
                  <a:gd name="T71" fmla="*/ 20 h 8309"/>
                  <a:gd name="T72" fmla="*/ 7 w 14776"/>
                  <a:gd name="T73" fmla="*/ 19 h 8309"/>
                  <a:gd name="T74" fmla="*/ 6 w 14776"/>
                  <a:gd name="T75" fmla="*/ 19 h 8309"/>
                  <a:gd name="T76" fmla="*/ 5 w 14776"/>
                  <a:gd name="T77" fmla="*/ 18 h 8309"/>
                  <a:gd name="T78" fmla="*/ 4 w 14776"/>
                  <a:gd name="T79" fmla="*/ 18 h 8309"/>
                  <a:gd name="T80" fmla="*/ 4 w 14776"/>
                  <a:gd name="T81" fmla="*/ 16 h 8309"/>
                  <a:gd name="T82" fmla="*/ 4 w 14776"/>
                  <a:gd name="T83" fmla="*/ 15 h 8309"/>
                  <a:gd name="T84" fmla="*/ 4 w 14776"/>
                  <a:gd name="T85" fmla="*/ 13 h 8309"/>
                  <a:gd name="T86" fmla="*/ 2 w 14776"/>
                  <a:gd name="T87" fmla="*/ 11 h 8309"/>
                  <a:gd name="T88" fmla="*/ 1 w 14776"/>
                  <a:gd name="T89" fmla="*/ 10 h 8309"/>
                  <a:gd name="T90" fmla="*/ 0 w 14776"/>
                  <a:gd name="T91" fmla="*/ 8 h 8309"/>
                  <a:gd name="T92" fmla="*/ 0 w 14776"/>
                  <a:gd name="T93" fmla="*/ 7 h 8309"/>
                  <a:gd name="T94" fmla="*/ 0 w 14776"/>
                  <a:gd name="T95" fmla="*/ 6 h 8309"/>
                  <a:gd name="T96" fmla="*/ 1 w 14776"/>
                  <a:gd name="T97" fmla="*/ 5 h 8309"/>
                  <a:gd name="T98" fmla="*/ 3 w 14776"/>
                  <a:gd name="T99" fmla="*/ 4 h 8309"/>
                  <a:gd name="T100" fmla="*/ 5 w 14776"/>
                  <a:gd name="T101" fmla="*/ 3 h 8309"/>
                  <a:gd name="T102" fmla="*/ 8 w 14776"/>
                  <a:gd name="T103" fmla="*/ 3 h 8309"/>
                  <a:gd name="T104" fmla="*/ 11 w 14776"/>
                  <a:gd name="T105" fmla="*/ 3 h 83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76"/>
                  <a:gd name="T160" fmla="*/ 0 h 8309"/>
                  <a:gd name="T161" fmla="*/ 14776 w 14776"/>
                  <a:gd name="T162" fmla="*/ 8309 h 83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76" h="8309">
                    <a:moveTo>
                      <a:pt x="5127" y="1089"/>
                    </a:moveTo>
                    <a:lnTo>
                      <a:pt x="5368" y="937"/>
                    </a:lnTo>
                    <a:lnTo>
                      <a:pt x="5606" y="798"/>
                    </a:lnTo>
                    <a:lnTo>
                      <a:pt x="5842" y="670"/>
                    </a:lnTo>
                    <a:lnTo>
                      <a:pt x="6076" y="554"/>
                    </a:lnTo>
                    <a:lnTo>
                      <a:pt x="6309" y="449"/>
                    </a:lnTo>
                    <a:lnTo>
                      <a:pt x="6538" y="354"/>
                    </a:lnTo>
                    <a:lnTo>
                      <a:pt x="6766" y="272"/>
                    </a:lnTo>
                    <a:lnTo>
                      <a:pt x="6992" y="200"/>
                    </a:lnTo>
                    <a:lnTo>
                      <a:pt x="7215" y="139"/>
                    </a:lnTo>
                    <a:lnTo>
                      <a:pt x="7436" y="90"/>
                    </a:lnTo>
                    <a:lnTo>
                      <a:pt x="7657" y="51"/>
                    </a:lnTo>
                    <a:lnTo>
                      <a:pt x="7873" y="23"/>
                    </a:lnTo>
                    <a:lnTo>
                      <a:pt x="8089" y="6"/>
                    </a:lnTo>
                    <a:lnTo>
                      <a:pt x="8303" y="0"/>
                    </a:lnTo>
                    <a:lnTo>
                      <a:pt x="8515" y="4"/>
                    </a:lnTo>
                    <a:lnTo>
                      <a:pt x="8724" y="19"/>
                    </a:lnTo>
                    <a:lnTo>
                      <a:pt x="8932" y="44"/>
                    </a:lnTo>
                    <a:lnTo>
                      <a:pt x="9137" y="81"/>
                    </a:lnTo>
                    <a:lnTo>
                      <a:pt x="9340" y="127"/>
                    </a:lnTo>
                    <a:lnTo>
                      <a:pt x="9542" y="184"/>
                    </a:lnTo>
                    <a:lnTo>
                      <a:pt x="9743" y="252"/>
                    </a:lnTo>
                    <a:lnTo>
                      <a:pt x="9940" y="329"/>
                    </a:lnTo>
                    <a:lnTo>
                      <a:pt x="10136" y="417"/>
                    </a:lnTo>
                    <a:lnTo>
                      <a:pt x="10330" y="515"/>
                    </a:lnTo>
                    <a:lnTo>
                      <a:pt x="10523" y="622"/>
                    </a:lnTo>
                    <a:lnTo>
                      <a:pt x="10713" y="740"/>
                    </a:lnTo>
                    <a:lnTo>
                      <a:pt x="10902" y="869"/>
                    </a:lnTo>
                    <a:lnTo>
                      <a:pt x="11088" y="1006"/>
                    </a:lnTo>
                    <a:lnTo>
                      <a:pt x="11274" y="1154"/>
                    </a:lnTo>
                    <a:lnTo>
                      <a:pt x="11456" y="1311"/>
                    </a:lnTo>
                    <a:lnTo>
                      <a:pt x="11638" y="1479"/>
                    </a:lnTo>
                    <a:lnTo>
                      <a:pt x="11817" y="1655"/>
                    </a:lnTo>
                    <a:lnTo>
                      <a:pt x="12020" y="1718"/>
                    </a:lnTo>
                    <a:lnTo>
                      <a:pt x="12220" y="1782"/>
                    </a:lnTo>
                    <a:lnTo>
                      <a:pt x="12416" y="1848"/>
                    </a:lnTo>
                    <a:lnTo>
                      <a:pt x="12609" y="1917"/>
                    </a:lnTo>
                    <a:lnTo>
                      <a:pt x="12796" y="1987"/>
                    </a:lnTo>
                    <a:lnTo>
                      <a:pt x="12978" y="2060"/>
                    </a:lnTo>
                    <a:lnTo>
                      <a:pt x="13154" y="2135"/>
                    </a:lnTo>
                    <a:lnTo>
                      <a:pt x="13324" y="2214"/>
                    </a:lnTo>
                    <a:lnTo>
                      <a:pt x="13488" y="2295"/>
                    </a:lnTo>
                    <a:lnTo>
                      <a:pt x="13644" y="2379"/>
                    </a:lnTo>
                    <a:lnTo>
                      <a:pt x="13791" y="2468"/>
                    </a:lnTo>
                    <a:lnTo>
                      <a:pt x="13931" y="2559"/>
                    </a:lnTo>
                    <a:lnTo>
                      <a:pt x="14063" y="2655"/>
                    </a:lnTo>
                    <a:lnTo>
                      <a:pt x="14184" y="2755"/>
                    </a:lnTo>
                    <a:lnTo>
                      <a:pt x="14296" y="2860"/>
                    </a:lnTo>
                    <a:lnTo>
                      <a:pt x="14398" y="2969"/>
                    </a:lnTo>
                    <a:lnTo>
                      <a:pt x="14488" y="3084"/>
                    </a:lnTo>
                    <a:lnTo>
                      <a:pt x="14567" y="3203"/>
                    </a:lnTo>
                    <a:lnTo>
                      <a:pt x="14635" y="3327"/>
                    </a:lnTo>
                    <a:lnTo>
                      <a:pt x="14690" y="3458"/>
                    </a:lnTo>
                    <a:lnTo>
                      <a:pt x="14732" y="3595"/>
                    </a:lnTo>
                    <a:lnTo>
                      <a:pt x="14761" y="3737"/>
                    </a:lnTo>
                    <a:lnTo>
                      <a:pt x="14776" y="3885"/>
                    </a:lnTo>
                    <a:lnTo>
                      <a:pt x="14776" y="4041"/>
                    </a:lnTo>
                    <a:lnTo>
                      <a:pt x="14761" y="4202"/>
                    </a:lnTo>
                    <a:lnTo>
                      <a:pt x="14732" y="4372"/>
                    </a:lnTo>
                    <a:lnTo>
                      <a:pt x="14685" y="4548"/>
                    </a:lnTo>
                    <a:lnTo>
                      <a:pt x="14623" y="4732"/>
                    </a:lnTo>
                    <a:lnTo>
                      <a:pt x="14544" y="4924"/>
                    </a:lnTo>
                    <a:lnTo>
                      <a:pt x="14447" y="5123"/>
                    </a:lnTo>
                    <a:lnTo>
                      <a:pt x="14333" y="5330"/>
                    </a:lnTo>
                    <a:lnTo>
                      <a:pt x="14200" y="5547"/>
                    </a:lnTo>
                    <a:lnTo>
                      <a:pt x="14217" y="5880"/>
                    </a:lnTo>
                    <a:lnTo>
                      <a:pt x="14204" y="6190"/>
                    </a:lnTo>
                    <a:lnTo>
                      <a:pt x="14163" y="6473"/>
                    </a:lnTo>
                    <a:lnTo>
                      <a:pt x="14094" y="6734"/>
                    </a:lnTo>
                    <a:lnTo>
                      <a:pt x="13998" y="6971"/>
                    </a:lnTo>
                    <a:lnTo>
                      <a:pt x="13878" y="7186"/>
                    </a:lnTo>
                    <a:lnTo>
                      <a:pt x="13732" y="7380"/>
                    </a:lnTo>
                    <a:lnTo>
                      <a:pt x="13565" y="7554"/>
                    </a:lnTo>
                    <a:lnTo>
                      <a:pt x="13376" y="7707"/>
                    </a:lnTo>
                    <a:lnTo>
                      <a:pt x="13168" y="7840"/>
                    </a:lnTo>
                    <a:lnTo>
                      <a:pt x="12940" y="7956"/>
                    </a:lnTo>
                    <a:lnTo>
                      <a:pt x="12695" y="8053"/>
                    </a:lnTo>
                    <a:lnTo>
                      <a:pt x="12434" y="8134"/>
                    </a:lnTo>
                    <a:lnTo>
                      <a:pt x="12157" y="8198"/>
                    </a:lnTo>
                    <a:lnTo>
                      <a:pt x="11867" y="8248"/>
                    </a:lnTo>
                    <a:lnTo>
                      <a:pt x="11565" y="8282"/>
                    </a:lnTo>
                    <a:lnTo>
                      <a:pt x="11251" y="8303"/>
                    </a:lnTo>
                    <a:lnTo>
                      <a:pt x="10927" y="8309"/>
                    </a:lnTo>
                    <a:lnTo>
                      <a:pt x="10594" y="8304"/>
                    </a:lnTo>
                    <a:lnTo>
                      <a:pt x="10255" y="8287"/>
                    </a:lnTo>
                    <a:lnTo>
                      <a:pt x="9909" y="8258"/>
                    </a:lnTo>
                    <a:lnTo>
                      <a:pt x="9558" y="8221"/>
                    </a:lnTo>
                    <a:lnTo>
                      <a:pt x="9203" y="8173"/>
                    </a:lnTo>
                    <a:lnTo>
                      <a:pt x="8847" y="8116"/>
                    </a:lnTo>
                    <a:lnTo>
                      <a:pt x="8489" y="8052"/>
                    </a:lnTo>
                    <a:lnTo>
                      <a:pt x="8131" y="7979"/>
                    </a:lnTo>
                    <a:lnTo>
                      <a:pt x="7776" y="7901"/>
                    </a:lnTo>
                    <a:lnTo>
                      <a:pt x="7422" y="7817"/>
                    </a:lnTo>
                    <a:lnTo>
                      <a:pt x="7072" y="7729"/>
                    </a:lnTo>
                    <a:lnTo>
                      <a:pt x="6728" y="7635"/>
                    </a:lnTo>
                    <a:lnTo>
                      <a:pt x="6391" y="7539"/>
                    </a:lnTo>
                    <a:lnTo>
                      <a:pt x="6060" y="7439"/>
                    </a:lnTo>
                    <a:lnTo>
                      <a:pt x="5812" y="7461"/>
                    </a:lnTo>
                    <a:lnTo>
                      <a:pt x="5563" y="7481"/>
                    </a:lnTo>
                    <a:lnTo>
                      <a:pt x="5315" y="7500"/>
                    </a:lnTo>
                    <a:lnTo>
                      <a:pt x="5069" y="7516"/>
                    </a:lnTo>
                    <a:lnTo>
                      <a:pt x="4825" y="7530"/>
                    </a:lnTo>
                    <a:lnTo>
                      <a:pt x="4585" y="7540"/>
                    </a:lnTo>
                    <a:lnTo>
                      <a:pt x="4348" y="7546"/>
                    </a:lnTo>
                    <a:lnTo>
                      <a:pt x="4115" y="7549"/>
                    </a:lnTo>
                    <a:lnTo>
                      <a:pt x="3888" y="7545"/>
                    </a:lnTo>
                    <a:lnTo>
                      <a:pt x="3667" y="7538"/>
                    </a:lnTo>
                    <a:lnTo>
                      <a:pt x="3451" y="7523"/>
                    </a:lnTo>
                    <a:lnTo>
                      <a:pt x="3243" y="7503"/>
                    </a:lnTo>
                    <a:lnTo>
                      <a:pt x="3043" y="7476"/>
                    </a:lnTo>
                    <a:lnTo>
                      <a:pt x="2852" y="7440"/>
                    </a:lnTo>
                    <a:lnTo>
                      <a:pt x="2668" y="7398"/>
                    </a:lnTo>
                    <a:lnTo>
                      <a:pt x="2496" y="7346"/>
                    </a:lnTo>
                    <a:lnTo>
                      <a:pt x="2335" y="7286"/>
                    </a:lnTo>
                    <a:lnTo>
                      <a:pt x="2183" y="7216"/>
                    </a:lnTo>
                    <a:lnTo>
                      <a:pt x="2045" y="7137"/>
                    </a:lnTo>
                    <a:lnTo>
                      <a:pt x="1919" y="7046"/>
                    </a:lnTo>
                    <a:lnTo>
                      <a:pt x="1805" y="6945"/>
                    </a:lnTo>
                    <a:lnTo>
                      <a:pt x="1707" y="6831"/>
                    </a:lnTo>
                    <a:lnTo>
                      <a:pt x="1622" y="6707"/>
                    </a:lnTo>
                    <a:lnTo>
                      <a:pt x="1553" y="6569"/>
                    </a:lnTo>
                    <a:lnTo>
                      <a:pt x="1501" y="6418"/>
                    </a:lnTo>
                    <a:lnTo>
                      <a:pt x="1464" y="6254"/>
                    </a:lnTo>
                    <a:lnTo>
                      <a:pt x="1446" y="6075"/>
                    </a:lnTo>
                    <a:lnTo>
                      <a:pt x="1445" y="5882"/>
                    </a:lnTo>
                    <a:lnTo>
                      <a:pt x="1463" y="5674"/>
                    </a:lnTo>
                    <a:lnTo>
                      <a:pt x="1501" y="5451"/>
                    </a:lnTo>
                    <a:lnTo>
                      <a:pt x="1558" y="5210"/>
                    </a:lnTo>
                    <a:lnTo>
                      <a:pt x="1637" y="4953"/>
                    </a:lnTo>
                    <a:lnTo>
                      <a:pt x="1372" y="4760"/>
                    </a:lnTo>
                    <a:lnTo>
                      <a:pt x="1132" y="4566"/>
                    </a:lnTo>
                    <a:lnTo>
                      <a:pt x="913" y="4372"/>
                    </a:lnTo>
                    <a:lnTo>
                      <a:pt x="718" y="4179"/>
                    </a:lnTo>
                    <a:lnTo>
                      <a:pt x="547" y="3989"/>
                    </a:lnTo>
                    <a:lnTo>
                      <a:pt x="397" y="3799"/>
                    </a:lnTo>
                    <a:lnTo>
                      <a:pt x="272" y="3612"/>
                    </a:lnTo>
                    <a:lnTo>
                      <a:pt x="170" y="3427"/>
                    </a:lnTo>
                    <a:lnTo>
                      <a:pt x="92" y="3247"/>
                    </a:lnTo>
                    <a:lnTo>
                      <a:pt x="37" y="3069"/>
                    </a:lnTo>
                    <a:lnTo>
                      <a:pt x="6" y="2896"/>
                    </a:lnTo>
                    <a:lnTo>
                      <a:pt x="0" y="2729"/>
                    </a:lnTo>
                    <a:lnTo>
                      <a:pt x="18" y="2566"/>
                    </a:lnTo>
                    <a:lnTo>
                      <a:pt x="59" y="2408"/>
                    </a:lnTo>
                    <a:lnTo>
                      <a:pt x="125" y="2257"/>
                    </a:lnTo>
                    <a:lnTo>
                      <a:pt x="217" y="2113"/>
                    </a:lnTo>
                    <a:lnTo>
                      <a:pt x="333" y="1975"/>
                    </a:lnTo>
                    <a:lnTo>
                      <a:pt x="473" y="1845"/>
                    </a:lnTo>
                    <a:lnTo>
                      <a:pt x="639" y="1723"/>
                    </a:lnTo>
                    <a:lnTo>
                      <a:pt x="830" y="1610"/>
                    </a:lnTo>
                    <a:lnTo>
                      <a:pt x="1046" y="1506"/>
                    </a:lnTo>
                    <a:lnTo>
                      <a:pt x="1287" y="1411"/>
                    </a:lnTo>
                    <a:lnTo>
                      <a:pt x="1553" y="1326"/>
                    </a:lnTo>
                    <a:lnTo>
                      <a:pt x="1846" y="1251"/>
                    </a:lnTo>
                    <a:lnTo>
                      <a:pt x="2165" y="1188"/>
                    </a:lnTo>
                    <a:lnTo>
                      <a:pt x="2509" y="1136"/>
                    </a:lnTo>
                    <a:lnTo>
                      <a:pt x="2880" y="1095"/>
                    </a:lnTo>
                    <a:lnTo>
                      <a:pt x="3276" y="1068"/>
                    </a:lnTo>
                    <a:lnTo>
                      <a:pt x="3699" y="1052"/>
                    </a:lnTo>
                    <a:lnTo>
                      <a:pt x="4149" y="1051"/>
                    </a:lnTo>
                    <a:lnTo>
                      <a:pt x="4625" y="1063"/>
                    </a:lnTo>
                    <a:lnTo>
                      <a:pt x="5127" y="1089"/>
                    </a:lnTo>
                    <a:close/>
                  </a:path>
                </a:pathLst>
              </a:custGeom>
              <a:solidFill>
                <a:srgbClr val="D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21" name="Freeform 463"/>
              <p:cNvSpPr>
                <a:spLocks/>
              </p:cNvSpPr>
              <p:nvPr/>
            </p:nvSpPr>
            <p:spPr bwMode="auto">
              <a:xfrm>
                <a:off x="1350" y="2541"/>
                <a:ext cx="756" cy="425"/>
              </a:xfrm>
              <a:custGeom>
                <a:avLst/>
                <a:gdLst>
                  <a:gd name="T0" fmla="*/ 15 w 14738"/>
                  <a:gd name="T1" fmla="*/ 2 h 8287"/>
                  <a:gd name="T2" fmla="*/ 17 w 14738"/>
                  <a:gd name="T3" fmla="*/ 1 h 8287"/>
                  <a:gd name="T4" fmla="*/ 18 w 14738"/>
                  <a:gd name="T5" fmla="*/ 1 h 8287"/>
                  <a:gd name="T6" fmla="*/ 20 w 14738"/>
                  <a:gd name="T7" fmla="*/ 0 h 8287"/>
                  <a:gd name="T8" fmla="*/ 22 w 14738"/>
                  <a:gd name="T9" fmla="*/ 0 h 8287"/>
                  <a:gd name="T10" fmla="*/ 23 w 14738"/>
                  <a:gd name="T11" fmla="*/ 0 h 8287"/>
                  <a:gd name="T12" fmla="*/ 25 w 14738"/>
                  <a:gd name="T13" fmla="*/ 0 h 8287"/>
                  <a:gd name="T14" fmla="*/ 27 w 14738"/>
                  <a:gd name="T15" fmla="*/ 1 h 8287"/>
                  <a:gd name="T16" fmla="*/ 28 w 14738"/>
                  <a:gd name="T17" fmla="*/ 2 h 8287"/>
                  <a:gd name="T18" fmla="*/ 30 w 14738"/>
                  <a:gd name="T19" fmla="*/ 3 h 8287"/>
                  <a:gd name="T20" fmla="*/ 31 w 14738"/>
                  <a:gd name="T21" fmla="*/ 4 h 8287"/>
                  <a:gd name="T22" fmla="*/ 33 w 14738"/>
                  <a:gd name="T23" fmla="*/ 5 h 8287"/>
                  <a:gd name="T24" fmla="*/ 34 w 14738"/>
                  <a:gd name="T25" fmla="*/ 5 h 8287"/>
                  <a:gd name="T26" fmla="*/ 35 w 14738"/>
                  <a:gd name="T27" fmla="*/ 6 h 8287"/>
                  <a:gd name="T28" fmla="*/ 37 w 14738"/>
                  <a:gd name="T29" fmla="*/ 7 h 8287"/>
                  <a:gd name="T30" fmla="*/ 37 w 14738"/>
                  <a:gd name="T31" fmla="*/ 7 h 8287"/>
                  <a:gd name="T32" fmla="*/ 38 w 14738"/>
                  <a:gd name="T33" fmla="*/ 8 h 8287"/>
                  <a:gd name="T34" fmla="*/ 39 w 14738"/>
                  <a:gd name="T35" fmla="*/ 9 h 8287"/>
                  <a:gd name="T36" fmla="*/ 39 w 14738"/>
                  <a:gd name="T37" fmla="*/ 11 h 8287"/>
                  <a:gd name="T38" fmla="*/ 39 w 14738"/>
                  <a:gd name="T39" fmla="*/ 12 h 8287"/>
                  <a:gd name="T40" fmla="*/ 38 w 14738"/>
                  <a:gd name="T41" fmla="*/ 13 h 8287"/>
                  <a:gd name="T42" fmla="*/ 37 w 14738"/>
                  <a:gd name="T43" fmla="*/ 15 h 8287"/>
                  <a:gd name="T44" fmla="*/ 37 w 14738"/>
                  <a:gd name="T45" fmla="*/ 18 h 8287"/>
                  <a:gd name="T46" fmla="*/ 36 w 14738"/>
                  <a:gd name="T47" fmla="*/ 19 h 8287"/>
                  <a:gd name="T48" fmla="*/ 35 w 14738"/>
                  <a:gd name="T49" fmla="*/ 21 h 8287"/>
                  <a:gd name="T50" fmla="*/ 33 w 14738"/>
                  <a:gd name="T51" fmla="*/ 21 h 8287"/>
                  <a:gd name="T52" fmla="*/ 30 w 14738"/>
                  <a:gd name="T53" fmla="*/ 22 h 8287"/>
                  <a:gd name="T54" fmla="*/ 28 w 14738"/>
                  <a:gd name="T55" fmla="*/ 22 h 8287"/>
                  <a:gd name="T56" fmla="*/ 25 w 14738"/>
                  <a:gd name="T57" fmla="*/ 22 h 8287"/>
                  <a:gd name="T58" fmla="*/ 22 w 14738"/>
                  <a:gd name="T59" fmla="*/ 21 h 8287"/>
                  <a:gd name="T60" fmla="*/ 19 w 14738"/>
                  <a:gd name="T61" fmla="*/ 21 h 8287"/>
                  <a:gd name="T62" fmla="*/ 17 w 14738"/>
                  <a:gd name="T63" fmla="*/ 20 h 8287"/>
                  <a:gd name="T64" fmla="*/ 15 w 14738"/>
                  <a:gd name="T65" fmla="*/ 20 h 8287"/>
                  <a:gd name="T66" fmla="*/ 13 w 14738"/>
                  <a:gd name="T67" fmla="*/ 20 h 8287"/>
                  <a:gd name="T68" fmla="*/ 11 w 14738"/>
                  <a:gd name="T69" fmla="*/ 20 h 8287"/>
                  <a:gd name="T70" fmla="*/ 9 w 14738"/>
                  <a:gd name="T71" fmla="*/ 20 h 8287"/>
                  <a:gd name="T72" fmla="*/ 7 w 14738"/>
                  <a:gd name="T73" fmla="*/ 20 h 8287"/>
                  <a:gd name="T74" fmla="*/ 6 w 14738"/>
                  <a:gd name="T75" fmla="*/ 19 h 8287"/>
                  <a:gd name="T76" fmla="*/ 5 w 14738"/>
                  <a:gd name="T77" fmla="*/ 18 h 8287"/>
                  <a:gd name="T78" fmla="*/ 4 w 14738"/>
                  <a:gd name="T79" fmla="*/ 18 h 8287"/>
                  <a:gd name="T80" fmla="*/ 4 w 14738"/>
                  <a:gd name="T81" fmla="*/ 16 h 8287"/>
                  <a:gd name="T82" fmla="*/ 4 w 14738"/>
                  <a:gd name="T83" fmla="*/ 15 h 8287"/>
                  <a:gd name="T84" fmla="*/ 4 w 14738"/>
                  <a:gd name="T85" fmla="*/ 13 h 8287"/>
                  <a:gd name="T86" fmla="*/ 2 w 14738"/>
                  <a:gd name="T87" fmla="*/ 11 h 8287"/>
                  <a:gd name="T88" fmla="*/ 1 w 14738"/>
                  <a:gd name="T89" fmla="*/ 10 h 8287"/>
                  <a:gd name="T90" fmla="*/ 0 w 14738"/>
                  <a:gd name="T91" fmla="*/ 9 h 8287"/>
                  <a:gd name="T92" fmla="*/ 0 w 14738"/>
                  <a:gd name="T93" fmla="*/ 7 h 8287"/>
                  <a:gd name="T94" fmla="*/ 0 w 14738"/>
                  <a:gd name="T95" fmla="*/ 6 h 8287"/>
                  <a:gd name="T96" fmla="*/ 1 w 14738"/>
                  <a:gd name="T97" fmla="*/ 5 h 8287"/>
                  <a:gd name="T98" fmla="*/ 3 w 14738"/>
                  <a:gd name="T99" fmla="*/ 4 h 8287"/>
                  <a:gd name="T100" fmla="*/ 5 w 14738"/>
                  <a:gd name="T101" fmla="*/ 3 h 8287"/>
                  <a:gd name="T102" fmla="*/ 8 w 14738"/>
                  <a:gd name="T103" fmla="*/ 3 h 8287"/>
                  <a:gd name="T104" fmla="*/ 11 w 14738"/>
                  <a:gd name="T105" fmla="*/ 3 h 82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38"/>
                  <a:gd name="T160" fmla="*/ 0 h 8287"/>
                  <a:gd name="T161" fmla="*/ 14738 w 14738"/>
                  <a:gd name="T162" fmla="*/ 8287 h 82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38" h="8287">
                    <a:moveTo>
                      <a:pt x="5115" y="1085"/>
                    </a:moveTo>
                    <a:lnTo>
                      <a:pt x="5355" y="935"/>
                    </a:lnTo>
                    <a:lnTo>
                      <a:pt x="5592" y="796"/>
                    </a:lnTo>
                    <a:lnTo>
                      <a:pt x="5827" y="668"/>
                    </a:lnTo>
                    <a:lnTo>
                      <a:pt x="6061" y="552"/>
                    </a:lnTo>
                    <a:lnTo>
                      <a:pt x="6292" y="447"/>
                    </a:lnTo>
                    <a:lnTo>
                      <a:pt x="6521" y="353"/>
                    </a:lnTo>
                    <a:lnTo>
                      <a:pt x="6749" y="270"/>
                    </a:lnTo>
                    <a:lnTo>
                      <a:pt x="6974" y="199"/>
                    </a:lnTo>
                    <a:lnTo>
                      <a:pt x="7196" y="139"/>
                    </a:lnTo>
                    <a:lnTo>
                      <a:pt x="7417" y="89"/>
                    </a:lnTo>
                    <a:lnTo>
                      <a:pt x="7636" y="50"/>
                    </a:lnTo>
                    <a:lnTo>
                      <a:pt x="7853" y="23"/>
                    </a:lnTo>
                    <a:lnTo>
                      <a:pt x="8068" y="6"/>
                    </a:lnTo>
                    <a:lnTo>
                      <a:pt x="8282" y="0"/>
                    </a:lnTo>
                    <a:lnTo>
                      <a:pt x="8493" y="4"/>
                    </a:lnTo>
                    <a:lnTo>
                      <a:pt x="8701" y="18"/>
                    </a:lnTo>
                    <a:lnTo>
                      <a:pt x="8908" y="44"/>
                    </a:lnTo>
                    <a:lnTo>
                      <a:pt x="9114" y="81"/>
                    </a:lnTo>
                    <a:lnTo>
                      <a:pt x="9317" y="127"/>
                    </a:lnTo>
                    <a:lnTo>
                      <a:pt x="9518" y="184"/>
                    </a:lnTo>
                    <a:lnTo>
                      <a:pt x="9717" y="250"/>
                    </a:lnTo>
                    <a:lnTo>
                      <a:pt x="9914" y="328"/>
                    </a:lnTo>
                    <a:lnTo>
                      <a:pt x="10110" y="416"/>
                    </a:lnTo>
                    <a:lnTo>
                      <a:pt x="10304" y="513"/>
                    </a:lnTo>
                    <a:lnTo>
                      <a:pt x="10495" y="621"/>
                    </a:lnTo>
                    <a:lnTo>
                      <a:pt x="10685" y="738"/>
                    </a:lnTo>
                    <a:lnTo>
                      <a:pt x="10873" y="866"/>
                    </a:lnTo>
                    <a:lnTo>
                      <a:pt x="11060" y="1003"/>
                    </a:lnTo>
                    <a:lnTo>
                      <a:pt x="11244" y="1151"/>
                    </a:lnTo>
                    <a:lnTo>
                      <a:pt x="11426" y="1308"/>
                    </a:lnTo>
                    <a:lnTo>
                      <a:pt x="11607" y="1474"/>
                    </a:lnTo>
                    <a:lnTo>
                      <a:pt x="11786" y="1651"/>
                    </a:lnTo>
                    <a:lnTo>
                      <a:pt x="11990" y="1713"/>
                    </a:lnTo>
                    <a:lnTo>
                      <a:pt x="12189" y="1777"/>
                    </a:lnTo>
                    <a:lnTo>
                      <a:pt x="12384" y="1844"/>
                    </a:lnTo>
                    <a:lnTo>
                      <a:pt x="12576" y="1912"/>
                    </a:lnTo>
                    <a:lnTo>
                      <a:pt x="12762" y="1982"/>
                    </a:lnTo>
                    <a:lnTo>
                      <a:pt x="12945" y="2054"/>
                    </a:lnTo>
                    <a:lnTo>
                      <a:pt x="13120" y="2129"/>
                    </a:lnTo>
                    <a:lnTo>
                      <a:pt x="13290" y="2207"/>
                    </a:lnTo>
                    <a:lnTo>
                      <a:pt x="13453" y="2288"/>
                    </a:lnTo>
                    <a:lnTo>
                      <a:pt x="13608" y="2372"/>
                    </a:lnTo>
                    <a:lnTo>
                      <a:pt x="13756" y="2461"/>
                    </a:lnTo>
                    <a:lnTo>
                      <a:pt x="13895" y="2553"/>
                    </a:lnTo>
                    <a:lnTo>
                      <a:pt x="14026" y="2648"/>
                    </a:lnTo>
                    <a:lnTo>
                      <a:pt x="14147" y="2747"/>
                    </a:lnTo>
                    <a:lnTo>
                      <a:pt x="14259" y="2852"/>
                    </a:lnTo>
                    <a:lnTo>
                      <a:pt x="14361" y="2961"/>
                    </a:lnTo>
                    <a:lnTo>
                      <a:pt x="14450" y="3075"/>
                    </a:lnTo>
                    <a:lnTo>
                      <a:pt x="14529" y="3194"/>
                    </a:lnTo>
                    <a:lnTo>
                      <a:pt x="14597" y="3318"/>
                    </a:lnTo>
                    <a:lnTo>
                      <a:pt x="14652" y="3449"/>
                    </a:lnTo>
                    <a:lnTo>
                      <a:pt x="14694" y="3585"/>
                    </a:lnTo>
                    <a:lnTo>
                      <a:pt x="14723" y="3727"/>
                    </a:lnTo>
                    <a:lnTo>
                      <a:pt x="14738" y="3875"/>
                    </a:lnTo>
                    <a:lnTo>
                      <a:pt x="14738" y="4030"/>
                    </a:lnTo>
                    <a:lnTo>
                      <a:pt x="14723" y="4191"/>
                    </a:lnTo>
                    <a:lnTo>
                      <a:pt x="14694" y="4361"/>
                    </a:lnTo>
                    <a:lnTo>
                      <a:pt x="14648" y="4537"/>
                    </a:lnTo>
                    <a:lnTo>
                      <a:pt x="14586" y="4720"/>
                    </a:lnTo>
                    <a:lnTo>
                      <a:pt x="14506" y="4911"/>
                    </a:lnTo>
                    <a:lnTo>
                      <a:pt x="14410" y="5110"/>
                    </a:lnTo>
                    <a:lnTo>
                      <a:pt x="14296" y="5317"/>
                    </a:lnTo>
                    <a:lnTo>
                      <a:pt x="14163" y="5532"/>
                    </a:lnTo>
                    <a:lnTo>
                      <a:pt x="14181" y="5865"/>
                    </a:lnTo>
                    <a:lnTo>
                      <a:pt x="14168" y="6174"/>
                    </a:lnTo>
                    <a:lnTo>
                      <a:pt x="14126" y="6457"/>
                    </a:lnTo>
                    <a:lnTo>
                      <a:pt x="14058" y="6716"/>
                    </a:lnTo>
                    <a:lnTo>
                      <a:pt x="13962" y="6953"/>
                    </a:lnTo>
                    <a:lnTo>
                      <a:pt x="13842" y="7168"/>
                    </a:lnTo>
                    <a:lnTo>
                      <a:pt x="13698" y="7361"/>
                    </a:lnTo>
                    <a:lnTo>
                      <a:pt x="13530" y="7533"/>
                    </a:lnTo>
                    <a:lnTo>
                      <a:pt x="13342" y="7686"/>
                    </a:lnTo>
                    <a:lnTo>
                      <a:pt x="13134" y="7820"/>
                    </a:lnTo>
                    <a:lnTo>
                      <a:pt x="12907" y="7935"/>
                    </a:lnTo>
                    <a:lnTo>
                      <a:pt x="12662" y="8033"/>
                    </a:lnTo>
                    <a:lnTo>
                      <a:pt x="12401" y="8113"/>
                    </a:lnTo>
                    <a:lnTo>
                      <a:pt x="12126" y="8177"/>
                    </a:lnTo>
                    <a:lnTo>
                      <a:pt x="11837" y="8226"/>
                    </a:lnTo>
                    <a:lnTo>
                      <a:pt x="11535" y="8260"/>
                    </a:lnTo>
                    <a:lnTo>
                      <a:pt x="11222" y="8281"/>
                    </a:lnTo>
                    <a:lnTo>
                      <a:pt x="10899" y="8287"/>
                    </a:lnTo>
                    <a:lnTo>
                      <a:pt x="10568" y="8282"/>
                    </a:lnTo>
                    <a:lnTo>
                      <a:pt x="10229" y="8265"/>
                    </a:lnTo>
                    <a:lnTo>
                      <a:pt x="9884" y="8237"/>
                    </a:lnTo>
                    <a:lnTo>
                      <a:pt x="9534" y="8199"/>
                    </a:lnTo>
                    <a:lnTo>
                      <a:pt x="9180" y="8152"/>
                    </a:lnTo>
                    <a:lnTo>
                      <a:pt x="8824" y="8095"/>
                    </a:lnTo>
                    <a:lnTo>
                      <a:pt x="8467" y="8030"/>
                    </a:lnTo>
                    <a:lnTo>
                      <a:pt x="8110" y="7959"/>
                    </a:lnTo>
                    <a:lnTo>
                      <a:pt x="7755" y="7881"/>
                    </a:lnTo>
                    <a:lnTo>
                      <a:pt x="7403" y="7797"/>
                    </a:lnTo>
                    <a:lnTo>
                      <a:pt x="7054" y="7708"/>
                    </a:lnTo>
                    <a:lnTo>
                      <a:pt x="6711" y="7616"/>
                    </a:lnTo>
                    <a:lnTo>
                      <a:pt x="6374" y="7519"/>
                    </a:lnTo>
                    <a:lnTo>
                      <a:pt x="6045" y="7420"/>
                    </a:lnTo>
                    <a:lnTo>
                      <a:pt x="5797" y="7442"/>
                    </a:lnTo>
                    <a:lnTo>
                      <a:pt x="5548" y="7462"/>
                    </a:lnTo>
                    <a:lnTo>
                      <a:pt x="5302" y="7481"/>
                    </a:lnTo>
                    <a:lnTo>
                      <a:pt x="5056" y="7497"/>
                    </a:lnTo>
                    <a:lnTo>
                      <a:pt x="4813" y="7510"/>
                    </a:lnTo>
                    <a:lnTo>
                      <a:pt x="4573" y="7521"/>
                    </a:lnTo>
                    <a:lnTo>
                      <a:pt x="4336" y="7527"/>
                    </a:lnTo>
                    <a:lnTo>
                      <a:pt x="4105" y="7529"/>
                    </a:lnTo>
                    <a:lnTo>
                      <a:pt x="3878" y="7526"/>
                    </a:lnTo>
                    <a:lnTo>
                      <a:pt x="3657" y="7518"/>
                    </a:lnTo>
                    <a:lnTo>
                      <a:pt x="3442" y="7504"/>
                    </a:lnTo>
                    <a:lnTo>
                      <a:pt x="3235" y="7483"/>
                    </a:lnTo>
                    <a:lnTo>
                      <a:pt x="3035" y="7455"/>
                    </a:lnTo>
                    <a:lnTo>
                      <a:pt x="2844" y="7421"/>
                    </a:lnTo>
                    <a:lnTo>
                      <a:pt x="2662" y="7379"/>
                    </a:lnTo>
                    <a:lnTo>
                      <a:pt x="2489" y="7327"/>
                    </a:lnTo>
                    <a:lnTo>
                      <a:pt x="2328" y="7267"/>
                    </a:lnTo>
                    <a:lnTo>
                      <a:pt x="2178" y="7197"/>
                    </a:lnTo>
                    <a:lnTo>
                      <a:pt x="2040" y="7117"/>
                    </a:lnTo>
                    <a:lnTo>
                      <a:pt x="1913" y="7028"/>
                    </a:lnTo>
                    <a:lnTo>
                      <a:pt x="1801" y="6927"/>
                    </a:lnTo>
                    <a:lnTo>
                      <a:pt x="1702" y="6814"/>
                    </a:lnTo>
                    <a:lnTo>
                      <a:pt x="1619" y="6689"/>
                    </a:lnTo>
                    <a:lnTo>
                      <a:pt x="1549" y="6552"/>
                    </a:lnTo>
                    <a:lnTo>
                      <a:pt x="1496" y="6401"/>
                    </a:lnTo>
                    <a:lnTo>
                      <a:pt x="1461" y="6238"/>
                    </a:lnTo>
                    <a:lnTo>
                      <a:pt x="1442" y="6060"/>
                    </a:lnTo>
                    <a:lnTo>
                      <a:pt x="1441" y="5867"/>
                    </a:lnTo>
                    <a:lnTo>
                      <a:pt x="1460" y="5660"/>
                    </a:lnTo>
                    <a:lnTo>
                      <a:pt x="1496" y="5436"/>
                    </a:lnTo>
                    <a:lnTo>
                      <a:pt x="1554" y="5196"/>
                    </a:lnTo>
                    <a:lnTo>
                      <a:pt x="1632" y="4940"/>
                    </a:lnTo>
                    <a:lnTo>
                      <a:pt x="1369" y="4748"/>
                    </a:lnTo>
                    <a:lnTo>
                      <a:pt x="1129" y="4554"/>
                    </a:lnTo>
                    <a:lnTo>
                      <a:pt x="911" y="4361"/>
                    </a:lnTo>
                    <a:lnTo>
                      <a:pt x="716" y="4168"/>
                    </a:lnTo>
                    <a:lnTo>
                      <a:pt x="545" y="3978"/>
                    </a:lnTo>
                    <a:lnTo>
                      <a:pt x="396" y="3789"/>
                    </a:lnTo>
                    <a:lnTo>
                      <a:pt x="272" y="3603"/>
                    </a:lnTo>
                    <a:lnTo>
                      <a:pt x="170" y="3418"/>
                    </a:lnTo>
                    <a:lnTo>
                      <a:pt x="92" y="3238"/>
                    </a:lnTo>
                    <a:lnTo>
                      <a:pt x="37" y="3061"/>
                    </a:lnTo>
                    <a:lnTo>
                      <a:pt x="6" y="2889"/>
                    </a:lnTo>
                    <a:lnTo>
                      <a:pt x="0" y="2721"/>
                    </a:lnTo>
                    <a:lnTo>
                      <a:pt x="18" y="2559"/>
                    </a:lnTo>
                    <a:lnTo>
                      <a:pt x="59" y="2402"/>
                    </a:lnTo>
                    <a:lnTo>
                      <a:pt x="125" y="2251"/>
                    </a:lnTo>
                    <a:lnTo>
                      <a:pt x="216" y="2107"/>
                    </a:lnTo>
                    <a:lnTo>
                      <a:pt x="332" y="1970"/>
                    </a:lnTo>
                    <a:lnTo>
                      <a:pt x="472" y="1841"/>
                    </a:lnTo>
                    <a:lnTo>
                      <a:pt x="637" y="1718"/>
                    </a:lnTo>
                    <a:lnTo>
                      <a:pt x="828" y="1606"/>
                    </a:lnTo>
                    <a:lnTo>
                      <a:pt x="1043" y="1501"/>
                    </a:lnTo>
                    <a:lnTo>
                      <a:pt x="1284" y="1407"/>
                    </a:lnTo>
                    <a:lnTo>
                      <a:pt x="1550" y="1322"/>
                    </a:lnTo>
                    <a:lnTo>
                      <a:pt x="1842" y="1249"/>
                    </a:lnTo>
                    <a:lnTo>
                      <a:pt x="2159" y="1184"/>
                    </a:lnTo>
                    <a:lnTo>
                      <a:pt x="2503" y="1133"/>
                    </a:lnTo>
                    <a:lnTo>
                      <a:pt x="2873" y="1093"/>
                    </a:lnTo>
                    <a:lnTo>
                      <a:pt x="3268" y="1064"/>
                    </a:lnTo>
                    <a:lnTo>
                      <a:pt x="3690" y="1050"/>
                    </a:lnTo>
                    <a:lnTo>
                      <a:pt x="4138" y="1047"/>
                    </a:lnTo>
                    <a:lnTo>
                      <a:pt x="4613" y="1059"/>
                    </a:lnTo>
                    <a:lnTo>
                      <a:pt x="5115" y="1085"/>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2583" name="Text Box 464"/>
            <p:cNvSpPr txBox="1">
              <a:spLocks noChangeArrowheads="1"/>
            </p:cNvSpPr>
            <p:nvPr/>
          </p:nvSpPr>
          <p:spPr bwMode="auto">
            <a:xfrm>
              <a:off x="6172200" y="4495800"/>
              <a:ext cx="762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en-US" sz="1200">
                  <a:solidFill>
                    <a:schemeClr val="tx1"/>
                  </a:solidFill>
                  <a:latin typeface="微软雅黑" panose="020B0503020204020204" pitchFamily="34" charset="-122"/>
                  <a:ea typeface="微软雅黑" panose="020B0503020204020204" pitchFamily="34" charset="-122"/>
                </a:rPr>
                <a:t>Internet</a:t>
              </a: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22584" name="Text Box 465"/>
            <p:cNvSpPr txBox="1">
              <a:spLocks noChangeArrowheads="1"/>
            </p:cNvSpPr>
            <p:nvPr/>
          </p:nvSpPr>
          <p:spPr bwMode="auto">
            <a:xfrm>
              <a:off x="2514600" y="3962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en-US" altLang="zh-CN" sz="1200">
                  <a:solidFill>
                    <a:schemeClr val="tx1"/>
                  </a:solidFill>
                  <a:latin typeface="微软雅黑" panose="020B0503020204020204" pitchFamily="34" charset="-122"/>
                  <a:ea typeface="微软雅黑" panose="020B0503020204020204" pitchFamily="34" charset="-122"/>
                </a:rPr>
                <a:t>TD-SCDMA</a:t>
              </a:r>
            </a:p>
            <a:p>
              <a:pPr eaLnBrk="1" hangingPunct="1"/>
              <a:r>
                <a:rPr lang="en-US" altLang="zh-CN" sz="1200">
                  <a:solidFill>
                    <a:schemeClr val="tx1"/>
                  </a:solidFill>
                  <a:latin typeface="微软雅黑" panose="020B0503020204020204" pitchFamily="34" charset="-122"/>
                  <a:ea typeface="微软雅黑" panose="020B0503020204020204" pitchFamily="34" charset="-122"/>
                </a:rPr>
                <a:t>EDGE</a:t>
              </a:r>
              <a:r>
                <a:rPr lang="zh-CN" altLang="en-US" sz="1200">
                  <a:solidFill>
                    <a:schemeClr val="tx1"/>
                  </a:solidFill>
                  <a:latin typeface="微软雅黑" panose="020B0503020204020204" pitchFamily="34" charset="-122"/>
                  <a:ea typeface="微软雅黑" panose="020B0503020204020204" pitchFamily="34" charset="-122"/>
                </a:rPr>
                <a:t>基站</a:t>
              </a:r>
            </a:p>
          </p:txBody>
        </p:sp>
        <p:sp>
          <p:nvSpPr>
            <p:cNvPr id="22585" name="Text Box 466"/>
            <p:cNvSpPr txBox="1">
              <a:spLocks noChangeArrowheads="1"/>
            </p:cNvSpPr>
            <p:nvPr/>
          </p:nvSpPr>
          <p:spPr bwMode="auto">
            <a:xfrm>
              <a:off x="1066800" y="5410200"/>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chemeClr val="tx1"/>
                  </a:solidFill>
                  <a:latin typeface="微软雅黑" panose="020B0503020204020204" pitchFamily="34" charset="-122"/>
                  <a:ea typeface="微软雅黑" panose="020B0503020204020204" pitchFamily="34" charset="-122"/>
                </a:rPr>
                <a:t>有线视频服务器</a:t>
              </a:r>
            </a:p>
          </p:txBody>
        </p:sp>
        <p:sp>
          <p:nvSpPr>
            <p:cNvPr id="22586" name="Line 467"/>
            <p:cNvSpPr>
              <a:spLocks noChangeShapeType="1"/>
            </p:cNvSpPr>
            <p:nvPr/>
          </p:nvSpPr>
          <p:spPr bwMode="auto">
            <a:xfrm flipH="1">
              <a:off x="1066800" y="2681288"/>
              <a:ext cx="0" cy="144780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87" name="Line 468"/>
            <p:cNvSpPr>
              <a:spLocks noChangeShapeType="1"/>
            </p:cNvSpPr>
            <p:nvPr/>
          </p:nvSpPr>
          <p:spPr bwMode="auto">
            <a:xfrm flipH="1">
              <a:off x="1066800" y="4549775"/>
              <a:ext cx="0" cy="114300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88" name="Line 469"/>
            <p:cNvSpPr>
              <a:spLocks noChangeShapeType="1"/>
            </p:cNvSpPr>
            <p:nvPr/>
          </p:nvSpPr>
          <p:spPr bwMode="auto">
            <a:xfrm>
              <a:off x="1066800" y="3290888"/>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89" name="Line 470"/>
            <p:cNvSpPr>
              <a:spLocks noChangeShapeType="1"/>
            </p:cNvSpPr>
            <p:nvPr/>
          </p:nvSpPr>
          <p:spPr bwMode="auto">
            <a:xfrm>
              <a:off x="1066800" y="5083175"/>
              <a:ext cx="228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90" name="Text Box 471"/>
            <p:cNvSpPr txBox="1">
              <a:spLocks noChangeArrowheads="1"/>
            </p:cNvSpPr>
            <p:nvPr/>
          </p:nvSpPr>
          <p:spPr bwMode="auto">
            <a:xfrm>
              <a:off x="457200" y="2074863"/>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ea typeface="微软雅黑" panose="020B0503020204020204" pitchFamily="34" charset="-122"/>
                </a:rPr>
                <a:t>前端编码设备</a:t>
              </a:r>
            </a:p>
          </p:txBody>
        </p:sp>
        <p:sp>
          <p:nvSpPr>
            <p:cNvPr id="22591" name="Text Box 472"/>
            <p:cNvSpPr txBox="1">
              <a:spLocks noChangeArrowheads="1"/>
            </p:cNvSpPr>
            <p:nvPr/>
          </p:nvSpPr>
          <p:spPr bwMode="auto">
            <a:xfrm>
              <a:off x="3733800" y="2074863"/>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ea typeface="微软雅黑" panose="020B0503020204020204" pitchFamily="34" charset="-122"/>
                </a:rPr>
                <a:t>中心服务平台</a:t>
              </a:r>
            </a:p>
          </p:txBody>
        </p:sp>
        <p:sp>
          <p:nvSpPr>
            <p:cNvPr id="22592" name="Text Box 473"/>
            <p:cNvSpPr txBox="1">
              <a:spLocks noChangeArrowheads="1"/>
            </p:cNvSpPr>
            <p:nvPr/>
          </p:nvSpPr>
          <p:spPr bwMode="auto">
            <a:xfrm>
              <a:off x="7467600" y="20748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ea typeface="微软雅黑" panose="020B0503020204020204" pitchFamily="34" charset="-122"/>
                </a:rPr>
                <a:t>观看端</a:t>
              </a:r>
            </a:p>
          </p:txBody>
        </p:sp>
        <p:sp>
          <p:nvSpPr>
            <p:cNvPr id="22593" name="Line 474"/>
            <p:cNvSpPr>
              <a:spLocks noChangeShapeType="1"/>
            </p:cNvSpPr>
            <p:nvPr/>
          </p:nvSpPr>
          <p:spPr bwMode="auto">
            <a:xfrm>
              <a:off x="381000" y="2474913"/>
              <a:ext cx="1905000"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94" name="Line 475"/>
            <p:cNvSpPr>
              <a:spLocks noChangeShapeType="1"/>
            </p:cNvSpPr>
            <p:nvPr/>
          </p:nvSpPr>
          <p:spPr bwMode="auto">
            <a:xfrm>
              <a:off x="3657600" y="2514600"/>
              <a:ext cx="1905000"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595" name="Line 476"/>
            <p:cNvSpPr>
              <a:spLocks noChangeShapeType="1"/>
            </p:cNvSpPr>
            <p:nvPr/>
          </p:nvSpPr>
          <p:spPr bwMode="auto">
            <a:xfrm>
              <a:off x="7010400" y="2514600"/>
              <a:ext cx="1905000"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sp>
        <p:nvSpPr>
          <p:cNvPr id="22596" name="Text Box 477"/>
          <p:cNvSpPr txBox="1">
            <a:spLocks noChangeArrowheads="1"/>
          </p:cNvSpPr>
          <p:nvPr/>
        </p:nvSpPr>
        <p:spPr bwMode="auto">
          <a:xfrm>
            <a:off x="388937" y="1273523"/>
            <a:ext cx="85502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600" dirty="0">
                <a:solidFill>
                  <a:schemeClr val="tx1"/>
                </a:solidFill>
                <a:latin typeface="微软雅黑" panose="020B0503020204020204" pitchFamily="34" charset="-122"/>
                <a:ea typeface="微软雅黑" panose="020B0503020204020204" pitchFamily="34" charset="-122"/>
              </a:rPr>
              <a:t>    移动视频监控系统，独立自主开发，拥有完整的知识产权，采用国际标准的</a:t>
            </a:r>
            <a:r>
              <a:rPr lang="en-US" altLang="zh-CN" sz="1600" dirty="0">
                <a:solidFill>
                  <a:schemeClr val="tx1"/>
                </a:solidFill>
                <a:latin typeface="微软雅黑" panose="020B0503020204020204" pitchFamily="34" charset="-122"/>
                <a:ea typeface="微软雅黑" panose="020B0503020204020204" pitchFamily="34" charset="-122"/>
              </a:rPr>
              <a:t>3GPP</a:t>
            </a:r>
            <a:r>
              <a:rPr lang="zh-CN" altLang="en-US" sz="1600" dirty="0">
                <a:solidFill>
                  <a:schemeClr val="tx1"/>
                </a:solidFill>
                <a:latin typeface="微软雅黑" panose="020B0503020204020204" pitchFamily="34" charset="-122"/>
                <a:ea typeface="微软雅黑" panose="020B0503020204020204" pitchFamily="34" charset="-122"/>
              </a:rPr>
              <a:t>流媒体规范技术，以前端视频编码设备、中心服务平台、观看端三大部分，依托中国移动无线网络</a:t>
            </a:r>
            <a:r>
              <a:rPr lang="en-US" altLang="zh-CN" sz="1600" dirty="0">
                <a:solidFill>
                  <a:schemeClr val="tx1"/>
                </a:solidFill>
                <a:latin typeface="微软雅黑" panose="020B0503020204020204" pitchFamily="34" charset="-122"/>
                <a:ea typeface="微软雅黑" panose="020B0503020204020204" pitchFamily="34" charset="-122"/>
              </a:rPr>
              <a:t>GPRS</a:t>
            </a: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TD-SCDMA</a:t>
            </a:r>
            <a:r>
              <a:rPr lang="zh-CN" altLang="en-US" sz="1600" dirty="0">
                <a:solidFill>
                  <a:schemeClr val="tx1"/>
                </a:solidFill>
                <a:latin typeface="微软雅黑" panose="020B0503020204020204" pitchFamily="34" charset="-122"/>
                <a:ea typeface="微软雅黑" panose="020B0503020204020204" pitchFamily="34" charset="-122"/>
              </a:rPr>
              <a:t>及</a:t>
            </a:r>
            <a:r>
              <a:rPr lang="en-US" altLang="zh-CN" sz="1600" dirty="0">
                <a:solidFill>
                  <a:schemeClr val="tx1"/>
                </a:solidFill>
                <a:latin typeface="微软雅黑" panose="020B0503020204020204" pitchFamily="34" charset="-122"/>
                <a:ea typeface="微软雅黑" panose="020B0503020204020204" pitchFamily="34" charset="-122"/>
              </a:rPr>
              <a:t>GPRS</a:t>
            </a:r>
            <a:r>
              <a:rPr lang="zh-CN" altLang="en-US" sz="1600" dirty="0">
                <a:solidFill>
                  <a:schemeClr val="tx1"/>
                </a:solidFill>
                <a:latin typeface="微软雅黑" panose="020B0503020204020204" pitchFamily="34" charset="-122"/>
                <a:ea typeface="微软雅黑" panose="020B0503020204020204" pitchFamily="34" charset="-122"/>
              </a:rPr>
              <a:t>专线网络，构建成完整的移动视频监控系统。</a:t>
            </a:r>
          </a:p>
        </p:txBody>
      </p:sp>
    </p:spTree>
    <p:extLst>
      <p:ext uri="{BB962C8B-B14F-4D97-AF65-F5344CB8AC3E}">
        <p14:creationId xmlns:p14="http://schemas.microsoft.com/office/powerpoint/2010/main" val="3080634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731982" y="1085243"/>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zh-CN" sz="2800" b="1" dirty="0">
                <a:solidFill>
                  <a:srgbClr val="CC6600"/>
                </a:solidFill>
                <a:latin typeface="微软雅黑" panose="020B0503020204020204" pitchFamily="34" charset="-122"/>
                <a:ea typeface="微软雅黑" panose="020B0503020204020204" pitchFamily="34" charset="-122"/>
              </a:rPr>
              <a:t>可视对讲</a:t>
            </a:r>
            <a:r>
              <a:rPr lang="zh-CN" altLang="en-US" sz="2800" b="1" dirty="0">
                <a:solidFill>
                  <a:srgbClr val="CC6600"/>
                </a:solidFill>
                <a:latin typeface="微软雅黑" panose="020B0503020204020204" pitchFamily="34" charset="-122"/>
                <a:ea typeface="微软雅黑" panose="020B0503020204020204" pitchFamily="34" charset="-122"/>
              </a:rPr>
              <a:t>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pic>
        <p:nvPicPr>
          <p:cNvPr id="19459" name="Picture 12" descr="201003171454354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2438400"/>
            <a:ext cx="7772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7" name="Rectangle 13"/>
          <p:cNvSpPr>
            <a:spLocks noChangeArrowheads="1"/>
          </p:cNvSpPr>
          <p:nvPr/>
        </p:nvSpPr>
        <p:spPr bwMode="auto">
          <a:xfrm>
            <a:off x="477982" y="1627872"/>
            <a:ext cx="4339650"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r>
              <a:rPr lang="zh-CN" altLang="en-US" dirty="0">
                <a:solidFill>
                  <a:srgbClr val="446DF2"/>
                </a:solidFill>
                <a:latin typeface="Arial" charset="0"/>
                <a:ea typeface="黑体" pitchFamily="2" charset="-122"/>
              </a:rPr>
              <a:t>提供访客与住户之间双向可视</a:t>
            </a:r>
            <a:r>
              <a:rPr lang="zh-CN" altLang="en-US" dirty="0" smtClean="0">
                <a:solidFill>
                  <a:srgbClr val="446DF2"/>
                </a:solidFill>
                <a:latin typeface="Arial" charset="0"/>
                <a:ea typeface="黑体" pitchFamily="2" charset="-122"/>
              </a:rPr>
              <a:t>通话</a:t>
            </a:r>
            <a:r>
              <a:rPr lang="en-US" altLang="zh-CN" dirty="0" smtClean="0">
                <a:solidFill>
                  <a:srgbClr val="446DF2"/>
                </a:solidFill>
                <a:latin typeface="Arial" charset="0"/>
                <a:ea typeface="黑体" pitchFamily="2" charset="-122"/>
              </a:rPr>
              <a:t>APP</a:t>
            </a:r>
            <a:r>
              <a:rPr lang="zh-CN" altLang="en-US" dirty="0" smtClean="0">
                <a:solidFill>
                  <a:srgbClr val="446DF2"/>
                </a:solidFill>
                <a:latin typeface="Arial" charset="0"/>
                <a:ea typeface="黑体" pitchFamily="2" charset="-122"/>
              </a:rPr>
              <a:t>，</a:t>
            </a:r>
            <a:endParaRPr lang="zh-CN" altLang="en-US" dirty="0">
              <a:solidFill>
                <a:srgbClr val="446DF2"/>
              </a:solidFill>
              <a:latin typeface="Arial" charset="0"/>
              <a:ea typeface="黑体" pitchFamily="2" charset="-122"/>
            </a:endParaRPr>
          </a:p>
          <a:p>
            <a:pPr eaLnBrk="0" hangingPunct="0">
              <a:defRPr/>
            </a:pPr>
            <a:r>
              <a:rPr lang="zh-CN" altLang="en-US" dirty="0">
                <a:solidFill>
                  <a:srgbClr val="446DF2"/>
                </a:solidFill>
                <a:latin typeface="Arial" charset="0"/>
                <a:ea typeface="黑体" pitchFamily="2" charset="-122"/>
              </a:rPr>
              <a:t>安全可靠，高效节能，可扩展。</a:t>
            </a:r>
            <a:r>
              <a:rPr lang="zh-CN" altLang="en-US" dirty="0">
                <a:latin typeface="Arial" charset="0"/>
              </a:rPr>
              <a:t> </a:t>
            </a:r>
          </a:p>
        </p:txBody>
      </p:sp>
    </p:spTree>
    <p:extLst>
      <p:ext uri="{BB962C8B-B14F-4D97-AF65-F5344CB8AC3E}">
        <p14:creationId xmlns:p14="http://schemas.microsoft.com/office/powerpoint/2010/main" val="3949033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609600" y="609600"/>
            <a:ext cx="4095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a:solidFill>
                  <a:srgbClr val="CC6600"/>
                </a:solidFill>
                <a:latin typeface="微软雅黑" panose="020B0503020204020204" pitchFamily="34" charset="-122"/>
                <a:ea typeface="微软雅黑" panose="020B0503020204020204" pitchFamily="34" charset="-122"/>
              </a:rPr>
              <a:t>停车场管理系统解决方案</a:t>
            </a:r>
            <a:endParaRPr lang="en-US" altLang="zh-CN" sz="2800" b="1">
              <a:solidFill>
                <a:srgbClr val="CC6600"/>
              </a:solidFill>
              <a:latin typeface="微软雅黑" panose="020B0503020204020204" pitchFamily="34" charset="-122"/>
              <a:ea typeface="微软雅黑" panose="020B0503020204020204" pitchFamily="34" charset="-122"/>
            </a:endParaRPr>
          </a:p>
        </p:txBody>
      </p:sp>
      <p:pic>
        <p:nvPicPr>
          <p:cNvPr id="25603" name="Picture 9" descr="201003041752307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162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7" name="Rectangle 11"/>
          <p:cNvSpPr>
            <a:spLocks noChangeArrowheads="1"/>
          </p:cNvSpPr>
          <p:nvPr/>
        </p:nvSpPr>
        <p:spPr bwMode="auto">
          <a:xfrm>
            <a:off x="1524000" y="1295400"/>
            <a:ext cx="5410200" cy="304800"/>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a:defRPr/>
            </a:pPr>
            <a:r>
              <a:rPr lang="zh-CN" altLang="en-US" b="1">
                <a:solidFill>
                  <a:schemeClr val="tx1"/>
                </a:solidFill>
                <a:latin typeface="Arial" charset="0"/>
              </a:rPr>
              <a:t>联网型停车场系统结构图</a:t>
            </a:r>
          </a:p>
        </p:txBody>
      </p:sp>
    </p:spTree>
    <p:extLst>
      <p:ext uri="{BB962C8B-B14F-4D97-AF65-F5344CB8AC3E}">
        <p14:creationId xmlns:p14="http://schemas.microsoft.com/office/powerpoint/2010/main" val="1320001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2</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7" name="AutoShape 37"/>
          <p:cNvSpPr>
            <a:spLocks noChangeArrowheads="1"/>
          </p:cNvSpPr>
          <p:nvPr/>
        </p:nvSpPr>
        <p:spPr bwMode="gray">
          <a:xfrm>
            <a:off x="3352800" y="2041590"/>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智能社区的构成</a:t>
            </a:r>
            <a:endParaRPr lang="zh-CN" altLang="en-US" sz="2400" b="1" dirty="0">
              <a:solidFill>
                <a:schemeClr val="tx1"/>
              </a:solidFill>
              <a:latin typeface="+mj-ea"/>
              <a:ea typeface="+mj-ea"/>
            </a:endParaRP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新思维建筑</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新思维商贸</a:t>
            </a:r>
            <a:endParaRPr lang="zh-CN" altLang="en-US" sz="2400" b="1" dirty="0">
              <a:solidFill>
                <a:schemeClr val="tx1"/>
              </a:solidFill>
              <a:latin typeface="+mj-ea"/>
              <a:ea typeface="+mj-ea"/>
            </a:endParaRP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新思维科技智能社区展望</a:t>
            </a:r>
            <a:endParaRPr lang="en-US" altLang="zh-CN" sz="2400" b="1" dirty="0" smtClean="0">
              <a:solidFill>
                <a:schemeClr val="tx1"/>
              </a:solidFill>
              <a:latin typeface="+mj-ea"/>
              <a:ea typeface="+mj-ea"/>
            </a:endParaRPr>
          </a:p>
        </p:txBody>
      </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Tree>
    <p:extLst>
      <p:ext uri="{BB962C8B-B14F-4D97-AF65-F5344CB8AC3E}">
        <p14:creationId xmlns:p14="http://schemas.microsoft.com/office/powerpoint/2010/main" val="123911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435033" y="1160462"/>
            <a:ext cx="345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en-US" altLang="zh-CN" dirty="0"/>
              <a:t> </a:t>
            </a:r>
            <a:r>
              <a:rPr lang="zh-CN" altLang="zh-CN" sz="2800" b="1" dirty="0">
                <a:solidFill>
                  <a:srgbClr val="CC6600"/>
                </a:solidFill>
                <a:latin typeface="微软雅黑" panose="020B0503020204020204" pitchFamily="34" charset="-122"/>
                <a:ea typeface="微软雅黑" panose="020B0503020204020204" pitchFamily="34" charset="-122"/>
              </a:rPr>
              <a:t>一卡通系统</a:t>
            </a:r>
            <a:r>
              <a:rPr lang="zh-CN" altLang="en-US" sz="2800" b="1" dirty="0">
                <a:solidFill>
                  <a:srgbClr val="CC6600"/>
                </a:solidFill>
                <a:latin typeface="微软雅黑" panose="020B0503020204020204" pitchFamily="34" charset="-122"/>
                <a:ea typeface="微软雅黑" panose="020B0503020204020204" pitchFamily="34" charset="-122"/>
              </a:rPr>
              <a:t>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sp>
        <p:nvSpPr>
          <p:cNvPr id="48135" name="Text Box 7"/>
          <p:cNvSpPr txBox="1">
            <a:spLocks noChangeArrowheads="1"/>
          </p:cNvSpPr>
          <p:nvPr/>
        </p:nvSpPr>
        <p:spPr bwMode="auto">
          <a:xfrm>
            <a:off x="435033" y="1981200"/>
            <a:ext cx="8686800" cy="100647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zh-CN" altLang="en-US" dirty="0">
                <a:solidFill>
                  <a:schemeClr val="tx1"/>
                </a:solidFill>
                <a:latin typeface="微软雅黑" pitchFamily="34" charset="-122"/>
                <a:ea typeface="微软雅黑" pitchFamily="34" charset="-122"/>
              </a:rPr>
              <a:t>      中国移动一卡通是以</a:t>
            </a:r>
            <a:r>
              <a:rPr lang="en-US" altLang="zh-CN" dirty="0">
                <a:solidFill>
                  <a:schemeClr val="tx1"/>
                </a:solidFill>
                <a:latin typeface="微软雅黑" pitchFamily="34" charset="-122"/>
                <a:ea typeface="微软雅黑" pitchFamily="34" charset="-122"/>
              </a:rPr>
              <a:t>RFID-SIM</a:t>
            </a:r>
            <a:r>
              <a:rPr lang="zh-CN" altLang="en-US" dirty="0">
                <a:solidFill>
                  <a:schemeClr val="tx1"/>
                </a:solidFill>
                <a:latin typeface="微软雅黑" pitchFamily="34" charset="-122"/>
                <a:ea typeface="微软雅黑" pitchFamily="34" charset="-122"/>
              </a:rPr>
              <a:t>卡为核心，以非接触式射频技术为基础，为小区提供的包含门禁、内部消费、增值信息服务（如账单查询、消费帐单通知等）等功能在内的信息化解决方案。</a:t>
            </a:r>
          </a:p>
        </p:txBody>
      </p:sp>
      <p:sp>
        <p:nvSpPr>
          <p:cNvPr id="48137" name="Text Box 9"/>
          <p:cNvSpPr txBox="1">
            <a:spLocks noChangeArrowheads="1"/>
          </p:cNvSpPr>
          <p:nvPr/>
        </p:nvSpPr>
        <p:spPr bwMode="auto">
          <a:xfrm>
            <a:off x="533400" y="3071813"/>
            <a:ext cx="2479675" cy="256063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buFont typeface="Wingdings" pitchFamily="2" charset="2"/>
              <a:buChar char="l"/>
              <a:defRPr/>
            </a:pPr>
            <a:r>
              <a:rPr lang="zh-CN" altLang="en-US">
                <a:solidFill>
                  <a:schemeClr val="accent1"/>
                </a:solidFill>
                <a:latin typeface="微软雅黑" pitchFamily="34" charset="-122"/>
                <a:ea typeface="微软雅黑" pitchFamily="34" charset="-122"/>
              </a:rPr>
              <a:t> 门禁管理子系统</a:t>
            </a:r>
          </a:p>
          <a:p>
            <a:pPr>
              <a:buFont typeface="Wingdings" pitchFamily="2" charset="2"/>
              <a:buChar char="l"/>
              <a:defRPr/>
            </a:pPr>
            <a:r>
              <a:rPr lang="zh-CN" altLang="en-US">
                <a:solidFill>
                  <a:schemeClr val="accent1"/>
                </a:solidFill>
                <a:latin typeface="微软雅黑" pitchFamily="34" charset="-122"/>
                <a:ea typeface="微软雅黑" pitchFamily="34" charset="-122"/>
              </a:rPr>
              <a:t> 消费管理子系统</a:t>
            </a:r>
          </a:p>
          <a:p>
            <a:pPr>
              <a:buFont typeface="Wingdings" pitchFamily="2" charset="2"/>
              <a:buChar char="l"/>
              <a:defRPr/>
            </a:pPr>
            <a:r>
              <a:rPr lang="zh-CN" altLang="en-US">
                <a:solidFill>
                  <a:schemeClr val="accent1"/>
                </a:solidFill>
                <a:latin typeface="微软雅黑" pitchFamily="34" charset="-122"/>
                <a:ea typeface="微软雅黑" pitchFamily="34" charset="-122"/>
              </a:rPr>
              <a:t> 停车场管理子系统</a:t>
            </a:r>
          </a:p>
          <a:p>
            <a:pPr>
              <a:buFont typeface="Wingdings" pitchFamily="2" charset="2"/>
              <a:buChar char="l"/>
              <a:defRPr/>
            </a:pPr>
            <a:r>
              <a:rPr lang="zh-CN" altLang="en-US">
                <a:solidFill>
                  <a:schemeClr val="accent1"/>
                </a:solidFill>
                <a:latin typeface="微软雅黑" pitchFamily="34" charset="-122"/>
                <a:ea typeface="微软雅黑" pitchFamily="34" charset="-122"/>
              </a:rPr>
              <a:t> 彩门子系统</a:t>
            </a:r>
          </a:p>
          <a:p>
            <a:pPr>
              <a:buFont typeface="Wingdings" pitchFamily="2" charset="2"/>
              <a:buChar char="l"/>
              <a:defRPr/>
            </a:pPr>
            <a:r>
              <a:rPr lang="zh-CN" altLang="en-US">
                <a:solidFill>
                  <a:schemeClr val="accent1"/>
                </a:solidFill>
                <a:latin typeface="微软雅黑" pitchFamily="34" charset="-122"/>
                <a:ea typeface="微软雅黑" pitchFamily="34" charset="-122"/>
              </a:rPr>
              <a:t> 小区网络子系统</a:t>
            </a:r>
          </a:p>
          <a:p>
            <a:pPr>
              <a:buFont typeface="Wingdings" pitchFamily="2" charset="2"/>
              <a:buChar char="l"/>
              <a:defRPr/>
            </a:pPr>
            <a:r>
              <a:rPr lang="zh-CN" altLang="en-US">
                <a:solidFill>
                  <a:schemeClr val="accent1"/>
                </a:solidFill>
                <a:latin typeface="微软雅黑" pitchFamily="34" charset="-122"/>
                <a:ea typeface="微软雅黑" pitchFamily="34" charset="-122"/>
              </a:rPr>
              <a:t> 自助交费子系统</a:t>
            </a:r>
          </a:p>
          <a:p>
            <a:pPr>
              <a:defRPr/>
            </a:pPr>
            <a:endParaRPr lang="zh-CN" altLang="en-US">
              <a:solidFill>
                <a:schemeClr val="tx1"/>
              </a:solidFill>
              <a:latin typeface="微软雅黑" pitchFamily="34" charset="-122"/>
              <a:ea typeface="微软雅黑" pitchFamily="34" charset="-122"/>
            </a:endParaRPr>
          </a:p>
          <a:p>
            <a:pPr>
              <a:defRPr/>
            </a:pPr>
            <a:endParaRPr lang="zh-CN" altLang="en-US" sz="2200">
              <a:solidFill>
                <a:schemeClr val="tx1"/>
              </a:solidFill>
              <a:latin typeface="微软雅黑" pitchFamily="34" charset="-122"/>
              <a:ea typeface="微软雅黑" pitchFamily="34" charset="-122"/>
            </a:endParaRPr>
          </a:p>
        </p:txBody>
      </p:sp>
      <p:pic>
        <p:nvPicPr>
          <p:cNvPr id="26629" name="对象 2"/>
          <p:cNvPicPr>
            <a:picLocks noChangeArrowheads="1"/>
          </p:cNvPicPr>
          <p:nvPr/>
        </p:nvPicPr>
        <p:blipFill>
          <a:blip r:embed="rId2">
            <a:extLst>
              <a:ext uri="{28A0092B-C50C-407E-A947-70E740481C1C}">
                <a14:useLocalDpi xmlns:a14="http://schemas.microsoft.com/office/drawing/2010/main" val="0"/>
              </a:ext>
            </a:extLst>
          </a:blip>
          <a:srcRect t="-931" r="-1666" b="-558"/>
          <a:stretch>
            <a:fillRect/>
          </a:stretch>
        </p:blipFill>
        <p:spPr bwMode="auto">
          <a:xfrm>
            <a:off x="3276600" y="3048000"/>
            <a:ext cx="5497513"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8016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81000" y="381000"/>
            <a:ext cx="345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en-US" altLang="zh-CN"/>
              <a:t> </a:t>
            </a:r>
            <a:r>
              <a:rPr lang="zh-CN" altLang="zh-CN" sz="2800" b="1">
                <a:solidFill>
                  <a:srgbClr val="CC6600"/>
                </a:solidFill>
                <a:latin typeface="微软雅黑" panose="020B0503020204020204" pitchFamily="34" charset="-122"/>
                <a:ea typeface="微软雅黑" panose="020B0503020204020204" pitchFamily="34" charset="-122"/>
              </a:rPr>
              <a:t>一卡通系统</a:t>
            </a:r>
            <a:r>
              <a:rPr lang="zh-CN" altLang="en-US" sz="2800" b="1">
                <a:solidFill>
                  <a:srgbClr val="CC6600"/>
                </a:solidFill>
                <a:latin typeface="微软雅黑" panose="020B0503020204020204" pitchFamily="34" charset="-122"/>
                <a:ea typeface="微软雅黑" panose="020B0503020204020204" pitchFamily="34" charset="-122"/>
              </a:rPr>
              <a:t>解决方案</a:t>
            </a:r>
            <a:endParaRPr lang="en-US" altLang="zh-CN" sz="2800" b="1">
              <a:solidFill>
                <a:srgbClr val="CC6600"/>
              </a:solidFill>
              <a:latin typeface="微软雅黑" panose="020B0503020204020204" pitchFamily="34" charset="-122"/>
              <a:ea typeface="微软雅黑" panose="020B0503020204020204" pitchFamily="34" charset="-122"/>
            </a:endParaRPr>
          </a:p>
        </p:txBody>
      </p:sp>
      <p:graphicFrame>
        <p:nvGraphicFramePr>
          <p:cNvPr id="58817" name="Group 449"/>
          <p:cNvGraphicFramePr>
            <a:graphicFrameLocks noGrp="1"/>
          </p:cNvGraphicFramePr>
          <p:nvPr/>
        </p:nvGraphicFramePr>
        <p:xfrm>
          <a:off x="533400" y="1219200"/>
          <a:ext cx="8153400" cy="2439988"/>
        </p:xfrm>
        <a:graphic>
          <a:graphicData uri="http://schemas.openxmlformats.org/drawingml/2006/table">
            <a:tbl>
              <a:tblPr/>
              <a:tblGrid>
                <a:gridCol w="576263"/>
                <a:gridCol w="3097212"/>
                <a:gridCol w="4479925"/>
              </a:tblGrid>
              <a:tr h="274356">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hlink"/>
                          </a:solidFill>
                          <a:effectLst/>
                          <a:latin typeface="Arial"/>
                          <a:ea typeface="黑体" pitchFamily="2" charset="-122"/>
                        </a:rPr>
                        <a:t> </a:t>
                      </a:r>
                      <a:endParaRPr kumimoji="0" lang="zh-CN" altLang="en-US" sz="2000" b="0" i="0" u="none" strike="noStrike" cap="none" normalizeH="0" baseline="0" smtClean="0">
                        <a:ln>
                          <a:noFill/>
                        </a:ln>
                        <a:solidFill>
                          <a:schemeClr val="hlink"/>
                        </a:solidFill>
                        <a:effectLst/>
                        <a:latin typeface="黑体" pitchFamily="2" charset="-122"/>
                        <a:ea typeface="黑体" pitchFamily="2" charset="-122"/>
                      </a:endParaRPr>
                    </a:p>
                  </a:txBody>
                  <a:tcPr marT="45726" marB="45726"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FFFFFF"/>
                          </a:solidFill>
                          <a:effectLst/>
                          <a:latin typeface="微软雅黑" pitchFamily="34" charset="-122"/>
                          <a:ea typeface="微软雅黑" pitchFamily="34" charset="-122"/>
                        </a:rPr>
                        <a:t>传统一卡通</a:t>
                      </a:r>
                      <a:endParaRPr kumimoji="0" lang="zh-CN" altLang="en-US" sz="2000" b="0" i="0" u="none" strike="noStrike" cap="none" normalizeH="0" baseline="0" smtClean="0">
                        <a:ln>
                          <a:noFill/>
                        </a:ln>
                        <a:solidFill>
                          <a:schemeClr val="hlink"/>
                        </a:solidFill>
                        <a:effectLst/>
                        <a:latin typeface="微软雅黑" pitchFamily="34" charset="-122"/>
                        <a:ea typeface="微软雅黑" pitchFamily="34" charset="-122"/>
                      </a:endParaRPr>
                    </a:p>
                  </a:txBody>
                  <a:tcPr marT="45726" marB="45726" anchor="ctr" horzOverflow="overflow">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FFFFFF"/>
                          </a:solidFill>
                          <a:effectLst/>
                          <a:latin typeface="微软雅黑" pitchFamily="34" charset="-122"/>
                          <a:ea typeface="微软雅黑" pitchFamily="34" charset="-122"/>
                        </a:rPr>
                        <a:t>中国移动一卡通</a:t>
                      </a:r>
                      <a:endParaRPr kumimoji="0" lang="zh-CN" altLang="en-US" sz="2000" b="0" i="0" u="none" strike="noStrike" cap="none" normalizeH="0" baseline="0" smtClean="0">
                        <a:ln>
                          <a:noFill/>
                        </a:ln>
                        <a:solidFill>
                          <a:schemeClr val="hlink"/>
                        </a:solidFill>
                        <a:effectLst/>
                        <a:latin typeface="微软雅黑" pitchFamily="34" charset="-122"/>
                        <a:ea typeface="微软雅黑" pitchFamily="34" charset="-122"/>
                      </a:endParaRPr>
                    </a:p>
                  </a:txBody>
                  <a:tcPr marT="45726" marB="45726"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99FF"/>
                    </a:solidFill>
                  </a:tcPr>
                </a:tc>
              </a:tr>
              <a:tr h="64143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1</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传统一卡通采用</a:t>
                      </a:r>
                      <a:r>
                        <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rPr>
                        <a:t>M1</a:t>
                      </a: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a:t>
                      </a:r>
                      <a:r>
                        <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rPr>
                        <a:t>Mifare one</a:t>
                      </a: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）卡，易被破解克隆，业主信息的安全性得不到保障。</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rPr>
                        <a:t>RFID-SIM</a:t>
                      </a: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卡是</a:t>
                      </a:r>
                      <a:r>
                        <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rPr>
                        <a:t>CPU</a:t>
                      </a: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卡，并支持双向认证，具有</a:t>
                      </a:r>
                      <a:r>
                        <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rPr>
                        <a:t>M1</a:t>
                      </a: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卡所不具备的高安全性。</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r h="46043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2</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无移动通信网络支持，不能空中发卡、充值等。</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支持空中发卡和空中充值等，提升管理效率，灵活方便，客户感知更好。</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r h="61761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3</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应用单一，内部支付普遍采取在线消费，不能灵活扩展</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支持在线和离线消费，并提供考勤、消费的短信帐单提醒等增值服务。</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r h="446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4</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存在转借他人或代替打卡的情况</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手机的随身行可有效杜绝代打卡或卡转借他人的漏洞。</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T="45726" marB="4572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bl>
          </a:graphicData>
        </a:graphic>
      </p:graphicFrame>
      <p:graphicFrame>
        <p:nvGraphicFramePr>
          <p:cNvPr id="58818" name="Group 450"/>
          <p:cNvGraphicFramePr>
            <a:graphicFrameLocks noGrp="1"/>
          </p:cNvGraphicFramePr>
          <p:nvPr/>
        </p:nvGraphicFramePr>
        <p:xfrm>
          <a:off x="533400" y="4267200"/>
          <a:ext cx="8153400" cy="2233613"/>
        </p:xfrm>
        <a:graphic>
          <a:graphicData uri="http://schemas.openxmlformats.org/drawingml/2006/table">
            <a:tbl>
              <a:tblPr/>
              <a:tblGrid>
                <a:gridCol w="596900"/>
                <a:gridCol w="3221038"/>
                <a:gridCol w="4335462"/>
              </a:tblGrid>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 </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bg1"/>
                          </a:solidFill>
                          <a:effectLst/>
                          <a:latin typeface="微软雅黑" pitchFamily="34" charset="-122"/>
                          <a:ea typeface="微软雅黑" pitchFamily="34" charset="-122"/>
                        </a:rPr>
                        <a:t>传统一卡通</a:t>
                      </a:r>
                      <a:endParaRPr kumimoji="0" lang="zh-CN" altLang="en-US" sz="2000" b="0" i="0" u="none" strike="noStrike" cap="none" normalizeH="0" baseline="0" smtClean="0">
                        <a:ln>
                          <a:noFill/>
                        </a:ln>
                        <a:solidFill>
                          <a:schemeClr val="bg1"/>
                        </a:solidFill>
                        <a:effectLst/>
                        <a:latin typeface="微软雅黑" pitchFamily="34" charset="-122"/>
                        <a:ea typeface="微软雅黑" pitchFamily="3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bg1"/>
                          </a:solidFill>
                          <a:effectLst/>
                          <a:latin typeface="微软雅黑" pitchFamily="34" charset="-122"/>
                          <a:ea typeface="微软雅黑" pitchFamily="34" charset="-122"/>
                        </a:rPr>
                        <a:t>中国移动一卡通</a:t>
                      </a:r>
                      <a:endParaRPr kumimoji="0" lang="zh-CN" altLang="en-US" sz="2000" b="0" i="0" u="none" strike="noStrike" cap="none" normalizeH="0" baseline="0" smtClean="0">
                        <a:ln>
                          <a:noFill/>
                        </a:ln>
                        <a:solidFill>
                          <a:schemeClr val="bg1"/>
                        </a:solidFill>
                        <a:effectLst/>
                        <a:latin typeface="微软雅黑" pitchFamily="34" charset="-122"/>
                        <a:ea typeface="微软雅黑" pitchFamily="34"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3399FF"/>
                    </a:solidFill>
                  </a:tcPr>
                </a:tc>
              </a:tr>
              <a:tr h="5334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1</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只限在一家单位使用</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中国移动一卡通可在单位、住宅小区、俱乐部等多家单位使用，真正实现一卡通用。</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r h="5334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2</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是“盲卡”，用户看不到卡内信息，也无法对卡进行操作</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用户可通过手机菜单查询卡信息，并可对卡做相应的操作，如：随时查询卡内帐户余额等。</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r h="7096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微软雅黑" pitchFamily="34" charset="-122"/>
                          <a:ea typeface="微软雅黑" pitchFamily="34" charset="-122"/>
                        </a:rPr>
                        <a:t>3</a:t>
                      </a: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需携带多张卡，不方便、不易管理且容易忘记携带</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rPr>
                        <a:t>手机随身携带，用户不需多带卡片，使用方便</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r>
            </a:tbl>
          </a:graphicData>
        </a:graphic>
      </p:graphicFrame>
      <p:sp>
        <p:nvSpPr>
          <p:cNvPr id="58802" name="Text Box 434"/>
          <p:cNvSpPr txBox="1">
            <a:spLocks noChangeArrowheads="1"/>
          </p:cNvSpPr>
          <p:nvPr/>
        </p:nvSpPr>
        <p:spPr bwMode="auto">
          <a:xfrm>
            <a:off x="3505200" y="838200"/>
            <a:ext cx="1708150"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a:latin typeface="Arial" charset="0"/>
                <a:ea typeface="微软雅黑" pitchFamily="34" charset="-122"/>
              </a:rPr>
              <a:t>对小区的价值</a:t>
            </a:r>
          </a:p>
        </p:txBody>
      </p:sp>
      <p:sp>
        <p:nvSpPr>
          <p:cNvPr id="58804" name="Text Box 436"/>
          <p:cNvSpPr txBox="1">
            <a:spLocks noChangeArrowheads="1"/>
          </p:cNvSpPr>
          <p:nvPr/>
        </p:nvSpPr>
        <p:spPr bwMode="auto">
          <a:xfrm>
            <a:off x="3581400" y="3810000"/>
            <a:ext cx="1708150"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a:latin typeface="Arial" charset="0"/>
                <a:ea typeface="微软雅黑" pitchFamily="34" charset="-122"/>
              </a:rPr>
              <a:t>对用户的价值</a:t>
            </a:r>
          </a:p>
        </p:txBody>
      </p:sp>
    </p:spTree>
    <p:extLst>
      <p:ext uri="{BB962C8B-B14F-4D97-AF65-F5344CB8AC3E}">
        <p14:creationId xmlns:p14="http://schemas.microsoft.com/office/powerpoint/2010/main" val="655186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44"/>
          <p:cNvGrpSpPr>
            <a:grpSpLocks noChangeAspect="1"/>
          </p:cNvGrpSpPr>
          <p:nvPr/>
        </p:nvGrpSpPr>
        <p:grpSpPr bwMode="auto">
          <a:xfrm>
            <a:off x="1066800" y="2007111"/>
            <a:ext cx="6781800" cy="4343400"/>
            <a:chOff x="2362" y="1623"/>
            <a:chExt cx="7601" cy="8317"/>
          </a:xfrm>
        </p:grpSpPr>
        <p:sp>
          <p:nvSpPr>
            <p:cNvPr id="28679" name="AutoShape 54"/>
            <p:cNvSpPr>
              <a:spLocks noChangeAspect="1" noChangeArrowheads="1" noTextEdit="1"/>
            </p:cNvSpPr>
            <p:nvPr/>
          </p:nvSpPr>
          <p:spPr bwMode="auto">
            <a:xfrm>
              <a:off x="2362" y="1623"/>
              <a:ext cx="7601" cy="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pic>
          <p:nvPicPr>
            <p:cNvPr id="28680" name="图示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2" y="2422"/>
              <a:ext cx="6246" cy="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TextBox 14"/>
            <p:cNvSpPr txBox="1">
              <a:spLocks noChangeArrowheads="1"/>
            </p:cNvSpPr>
            <p:nvPr/>
          </p:nvSpPr>
          <p:spPr bwMode="auto">
            <a:xfrm>
              <a:off x="5826" y="1623"/>
              <a:ext cx="93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工单管理</a:t>
              </a:r>
              <a:endParaRPr lang="zh-CN" altLang="en-US" sz="1100"/>
            </a:p>
            <a:p>
              <a:r>
                <a:rPr lang="zh-CN" altLang="en-US" sz="1300">
                  <a:solidFill>
                    <a:srgbClr val="000000"/>
                  </a:solidFill>
                  <a:latin typeface="Times New Roman" panose="02020603050405020304" pitchFamily="18" charset="0"/>
                </a:rPr>
                <a:t>员工技能</a:t>
              </a:r>
              <a:endParaRPr lang="zh-CN" altLang="en-US">
                <a:ea typeface="微软雅黑" panose="020B0503020204020204" pitchFamily="34" charset="-122"/>
              </a:endParaRPr>
            </a:p>
          </p:txBody>
        </p:sp>
        <p:sp>
          <p:nvSpPr>
            <p:cNvPr id="28682" name="TextBox 16"/>
            <p:cNvSpPr txBox="1">
              <a:spLocks noChangeArrowheads="1"/>
            </p:cNvSpPr>
            <p:nvPr/>
          </p:nvSpPr>
          <p:spPr bwMode="auto">
            <a:xfrm>
              <a:off x="7734" y="2481"/>
              <a:ext cx="935" cy="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社区公告</a:t>
              </a:r>
              <a:endParaRPr lang="zh-CN" altLang="en-US" sz="1100"/>
            </a:p>
            <a:p>
              <a:r>
                <a:rPr lang="zh-CN" altLang="en-US" sz="1300">
                  <a:solidFill>
                    <a:srgbClr val="000000"/>
                  </a:solidFill>
                  <a:latin typeface="Times New Roman" panose="02020603050405020304" pitchFamily="18" charset="0"/>
                </a:rPr>
                <a:t>生日祝福</a:t>
              </a:r>
              <a:endParaRPr lang="zh-CN" altLang="en-US" sz="1100">
                <a:ea typeface="微软雅黑" panose="020B0503020204020204" pitchFamily="34" charset="-122"/>
              </a:endParaRPr>
            </a:p>
            <a:p>
              <a:r>
                <a:rPr lang="zh-CN" altLang="en-US" sz="1300">
                  <a:solidFill>
                    <a:srgbClr val="000000"/>
                  </a:solidFill>
                  <a:latin typeface="Times New Roman" panose="02020603050405020304" pitchFamily="18" charset="0"/>
                  <a:ea typeface="微软雅黑" panose="020B0503020204020204" pitchFamily="34" charset="-122"/>
                </a:rPr>
                <a:t>便民通知</a:t>
              </a:r>
              <a:endParaRPr lang="zh-CN" altLang="en-US">
                <a:ea typeface="微软雅黑" panose="020B0503020204020204" pitchFamily="34" charset="-122"/>
              </a:endParaRPr>
            </a:p>
          </p:txBody>
        </p:sp>
        <p:sp>
          <p:nvSpPr>
            <p:cNvPr id="28683" name="TextBox 17"/>
            <p:cNvSpPr txBox="1">
              <a:spLocks noChangeArrowheads="1"/>
            </p:cNvSpPr>
            <p:nvPr/>
          </p:nvSpPr>
          <p:spPr bwMode="auto">
            <a:xfrm>
              <a:off x="8467" y="4108"/>
              <a:ext cx="936"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论坛</a:t>
              </a:r>
              <a:endParaRPr lang="zh-CN" altLang="en-US" sz="1100"/>
            </a:p>
            <a:p>
              <a:r>
                <a:rPr lang="zh-CN" altLang="en-US" sz="1300">
                  <a:solidFill>
                    <a:srgbClr val="000000"/>
                  </a:solidFill>
                  <a:latin typeface="Times New Roman" panose="02020603050405020304" pitchFamily="18" charset="0"/>
                </a:rPr>
                <a:t>问卷调查</a:t>
              </a:r>
              <a:endParaRPr lang="zh-CN" altLang="en-US" sz="1100">
                <a:ea typeface="微软雅黑" panose="020B0503020204020204" pitchFamily="34" charset="-122"/>
              </a:endParaRPr>
            </a:p>
            <a:p>
              <a:r>
                <a:rPr lang="zh-CN" altLang="en-US" sz="1300">
                  <a:solidFill>
                    <a:srgbClr val="000000"/>
                  </a:solidFill>
                  <a:latin typeface="Times New Roman" panose="02020603050405020304" pitchFamily="18" charset="0"/>
                  <a:ea typeface="微软雅黑" panose="020B0503020204020204" pitchFamily="34" charset="-122"/>
                </a:rPr>
                <a:t>投诉建议</a:t>
              </a:r>
              <a:endParaRPr lang="zh-CN" altLang="en-US">
                <a:ea typeface="微软雅黑" panose="020B0503020204020204" pitchFamily="34" charset="-122"/>
              </a:endParaRPr>
            </a:p>
          </p:txBody>
        </p:sp>
        <p:sp>
          <p:nvSpPr>
            <p:cNvPr id="28684" name="TextBox 18"/>
            <p:cNvSpPr txBox="1">
              <a:spLocks noChangeArrowheads="1"/>
            </p:cNvSpPr>
            <p:nvPr/>
          </p:nvSpPr>
          <p:spPr bwMode="auto">
            <a:xfrm>
              <a:off x="8171" y="5577"/>
              <a:ext cx="936"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小区管理</a:t>
              </a:r>
              <a:endParaRPr lang="zh-CN" altLang="en-US" sz="1100"/>
            </a:p>
            <a:p>
              <a:r>
                <a:rPr lang="zh-CN" altLang="en-US" sz="1300">
                  <a:solidFill>
                    <a:srgbClr val="000000"/>
                  </a:solidFill>
                  <a:latin typeface="Times New Roman" panose="02020603050405020304" pitchFamily="18" charset="0"/>
                </a:rPr>
                <a:t>楼层管理</a:t>
              </a:r>
              <a:endParaRPr lang="zh-CN" altLang="en-US" sz="1100">
                <a:ea typeface="微软雅黑" panose="020B0503020204020204" pitchFamily="34" charset="-122"/>
              </a:endParaRPr>
            </a:p>
            <a:p>
              <a:r>
                <a:rPr lang="zh-CN" altLang="en-US" sz="1300">
                  <a:solidFill>
                    <a:srgbClr val="000000"/>
                  </a:solidFill>
                  <a:latin typeface="Times New Roman" panose="02020603050405020304" pitchFamily="18" charset="0"/>
                  <a:ea typeface="微软雅黑" panose="020B0503020204020204" pitchFamily="34" charset="-122"/>
                </a:rPr>
                <a:t>房号管理</a:t>
              </a:r>
              <a:endParaRPr lang="zh-CN" altLang="en-US">
                <a:ea typeface="微软雅黑" panose="020B0503020204020204" pitchFamily="34" charset="-122"/>
              </a:endParaRPr>
            </a:p>
          </p:txBody>
        </p:sp>
        <p:sp>
          <p:nvSpPr>
            <p:cNvPr id="28685" name="TextBox 19"/>
            <p:cNvSpPr txBox="1">
              <a:spLocks noChangeArrowheads="1"/>
            </p:cNvSpPr>
            <p:nvPr/>
          </p:nvSpPr>
          <p:spPr bwMode="auto">
            <a:xfrm>
              <a:off x="6422" y="7531"/>
              <a:ext cx="1306"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日程安排</a:t>
              </a:r>
              <a:endParaRPr lang="zh-CN" altLang="en-US" sz="1100"/>
            </a:p>
            <a:p>
              <a:r>
                <a:rPr lang="zh-CN" altLang="en-US" sz="1300">
                  <a:solidFill>
                    <a:srgbClr val="000000"/>
                  </a:solidFill>
                  <a:latin typeface="Times New Roman" panose="02020603050405020304" pitchFamily="18" charset="0"/>
                </a:rPr>
                <a:t>工作汇报</a:t>
              </a:r>
              <a:endParaRPr lang="zh-CN" altLang="en-US" sz="1100">
                <a:ea typeface="微软雅黑" panose="020B0503020204020204" pitchFamily="34" charset="-122"/>
              </a:endParaRPr>
            </a:p>
            <a:p>
              <a:r>
                <a:rPr lang="zh-CN" altLang="en-US" sz="1300">
                  <a:solidFill>
                    <a:srgbClr val="000000"/>
                  </a:solidFill>
                  <a:latin typeface="Times New Roman" panose="02020603050405020304" pitchFamily="18" charset="0"/>
                  <a:ea typeface="微软雅黑" panose="020B0503020204020204" pitchFamily="34" charset="-122"/>
                </a:rPr>
                <a:t>即时消息管理</a:t>
              </a:r>
              <a:endParaRPr lang="zh-CN" altLang="en-US">
                <a:ea typeface="微软雅黑" panose="020B0503020204020204" pitchFamily="34" charset="-122"/>
              </a:endParaRPr>
            </a:p>
          </p:txBody>
        </p:sp>
        <p:sp>
          <p:nvSpPr>
            <p:cNvPr id="28686" name="TextBox 20"/>
            <p:cNvSpPr txBox="1">
              <a:spLocks noChangeArrowheads="1"/>
            </p:cNvSpPr>
            <p:nvPr/>
          </p:nvSpPr>
          <p:spPr bwMode="auto">
            <a:xfrm>
              <a:off x="4760" y="7531"/>
              <a:ext cx="751"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公告栏</a:t>
              </a:r>
              <a:endParaRPr lang="zh-CN" altLang="en-US" sz="1100"/>
            </a:p>
            <a:p>
              <a:r>
                <a:rPr lang="zh-CN" altLang="en-US" sz="1300">
                  <a:solidFill>
                    <a:srgbClr val="000000"/>
                  </a:solidFill>
                  <a:latin typeface="Times New Roman" panose="02020603050405020304" pitchFamily="18" charset="0"/>
                </a:rPr>
                <a:t>文件柜</a:t>
              </a:r>
              <a:endParaRPr lang="zh-CN" altLang="en-US">
                <a:ea typeface="微软雅黑" panose="020B0503020204020204" pitchFamily="34" charset="-122"/>
              </a:endParaRPr>
            </a:p>
          </p:txBody>
        </p:sp>
        <p:sp>
          <p:nvSpPr>
            <p:cNvPr id="28687" name="TextBox 21"/>
            <p:cNvSpPr txBox="1">
              <a:spLocks noChangeArrowheads="1"/>
            </p:cNvSpPr>
            <p:nvPr/>
          </p:nvSpPr>
          <p:spPr bwMode="auto">
            <a:xfrm>
              <a:off x="2362" y="5674"/>
              <a:ext cx="936" cy="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1300">
                  <a:solidFill>
                    <a:srgbClr val="000000"/>
                  </a:solidFill>
                  <a:latin typeface="Times New Roman" panose="02020603050405020304" pitchFamily="18" charset="0"/>
                </a:rPr>
                <a:t>我的流程</a:t>
              </a:r>
              <a:endParaRPr lang="zh-CN" altLang="en-US" sz="1100"/>
            </a:p>
            <a:p>
              <a:r>
                <a:rPr lang="zh-CN" altLang="en-US" sz="1300">
                  <a:solidFill>
                    <a:srgbClr val="000000"/>
                  </a:solidFill>
                  <a:latin typeface="Times New Roman" panose="02020603050405020304" pitchFamily="18" charset="0"/>
                </a:rPr>
                <a:t>流程管理</a:t>
              </a:r>
              <a:endParaRPr lang="zh-CN" altLang="en-US" sz="1100">
                <a:ea typeface="微软雅黑" panose="020B0503020204020204" pitchFamily="34" charset="-122"/>
              </a:endParaRPr>
            </a:p>
            <a:p>
              <a:r>
                <a:rPr lang="zh-CN" altLang="en-US" sz="1300">
                  <a:solidFill>
                    <a:srgbClr val="000000"/>
                  </a:solidFill>
                  <a:latin typeface="Times New Roman" panose="02020603050405020304" pitchFamily="18" charset="0"/>
                  <a:ea typeface="微软雅黑" panose="020B0503020204020204" pitchFamily="34" charset="-122"/>
                </a:rPr>
                <a:t>流程维护</a:t>
              </a:r>
              <a:endParaRPr lang="zh-CN" altLang="en-US">
                <a:ea typeface="微软雅黑" panose="020B0503020204020204" pitchFamily="34" charset="-122"/>
              </a:endParaRPr>
            </a:p>
          </p:txBody>
        </p:sp>
        <p:sp>
          <p:nvSpPr>
            <p:cNvPr id="28688" name="TextBox 35"/>
            <p:cNvSpPr txBox="1">
              <a:spLocks noChangeArrowheads="1"/>
            </p:cNvSpPr>
            <p:nvPr/>
          </p:nvSpPr>
          <p:spPr bwMode="auto">
            <a:xfrm>
              <a:off x="2604" y="1907"/>
              <a:ext cx="16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868" tIns="43434" rIns="86868" bIns="43434">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1300">
                  <a:solidFill>
                    <a:srgbClr val="000000"/>
                  </a:solidFill>
                  <a:latin typeface="Times New Roman" panose="02020603050405020304" pitchFamily="18" charset="0"/>
                </a:rPr>
                <a:t>组织架构</a:t>
              </a:r>
              <a:endParaRPr lang="zh-CN" altLang="en-US" sz="1100"/>
            </a:p>
            <a:p>
              <a:pPr algn="ctr"/>
              <a:r>
                <a:rPr lang="zh-CN" altLang="en-US" sz="1300">
                  <a:solidFill>
                    <a:srgbClr val="000000"/>
                  </a:solidFill>
                  <a:latin typeface="Times New Roman" panose="02020603050405020304" pitchFamily="18" charset="0"/>
                </a:rPr>
                <a:t>权限、统计、维护</a:t>
              </a:r>
              <a:endParaRPr lang="en-US" altLang="zh-CN">
                <a:ea typeface="微软雅黑" panose="020B0503020204020204" pitchFamily="34" charset="-122"/>
              </a:endParaRPr>
            </a:p>
          </p:txBody>
        </p:sp>
      </p:grpSp>
      <p:sp>
        <p:nvSpPr>
          <p:cNvPr id="2" name="Text Box 8"/>
          <p:cNvSpPr txBox="1">
            <a:spLocks noChangeArrowheads="1"/>
          </p:cNvSpPr>
          <p:nvPr/>
        </p:nvSpPr>
        <p:spPr bwMode="auto">
          <a:xfrm>
            <a:off x="338127" y="12434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dirty="0">
                <a:solidFill>
                  <a:srgbClr val="CC6600"/>
                </a:solidFill>
                <a:latin typeface="微软雅黑" panose="020B0503020204020204" pitchFamily="34" charset="-122"/>
                <a:ea typeface="微软雅黑" panose="020B0503020204020204" pitchFamily="34" charset="-122"/>
              </a:rPr>
              <a:t>物管通系统解决方案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sp>
        <p:nvSpPr>
          <p:cNvPr id="53268" name="Rectangle 20"/>
          <p:cNvSpPr>
            <a:spLocks noChangeArrowheads="1"/>
          </p:cNvSpPr>
          <p:nvPr/>
        </p:nvSpPr>
        <p:spPr bwMode="auto">
          <a:xfrm>
            <a:off x="0" y="1897063"/>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53280" name="Text Box 32"/>
          <p:cNvSpPr txBox="1">
            <a:spLocks noChangeArrowheads="1"/>
          </p:cNvSpPr>
          <p:nvPr/>
        </p:nvSpPr>
        <p:spPr bwMode="auto">
          <a:xfrm>
            <a:off x="3169913" y="5950865"/>
            <a:ext cx="2978150"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dirty="0">
                <a:solidFill>
                  <a:schemeClr val="accent1"/>
                </a:solidFill>
                <a:latin typeface="微软雅黑"/>
                <a:ea typeface="微软雅黑" pitchFamily="34" charset="-122"/>
              </a:rPr>
              <a:t>“</a:t>
            </a:r>
            <a:r>
              <a:rPr lang="zh-CN" altLang="en-US" dirty="0">
                <a:solidFill>
                  <a:schemeClr val="accent1"/>
                </a:solidFill>
                <a:latin typeface="Arial" charset="0"/>
                <a:ea typeface="微软雅黑" pitchFamily="34" charset="-122"/>
              </a:rPr>
              <a:t>物管通</a:t>
            </a:r>
            <a:r>
              <a:rPr lang="zh-CN" altLang="en-US" dirty="0">
                <a:solidFill>
                  <a:schemeClr val="accent1"/>
                </a:solidFill>
                <a:latin typeface="微软雅黑"/>
                <a:ea typeface="微软雅黑" pitchFamily="34" charset="-122"/>
              </a:rPr>
              <a:t>”</a:t>
            </a:r>
            <a:r>
              <a:rPr lang="zh-CN" altLang="en-US" dirty="0">
                <a:solidFill>
                  <a:schemeClr val="accent1"/>
                </a:solidFill>
                <a:latin typeface="Arial" charset="0"/>
                <a:ea typeface="微软雅黑" pitchFamily="34" charset="-122"/>
              </a:rPr>
              <a:t>使用功能模块</a:t>
            </a:r>
          </a:p>
        </p:txBody>
      </p:sp>
      <p:sp>
        <p:nvSpPr>
          <p:cNvPr id="53303" name="Rectangle 55"/>
          <p:cNvSpPr>
            <a:spLocks noChangeArrowheads="1"/>
          </p:cNvSpPr>
          <p:nvPr/>
        </p:nvSpPr>
        <p:spPr bwMode="auto">
          <a:xfrm>
            <a:off x="0" y="541338"/>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Tree>
    <p:extLst>
      <p:ext uri="{BB962C8B-B14F-4D97-AF65-F5344CB8AC3E}">
        <p14:creationId xmlns:p14="http://schemas.microsoft.com/office/powerpoint/2010/main" val="1333753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533400" y="1276060"/>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a:solidFill>
                  <a:srgbClr val="CC6600"/>
                </a:solidFill>
                <a:latin typeface="微软雅黑" panose="020B0503020204020204" pitchFamily="34" charset="-122"/>
                <a:ea typeface="微软雅黑" panose="020B0503020204020204" pitchFamily="34" charset="-122"/>
              </a:rPr>
              <a:t>物管通系统解决方案</a:t>
            </a:r>
            <a:endParaRPr lang="en-US" altLang="zh-CN" sz="2800" b="1">
              <a:solidFill>
                <a:srgbClr val="CC6600"/>
              </a:solidFill>
              <a:latin typeface="微软雅黑" panose="020B0503020204020204" pitchFamily="34" charset="-122"/>
              <a:ea typeface="微软雅黑" panose="020B0503020204020204" pitchFamily="34" charset="-122"/>
            </a:endParaRPr>
          </a:p>
        </p:txBody>
      </p:sp>
      <p:sp>
        <p:nvSpPr>
          <p:cNvPr id="54291" name="Rectangle 19"/>
          <p:cNvSpPr>
            <a:spLocks noChangeArrowheads="1"/>
          </p:cNvSpPr>
          <p:nvPr/>
        </p:nvSpPr>
        <p:spPr bwMode="auto">
          <a:xfrm>
            <a:off x="0" y="1897063"/>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54312" name="Rectangle 40"/>
          <p:cNvSpPr>
            <a:spLocks noChangeArrowheads="1"/>
          </p:cNvSpPr>
          <p:nvPr/>
        </p:nvSpPr>
        <p:spPr bwMode="auto">
          <a:xfrm>
            <a:off x="0" y="541338"/>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grpSp>
        <p:nvGrpSpPr>
          <p:cNvPr id="29701" name="Group 49"/>
          <p:cNvGrpSpPr>
            <a:grpSpLocks noChangeAspect="1"/>
          </p:cNvGrpSpPr>
          <p:nvPr/>
        </p:nvGrpSpPr>
        <p:grpSpPr bwMode="auto">
          <a:xfrm>
            <a:off x="1371600" y="2203449"/>
            <a:ext cx="6172200" cy="3709988"/>
            <a:chOff x="2362" y="10743"/>
            <a:chExt cx="7654" cy="4452"/>
          </a:xfrm>
        </p:grpSpPr>
        <p:sp>
          <p:nvSpPr>
            <p:cNvPr id="29704" name="AutoShape 50"/>
            <p:cNvSpPr>
              <a:spLocks noChangeAspect="1" noChangeArrowheads="1" noTextEdit="1"/>
            </p:cNvSpPr>
            <p:nvPr/>
          </p:nvSpPr>
          <p:spPr bwMode="auto">
            <a:xfrm>
              <a:off x="2362" y="10743"/>
              <a:ext cx="7654" cy="4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54323" name="AutoShape 4"/>
            <p:cNvSpPr>
              <a:spLocks noChangeArrowheads="1"/>
            </p:cNvSpPr>
            <p:nvPr/>
          </p:nvSpPr>
          <p:spPr bwMode="auto">
            <a:xfrm>
              <a:off x="2380" y="11631"/>
              <a:ext cx="2876" cy="592"/>
            </a:xfrm>
            <a:prstGeom prst="roundRect">
              <a:avLst>
                <a:gd name="adj" fmla="val 16667"/>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dist="23000" dir="5400000" rotWithShape="0">
                <a:srgbClr val="000000">
                  <a:alpha val="34999"/>
                </a:srgbClr>
              </a:outerShdw>
            </a:effectLst>
          </p:spPr>
          <p:txBody>
            <a:bodyPr wrap="none" lIns="0" tIns="0" rIns="0" bIns="0" anchor="ctr"/>
            <a:lstStyle/>
            <a:p>
              <a:pPr algn="ctr" eaLnBrk="0" hangingPunct="0">
                <a:defRPr/>
              </a:pPr>
              <a:r>
                <a:rPr lang="zh-CN" altLang="en-US" sz="1300" b="1">
                  <a:solidFill>
                    <a:srgbClr val="FFFFFF"/>
                  </a:solidFill>
                  <a:latin typeface="Times New Roman" pitchFamily="18" charset="0"/>
                  <a:ea typeface="黑体" pitchFamily="2" charset="-122"/>
                </a:rPr>
                <a:t>社区停电</a:t>
              </a:r>
              <a:r>
                <a:rPr lang="en-US" altLang="zh-CN" sz="1300" b="1">
                  <a:solidFill>
                    <a:srgbClr val="FFFFFF"/>
                  </a:solidFill>
                  <a:latin typeface="Times New Roman" pitchFamily="18" charset="0"/>
                </a:rPr>
                <a:t>/</a:t>
              </a:r>
              <a:r>
                <a:rPr lang="zh-CN" altLang="en-US" sz="1300" b="1">
                  <a:solidFill>
                    <a:srgbClr val="FFFFFF"/>
                  </a:solidFill>
                  <a:latin typeface="Times New Roman" pitchFamily="18" charset="0"/>
                  <a:ea typeface="黑体" pitchFamily="2" charset="-122"/>
                </a:rPr>
                <a:t>停电通知</a:t>
              </a:r>
              <a:endParaRPr lang="zh-CN" altLang="en-US">
                <a:latin typeface="Arial" charset="0"/>
              </a:endParaRPr>
            </a:p>
          </p:txBody>
        </p:sp>
        <p:sp>
          <p:nvSpPr>
            <p:cNvPr id="54324" name="AutoShape 5"/>
            <p:cNvSpPr>
              <a:spLocks noChangeArrowheads="1"/>
            </p:cNvSpPr>
            <p:nvPr/>
          </p:nvSpPr>
          <p:spPr bwMode="auto">
            <a:xfrm>
              <a:off x="2362" y="12517"/>
              <a:ext cx="3374" cy="592"/>
            </a:xfrm>
            <a:prstGeom prst="roundRect">
              <a:avLst>
                <a:gd name="adj" fmla="val 16667"/>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dist="23000" dir="5400000" rotWithShape="0">
                <a:srgbClr val="000000">
                  <a:alpha val="34999"/>
                </a:srgbClr>
              </a:outerShdw>
            </a:effectLst>
          </p:spPr>
          <p:txBody>
            <a:bodyPr wrap="none" lIns="0" tIns="0" rIns="0" bIns="0" anchor="ctr"/>
            <a:lstStyle/>
            <a:p>
              <a:pPr algn="ctr" eaLnBrk="0" hangingPunct="0">
                <a:defRPr/>
              </a:pPr>
              <a:r>
                <a:rPr lang="zh-CN" altLang="en-US" sz="1300" b="1">
                  <a:solidFill>
                    <a:srgbClr val="FFFFFF"/>
                  </a:solidFill>
                  <a:latin typeface="Times New Roman" pitchFamily="18" charset="0"/>
                  <a:ea typeface="黑体" pitchFamily="2" charset="-122"/>
                </a:rPr>
                <a:t>社区公开</a:t>
              </a:r>
              <a:r>
                <a:rPr lang="en-US" altLang="zh-CN" sz="1300" b="1">
                  <a:solidFill>
                    <a:srgbClr val="FFFFFF"/>
                  </a:solidFill>
                  <a:latin typeface="Times New Roman" pitchFamily="18" charset="0"/>
                </a:rPr>
                <a:t>/</a:t>
              </a:r>
              <a:r>
                <a:rPr lang="zh-CN" altLang="en-US" sz="1300" b="1">
                  <a:solidFill>
                    <a:srgbClr val="FFFFFF"/>
                  </a:solidFill>
                  <a:latin typeface="Times New Roman" pitchFamily="18" charset="0"/>
                  <a:ea typeface="黑体" pitchFamily="2" charset="-122"/>
                </a:rPr>
                <a:t>法律法规宣传</a:t>
              </a:r>
              <a:endParaRPr lang="zh-CN" altLang="en-US">
                <a:latin typeface="Arial" charset="0"/>
              </a:endParaRPr>
            </a:p>
          </p:txBody>
        </p:sp>
        <p:sp>
          <p:nvSpPr>
            <p:cNvPr id="54325" name="AutoShape 6"/>
            <p:cNvSpPr>
              <a:spLocks noChangeArrowheads="1"/>
            </p:cNvSpPr>
            <p:nvPr/>
          </p:nvSpPr>
          <p:spPr bwMode="auto">
            <a:xfrm>
              <a:off x="2362" y="13400"/>
              <a:ext cx="3553" cy="602"/>
            </a:xfrm>
            <a:prstGeom prst="roundRect">
              <a:avLst>
                <a:gd name="adj" fmla="val 16667"/>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dist="23000" dir="5400000" rotWithShape="0">
                <a:srgbClr val="000000">
                  <a:alpha val="34999"/>
                </a:srgbClr>
              </a:outerShdw>
            </a:effectLst>
          </p:spPr>
          <p:txBody>
            <a:bodyPr wrap="none" lIns="0" tIns="0" rIns="0" bIns="0" anchor="ctr"/>
            <a:lstStyle/>
            <a:p>
              <a:pPr algn="ctr" eaLnBrk="0" hangingPunct="0">
                <a:defRPr/>
              </a:pPr>
              <a:r>
                <a:rPr lang="zh-CN" altLang="en-US" sz="1300" b="1">
                  <a:solidFill>
                    <a:srgbClr val="FFFFFF"/>
                  </a:solidFill>
                  <a:latin typeface="Times New Roman" pitchFamily="18" charset="0"/>
                  <a:ea typeface="黑体" pitchFamily="2" charset="-122"/>
                </a:rPr>
                <a:t>业主水电费缴纳温馨提示</a:t>
              </a:r>
              <a:endParaRPr lang="zh-CN" altLang="en-US">
                <a:latin typeface="Arial" charset="0"/>
              </a:endParaRPr>
            </a:p>
          </p:txBody>
        </p:sp>
        <p:sp>
          <p:nvSpPr>
            <p:cNvPr id="54326" name="AutoShape 7"/>
            <p:cNvSpPr>
              <a:spLocks noChangeArrowheads="1"/>
            </p:cNvSpPr>
            <p:nvPr/>
          </p:nvSpPr>
          <p:spPr bwMode="auto">
            <a:xfrm>
              <a:off x="2362" y="10743"/>
              <a:ext cx="2557" cy="592"/>
            </a:xfrm>
            <a:prstGeom prst="roundRect">
              <a:avLst>
                <a:gd name="adj" fmla="val 16667"/>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dist="23000" dir="5400000" rotWithShape="0">
                <a:srgbClr val="000000">
                  <a:alpha val="34999"/>
                </a:srgbClr>
              </a:outerShdw>
            </a:effectLst>
          </p:spPr>
          <p:txBody>
            <a:bodyPr wrap="none" lIns="0" tIns="0" rIns="0" bIns="0" anchor="ctr"/>
            <a:lstStyle/>
            <a:p>
              <a:pPr algn="ctr" eaLnBrk="0" hangingPunct="0">
                <a:defRPr/>
              </a:pPr>
              <a:r>
                <a:rPr lang="zh-CN" altLang="en-US" sz="1300" b="1">
                  <a:solidFill>
                    <a:srgbClr val="FFFFFF"/>
                  </a:solidFill>
                  <a:latin typeface="Times New Roman" pitchFamily="18" charset="0"/>
                  <a:ea typeface="黑体" pitchFamily="2" charset="-122"/>
                </a:rPr>
                <a:t>社区互动、服务</a:t>
              </a:r>
              <a:endParaRPr lang="zh-CN" altLang="en-US">
                <a:latin typeface="Arial" charset="0"/>
              </a:endParaRPr>
            </a:p>
          </p:txBody>
        </p:sp>
        <p:sp>
          <p:nvSpPr>
            <p:cNvPr id="54327" name="AutoShape 8"/>
            <p:cNvSpPr>
              <a:spLocks noChangeArrowheads="1"/>
            </p:cNvSpPr>
            <p:nvPr/>
          </p:nvSpPr>
          <p:spPr bwMode="auto">
            <a:xfrm>
              <a:off x="2362" y="14242"/>
              <a:ext cx="3559" cy="648"/>
            </a:xfrm>
            <a:prstGeom prst="roundRect">
              <a:avLst>
                <a:gd name="adj" fmla="val 16667"/>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dist="23000" dir="5400000" rotWithShape="0">
                <a:srgbClr val="000000">
                  <a:alpha val="34999"/>
                </a:srgbClr>
              </a:outerShdw>
            </a:effectLst>
          </p:spPr>
          <p:txBody>
            <a:bodyPr wrap="none" lIns="0" tIns="0" rIns="0" bIns="0" anchor="ctr"/>
            <a:lstStyle/>
            <a:p>
              <a:pPr algn="ctr" eaLnBrk="0" hangingPunct="0">
                <a:defRPr/>
              </a:pPr>
              <a:r>
                <a:rPr lang="zh-CN" altLang="en-US" sz="1300" b="1">
                  <a:solidFill>
                    <a:srgbClr val="FFFFFF"/>
                  </a:solidFill>
                  <a:latin typeface="Times New Roman" pitchFamily="18" charset="0"/>
                  <a:ea typeface="黑体" pitchFamily="2" charset="-122"/>
                </a:rPr>
                <a:t>业主物管费缴纳温馨提示</a:t>
              </a:r>
              <a:endParaRPr lang="zh-CN" altLang="en-US">
                <a:latin typeface="Arial" charset="0"/>
              </a:endParaRPr>
            </a:p>
          </p:txBody>
        </p:sp>
        <p:sp>
          <p:nvSpPr>
            <p:cNvPr id="29710" name="Line 9"/>
            <p:cNvSpPr>
              <a:spLocks noChangeShapeType="1"/>
            </p:cNvSpPr>
            <p:nvPr/>
          </p:nvSpPr>
          <p:spPr bwMode="auto">
            <a:xfrm>
              <a:off x="4850" y="11031"/>
              <a:ext cx="3288" cy="1579"/>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29711" name="Line 10"/>
            <p:cNvSpPr>
              <a:spLocks noChangeShapeType="1"/>
            </p:cNvSpPr>
            <p:nvPr/>
          </p:nvSpPr>
          <p:spPr bwMode="auto">
            <a:xfrm>
              <a:off x="5182" y="11895"/>
              <a:ext cx="2854" cy="842"/>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29712" name="Line 11"/>
            <p:cNvSpPr>
              <a:spLocks noChangeShapeType="1"/>
            </p:cNvSpPr>
            <p:nvPr/>
          </p:nvSpPr>
          <p:spPr bwMode="auto">
            <a:xfrm flipV="1">
              <a:off x="5845" y="13129"/>
              <a:ext cx="2191" cy="493"/>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29713" name="Line 12"/>
            <p:cNvSpPr>
              <a:spLocks noChangeShapeType="1"/>
            </p:cNvSpPr>
            <p:nvPr/>
          </p:nvSpPr>
          <p:spPr bwMode="auto">
            <a:xfrm>
              <a:off x="5679" y="12903"/>
              <a:ext cx="2350" cy="45"/>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29718" name="Line 20"/>
            <p:cNvSpPr>
              <a:spLocks noChangeShapeType="1"/>
            </p:cNvSpPr>
            <p:nvPr/>
          </p:nvSpPr>
          <p:spPr bwMode="auto">
            <a:xfrm flipV="1">
              <a:off x="5845" y="13325"/>
              <a:ext cx="2288" cy="1017"/>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grpSp>
      <p:sp>
        <p:nvSpPr>
          <p:cNvPr id="54337" name="Rectangle 65"/>
          <p:cNvSpPr>
            <a:spLocks noChangeArrowheads="1"/>
          </p:cNvSpPr>
          <p:nvPr/>
        </p:nvSpPr>
        <p:spPr bwMode="auto">
          <a:xfrm>
            <a:off x="2743200" y="5715000"/>
            <a:ext cx="3146425"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a:solidFill>
                  <a:schemeClr val="accent1"/>
                </a:solidFill>
                <a:latin typeface="Arial" charset="0"/>
                <a:ea typeface="微软雅黑" pitchFamily="34" charset="-122"/>
              </a:rPr>
              <a:t>物管通</a:t>
            </a:r>
            <a:r>
              <a:rPr lang="en-US" altLang="zh-CN">
                <a:solidFill>
                  <a:schemeClr val="accent1"/>
                </a:solidFill>
                <a:latin typeface="Arial" charset="0"/>
                <a:ea typeface="微软雅黑" pitchFamily="34" charset="-122"/>
              </a:rPr>
              <a:t>--</a:t>
            </a:r>
            <a:r>
              <a:rPr lang="zh-CN" altLang="en-US">
                <a:solidFill>
                  <a:schemeClr val="accent1"/>
                </a:solidFill>
                <a:latin typeface="Arial" charset="0"/>
                <a:ea typeface="微软雅黑" pitchFamily="34" charset="-122"/>
              </a:rPr>
              <a:t>业主服务中心平台</a:t>
            </a:r>
          </a:p>
        </p:txBody>
      </p:sp>
      <p:pic>
        <p:nvPicPr>
          <p:cNvPr id="29703" name="Picture 67" descr="2009062009273469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559" y="3186398"/>
            <a:ext cx="19812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8037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457200" y="60960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en-US" altLang="zh-CN" sz="2800" b="1">
                <a:solidFill>
                  <a:srgbClr val="CC6600"/>
                </a:solidFill>
                <a:latin typeface="微软雅黑" panose="020B0503020204020204" pitchFamily="34" charset="-122"/>
                <a:ea typeface="微软雅黑" panose="020B0503020204020204" pitchFamily="34" charset="-122"/>
              </a:rPr>
              <a:t>LED</a:t>
            </a:r>
            <a:r>
              <a:rPr lang="zh-CN" altLang="en-US" sz="2800" b="1">
                <a:solidFill>
                  <a:srgbClr val="CC6600"/>
                </a:solidFill>
                <a:latin typeface="微软雅黑" panose="020B0503020204020204" pitchFamily="34" charset="-122"/>
                <a:ea typeface="微软雅黑" panose="020B0503020204020204" pitchFamily="34" charset="-122"/>
              </a:rPr>
              <a:t>信息发布系统解决方案</a:t>
            </a:r>
            <a:endParaRPr lang="en-US" altLang="zh-CN" sz="2800" b="1">
              <a:solidFill>
                <a:srgbClr val="CC6600"/>
              </a:solidFill>
              <a:latin typeface="微软雅黑" panose="020B0503020204020204" pitchFamily="34" charset="-122"/>
              <a:ea typeface="微软雅黑" panose="020B0503020204020204" pitchFamily="34" charset="-122"/>
            </a:endParaRPr>
          </a:p>
        </p:txBody>
      </p:sp>
      <p:pic>
        <p:nvPicPr>
          <p:cNvPr id="30723" name="Picture 5" descr="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581400"/>
            <a:ext cx="4419600"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Rectangle 10"/>
          <p:cNvSpPr>
            <a:spLocks noChangeArrowheads="1"/>
          </p:cNvSpPr>
          <p:nvPr/>
        </p:nvSpPr>
        <p:spPr bwMode="auto">
          <a:xfrm>
            <a:off x="533400" y="3657600"/>
            <a:ext cx="12760325" cy="131127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zh-CN" altLang="en-US">
                <a:solidFill>
                  <a:schemeClr val="accent1"/>
                </a:solidFill>
                <a:latin typeface="黑体" pitchFamily="2" charset="-122"/>
                <a:ea typeface="黑体" pitchFamily="2" charset="-122"/>
              </a:rPr>
              <a:t>智能小区信息发布系统</a:t>
            </a:r>
          </a:p>
          <a:p>
            <a:pPr>
              <a:defRPr/>
            </a:pPr>
            <a:r>
              <a:rPr lang="zh-CN" altLang="en-US">
                <a:solidFill>
                  <a:schemeClr val="accent1"/>
                </a:solidFill>
                <a:latin typeface="黑体" pitchFamily="2" charset="-122"/>
                <a:ea typeface="黑体" pitchFamily="2" charset="-122"/>
              </a:rPr>
              <a:t>电子显示屏为视频显示</a:t>
            </a:r>
          </a:p>
          <a:p>
            <a:pPr>
              <a:defRPr/>
            </a:pPr>
            <a:r>
              <a:rPr lang="zh-CN" altLang="en-US">
                <a:solidFill>
                  <a:schemeClr val="accent1"/>
                </a:solidFill>
                <a:latin typeface="黑体" pitchFamily="2" charset="-122"/>
                <a:ea typeface="黑体" pitchFamily="2" charset="-122"/>
              </a:rPr>
              <a:t>系统，采用￠</a:t>
            </a:r>
            <a:r>
              <a:rPr lang="en-US" altLang="zh-CN">
                <a:solidFill>
                  <a:schemeClr val="accent1"/>
                </a:solidFill>
                <a:latin typeface="黑体" pitchFamily="2" charset="-122"/>
                <a:ea typeface="黑体" pitchFamily="2" charset="-122"/>
              </a:rPr>
              <a:t>5</a:t>
            </a:r>
            <a:r>
              <a:rPr lang="zh-CN" altLang="en-US">
                <a:solidFill>
                  <a:schemeClr val="accent1"/>
                </a:solidFill>
                <a:latin typeface="黑体" pitchFamily="2" charset="-122"/>
                <a:ea typeface="黑体" pitchFamily="2" charset="-122"/>
              </a:rPr>
              <a:t>红、绿、</a:t>
            </a:r>
          </a:p>
          <a:p>
            <a:pPr>
              <a:defRPr/>
            </a:pPr>
            <a:r>
              <a:rPr lang="zh-CN" altLang="en-US">
                <a:solidFill>
                  <a:schemeClr val="accent1"/>
                </a:solidFill>
                <a:latin typeface="黑体" pitchFamily="2" charset="-122"/>
                <a:ea typeface="黑体" pitchFamily="2" charset="-122"/>
              </a:rPr>
              <a:t>蓝色发光二极管作为全彩显示屏</a:t>
            </a:r>
          </a:p>
        </p:txBody>
      </p:sp>
      <p:pic>
        <p:nvPicPr>
          <p:cNvPr id="30725" name="Picture 13" descr="2009721183252659065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95400"/>
            <a:ext cx="30480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4" descr="f0pic[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231900"/>
            <a:ext cx="35560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059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81000" y="1195189"/>
            <a:ext cx="480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a:r>
              <a:rPr lang="zh-CN" altLang="en-US" sz="2800" b="1" dirty="0">
                <a:solidFill>
                  <a:srgbClr val="CC6600"/>
                </a:solidFill>
                <a:latin typeface="微软雅黑" panose="020B0503020204020204" pitchFamily="34" charset="-122"/>
                <a:ea typeface="微软雅黑" panose="020B0503020204020204" pitchFamily="34" charset="-122"/>
              </a:rPr>
              <a:t>固定电话及宽带接入解决方案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pic>
        <p:nvPicPr>
          <p:cNvPr id="31747" name="Picture 5" descr="2007123111161965414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057400"/>
            <a:ext cx="525780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 Box 6"/>
          <p:cNvSpPr txBox="1">
            <a:spLocks noChangeArrowheads="1"/>
          </p:cNvSpPr>
          <p:nvPr/>
        </p:nvSpPr>
        <p:spPr bwMode="auto">
          <a:xfrm>
            <a:off x="4876800" y="6019800"/>
            <a:ext cx="2743200" cy="39687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US" altLang="zh-CN" dirty="0">
                <a:solidFill>
                  <a:schemeClr val="accent1"/>
                </a:solidFill>
                <a:latin typeface="微软雅黑" pitchFamily="34" charset="-122"/>
                <a:ea typeface="微软雅黑" pitchFamily="34" charset="-122"/>
              </a:rPr>
              <a:t>GPON</a:t>
            </a:r>
            <a:r>
              <a:rPr lang="zh-CN" altLang="en-US" dirty="0">
                <a:solidFill>
                  <a:schemeClr val="accent1"/>
                </a:solidFill>
                <a:latin typeface="微软雅黑" pitchFamily="34" charset="-122"/>
                <a:ea typeface="微软雅黑" pitchFamily="34" charset="-122"/>
              </a:rPr>
              <a:t>网络体系结构图</a:t>
            </a:r>
          </a:p>
        </p:txBody>
      </p:sp>
      <p:pic>
        <p:nvPicPr>
          <p:cNvPr id="31749" name="Picture 8" descr="c02130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86000"/>
            <a:ext cx="22479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ChangeArrowheads="1"/>
          </p:cNvSpPr>
          <p:nvPr/>
        </p:nvSpPr>
        <p:spPr bwMode="auto">
          <a:xfrm>
            <a:off x="381000" y="1722041"/>
            <a:ext cx="4254500" cy="396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zh-CN" b="1" dirty="0">
                <a:solidFill>
                  <a:schemeClr val="accent1"/>
                </a:solidFill>
                <a:latin typeface="黑体" pitchFamily="2" charset="-122"/>
                <a:ea typeface="黑体" pitchFamily="2" charset="-122"/>
              </a:rPr>
              <a:t>GPON</a:t>
            </a:r>
            <a:r>
              <a:rPr lang="zh-CN" altLang="en-US" dirty="0">
                <a:solidFill>
                  <a:schemeClr val="accent1"/>
                </a:solidFill>
                <a:latin typeface="黑体" pitchFamily="2" charset="-122"/>
                <a:ea typeface="黑体" pitchFamily="2" charset="-122"/>
              </a:rPr>
              <a:t>中国移动一种全新的接入网技术</a:t>
            </a:r>
          </a:p>
        </p:txBody>
      </p:sp>
    </p:spTree>
    <p:extLst>
      <p:ext uri="{BB962C8B-B14F-4D97-AF65-F5344CB8AC3E}">
        <p14:creationId xmlns:p14="http://schemas.microsoft.com/office/powerpoint/2010/main" val="2589353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368300" y="1205345"/>
            <a:ext cx="642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zh-CN" altLang="en-US" sz="2800" b="1" dirty="0">
                <a:solidFill>
                  <a:srgbClr val="CC6600"/>
                </a:solidFill>
                <a:latin typeface="微软雅黑" panose="020B0503020204020204" pitchFamily="34" charset="-122"/>
                <a:ea typeface="微软雅黑" panose="020B0503020204020204" pitchFamily="34" charset="-122"/>
              </a:rPr>
              <a:t>紧急广播及</a:t>
            </a:r>
            <a:r>
              <a:rPr lang="zh-CN" altLang="zh-CN" sz="2800" b="1" dirty="0">
                <a:solidFill>
                  <a:srgbClr val="CC6600"/>
                </a:solidFill>
                <a:latin typeface="微软雅黑" panose="020B0503020204020204" pitchFamily="34" charset="-122"/>
                <a:ea typeface="微软雅黑" panose="020B0503020204020204" pitchFamily="34" charset="-122"/>
              </a:rPr>
              <a:t>背景音乐</a:t>
            </a:r>
            <a:r>
              <a:rPr lang="zh-CN" altLang="en-US" sz="2800" b="1" dirty="0">
                <a:solidFill>
                  <a:srgbClr val="CC6600"/>
                </a:solidFill>
                <a:latin typeface="微软雅黑" panose="020B0503020204020204" pitchFamily="34" charset="-122"/>
                <a:ea typeface="微软雅黑" panose="020B0503020204020204" pitchFamily="34" charset="-122"/>
              </a:rPr>
              <a:t>系统解决方案</a:t>
            </a:r>
            <a:endParaRPr lang="en-US" altLang="zh-CN" sz="2800" b="1" dirty="0">
              <a:solidFill>
                <a:srgbClr val="CC6600"/>
              </a:solidFill>
              <a:latin typeface="微软雅黑" panose="020B0503020204020204" pitchFamily="34" charset="-122"/>
              <a:ea typeface="微软雅黑" panose="020B0503020204020204" pitchFamily="34" charset="-122"/>
            </a:endParaRPr>
          </a:p>
        </p:txBody>
      </p:sp>
      <p:pic>
        <p:nvPicPr>
          <p:cNvPr id="32771" name="Picture 4" descr="音乐"/>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514600"/>
            <a:ext cx="4543425"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5"/>
          <p:cNvSpPr>
            <a:spLocks noChangeArrowheads="1"/>
          </p:cNvSpPr>
          <p:nvPr/>
        </p:nvSpPr>
        <p:spPr bwMode="auto">
          <a:xfrm>
            <a:off x="381000" y="1738313"/>
            <a:ext cx="5264150" cy="1006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a:solidFill>
                  <a:schemeClr val="accent1"/>
                </a:solidFill>
                <a:latin typeface="Arial" charset="0"/>
                <a:ea typeface="黑体" pitchFamily="2" charset="-122"/>
              </a:rPr>
              <a:t>紧急广播及背景音乐系统是体现现代居住小区</a:t>
            </a:r>
          </a:p>
          <a:p>
            <a:pPr>
              <a:defRPr/>
            </a:pPr>
            <a:r>
              <a:rPr lang="zh-CN" altLang="en-US">
                <a:solidFill>
                  <a:schemeClr val="accent1"/>
                </a:solidFill>
                <a:latin typeface="Arial" charset="0"/>
                <a:ea typeface="黑体" pitchFamily="2" charset="-122"/>
              </a:rPr>
              <a:t>设计理念的系统，通过这套系统我们使小区</a:t>
            </a:r>
          </a:p>
          <a:p>
            <a:pPr>
              <a:defRPr/>
            </a:pPr>
            <a:r>
              <a:rPr lang="zh-CN" altLang="en-US">
                <a:solidFill>
                  <a:schemeClr val="accent1"/>
                </a:solidFill>
                <a:latin typeface="Arial" charset="0"/>
                <a:ea typeface="黑体" pitchFamily="2" charset="-122"/>
              </a:rPr>
              <a:t>沉浸在浪漫悠闲的音乐之中。</a:t>
            </a:r>
          </a:p>
        </p:txBody>
      </p:sp>
      <p:pic>
        <p:nvPicPr>
          <p:cNvPr id="32773" name="Picture 11" descr="u=774036378,2914879338&amp;fm=0&amp;gp=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743200"/>
            <a:ext cx="2971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427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79400" y="609600"/>
            <a:ext cx="825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en-US" altLang="zh-CN" sz="2800" b="1">
                <a:solidFill>
                  <a:srgbClr val="CC6600"/>
                </a:solidFill>
                <a:latin typeface="微软雅黑" panose="020B0503020204020204" pitchFamily="34" charset="-122"/>
                <a:ea typeface="微软雅黑" panose="020B0503020204020204" pitchFamily="34" charset="-122"/>
              </a:rPr>
              <a:t>2G</a:t>
            </a:r>
            <a:r>
              <a:rPr lang="zh-CN" altLang="en-US" sz="2800" b="1">
                <a:solidFill>
                  <a:srgbClr val="CC6600"/>
                </a:solidFill>
                <a:latin typeface="微软雅黑" panose="020B0503020204020204" pitchFamily="34" charset="-122"/>
                <a:ea typeface="微软雅黑" panose="020B0503020204020204" pitchFamily="34" charset="-122"/>
              </a:rPr>
              <a:t>、</a:t>
            </a:r>
            <a:r>
              <a:rPr lang="en-US" altLang="zh-CN" sz="2800" b="1">
                <a:solidFill>
                  <a:srgbClr val="CC6600"/>
                </a:solidFill>
                <a:latin typeface="微软雅黑" panose="020B0503020204020204" pitchFamily="34" charset="-122"/>
                <a:ea typeface="微软雅黑" panose="020B0503020204020204" pitchFamily="34" charset="-122"/>
              </a:rPr>
              <a:t>EDGE</a:t>
            </a:r>
            <a:r>
              <a:rPr lang="zh-CN" altLang="en-US" sz="2800" b="1">
                <a:solidFill>
                  <a:srgbClr val="CC6600"/>
                </a:solidFill>
                <a:latin typeface="微软雅黑" panose="020B0503020204020204" pitchFamily="34" charset="-122"/>
                <a:ea typeface="微软雅黑" panose="020B0503020204020204" pitchFamily="34" charset="-122"/>
              </a:rPr>
              <a:t>、</a:t>
            </a:r>
            <a:r>
              <a:rPr lang="en-US" altLang="zh-CN" sz="2800" b="1">
                <a:solidFill>
                  <a:srgbClr val="CC6600"/>
                </a:solidFill>
                <a:latin typeface="微软雅黑" panose="020B0503020204020204" pitchFamily="34" charset="-122"/>
                <a:ea typeface="微软雅黑" panose="020B0503020204020204" pitchFamily="34" charset="-122"/>
              </a:rPr>
              <a:t>TD-SCDMA</a:t>
            </a:r>
            <a:r>
              <a:rPr lang="zh-CN" altLang="en-US" sz="2800" b="1">
                <a:solidFill>
                  <a:srgbClr val="CC6600"/>
                </a:solidFill>
                <a:latin typeface="微软雅黑" panose="020B0503020204020204" pitchFamily="34" charset="-122"/>
                <a:ea typeface="微软雅黑" panose="020B0503020204020204" pitchFamily="34" charset="-122"/>
              </a:rPr>
              <a:t>、</a:t>
            </a:r>
            <a:r>
              <a:rPr lang="en-US" altLang="zh-CN" sz="2800" b="1">
                <a:solidFill>
                  <a:srgbClr val="CC6600"/>
                </a:solidFill>
                <a:latin typeface="微软雅黑" panose="020B0503020204020204" pitchFamily="34" charset="-122"/>
                <a:ea typeface="微软雅黑" panose="020B0503020204020204" pitchFamily="34" charset="-122"/>
              </a:rPr>
              <a:t>TD-LTE</a:t>
            </a:r>
            <a:r>
              <a:rPr lang="zh-CN" altLang="en-US" sz="2800" b="1">
                <a:solidFill>
                  <a:srgbClr val="CC6600"/>
                </a:solidFill>
                <a:latin typeface="微软雅黑" panose="020B0503020204020204" pitchFamily="34" charset="-122"/>
                <a:ea typeface="微软雅黑" panose="020B0503020204020204" pitchFamily="34" charset="-122"/>
              </a:rPr>
              <a:t>四网融合系统</a:t>
            </a:r>
            <a:endParaRPr lang="en-US" altLang="zh-CN" sz="2800" b="1">
              <a:solidFill>
                <a:srgbClr val="CC6600"/>
              </a:solidFill>
              <a:latin typeface="微软雅黑" panose="020B0503020204020204" pitchFamily="34" charset="-122"/>
              <a:ea typeface="微软雅黑" panose="020B0503020204020204" pitchFamily="34" charset="-122"/>
            </a:endParaRPr>
          </a:p>
        </p:txBody>
      </p:sp>
      <p:sp>
        <p:nvSpPr>
          <p:cNvPr id="56325" name="Rectangle 5"/>
          <p:cNvSpPr>
            <a:spLocks noChangeArrowheads="1"/>
          </p:cNvSpPr>
          <p:nvPr/>
        </p:nvSpPr>
        <p:spPr bwMode="auto">
          <a:xfrm>
            <a:off x="304800" y="1066800"/>
            <a:ext cx="8382000" cy="83026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zh-CN" altLang="en-US" sz="1600" dirty="0">
                <a:solidFill>
                  <a:schemeClr val="accent1"/>
                </a:solidFill>
                <a:latin typeface="Arial" charset="0"/>
                <a:ea typeface="黑体" pitchFamily="2" charset="-122"/>
              </a:rPr>
              <a:t>中国移动凭借卓越的通信网络质量与良好的服务始终在国内通信市场占据主导地位。随着</a:t>
            </a:r>
            <a:r>
              <a:rPr lang="en-US" altLang="zh-CN" sz="1600" dirty="0">
                <a:solidFill>
                  <a:schemeClr val="accent1"/>
                </a:solidFill>
                <a:latin typeface="Arial" charset="0"/>
                <a:ea typeface="黑体" pitchFamily="2" charset="-122"/>
              </a:rPr>
              <a:t>2G</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EDGE(2.5G)</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TD-SCDMA(3G)</a:t>
            </a:r>
            <a:r>
              <a:rPr lang="zh-CN" altLang="en-US" sz="1600" dirty="0">
                <a:solidFill>
                  <a:schemeClr val="accent1"/>
                </a:solidFill>
                <a:latin typeface="Arial" charset="0"/>
                <a:ea typeface="黑体" pitchFamily="2" charset="-122"/>
              </a:rPr>
              <a:t>通信技术的不断演进，中国移动将中国信息产业化带上了一个全新的高度。同时，也为用户群体提供多样化、信息智能化服务打下坚实的基础。</a:t>
            </a:r>
            <a:endParaRPr lang="en-US" altLang="zh-CN" sz="1600" dirty="0">
              <a:solidFill>
                <a:schemeClr val="accent1"/>
              </a:solidFill>
              <a:latin typeface="Arial" charset="0"/>
              <a:ea typeface="黑体" pitchFamily="2" charset="-122"/>
            </a:endParaRP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85344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068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79400" y="609600"/>
            <a:ext cx="642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en-US" altLang="zh-CN" sz="2800" b="1">
                <a:solidFill>
                  <a:srgbClr val="CC6600"/>
                </a:solidFill>
                <a:latin typeface="微软雅黑" panose="020B0503020204020204" pitchFamily="34" charset="-122"/>
                <a:ea typeface="微软雅黑" panose="020B0503020204020204" pitchFamily="34" charset="-122"/>
              </a:rPr>
              <a:t>TD-LTE</a:t>
            </a:r>
            <a:r>
              <a:rPr lang="zh-CN" altLang="en-US" sz="2800" b="1">
                <a:solidFill>
                  <a:srgbClr val="CC6600"/>
                </a:solidFill>
                <a:latin typeface="微软雅黑" panose="020B0503020204020204" pitchFamily="34" charset="-122"/>
                <a:ea typeface="微软雅黑" panose="020B0503020204020204" pitchFamily="34" charset="-122"/>
              </a:rPr>
              <a:t>第四代通信技术与国际接轨</a:t>
            </a:r>
            <a:endParaRPr lang="en-US" altLang="zh-CN" sz="2800" b="1">
              <a:solidFill>
                <a:srgbClr val="CC6600"/>
              </a:solidFill>
              <a:latin typeface="微软雅黑" panose="020B0503020204020204" pitchFamily="34" charset="-122"/>
              <a:ea typeface="微软雅黑" panose="020B0503020204020204" pitchFamily="34" charset="-122"/>
            </a:endParaRPr>
          </a:p>
        </p:txBody>
      </p:sp>
      <p:sp>
        <p:nvSpPr>
          <p:cNvPr id="56325" name="Rectangle 5"/>
          <p:cNvSpPr>
            <a:spLocks noChangeArrowheads="1"/>
          </p:cNvSpPr>
          <p:nvPr/>
        </p:nvSpPr>
        <p:spPr bwMode="auto">
          <a:xfrm>
            <a:off x="533400" y="1114425"/>
            <a:ext cx="7777162" cy="13239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sz="1600" dirty="0">
                <a:solidFill>
                  <a:schemeClr val="accent1"/>
                </a:solidFill>
                <a:latin typeface="Arial" charset="0"/>
                <a:ea typeface="黑体" pitchFamily="2" charset="-122"/>
              </a:rPr>
              <a:t>在</a:t>
            </a:r>
            <a:r>
              <a:rPr lang="en-US" altLang="zh-CN" sz="1600" dirty="0">
                <a:solidFill>
                  <a:schemeClr val="accent1"/>
                </a:solidFill>
                <a:latin typeface="Arial" charset="0"/>
                <a:ea typeface="黑体" pitchFamily="2" charset="-122"/>
              </a:rPr>
              <a:t>2G</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3G</a:t>
            </a:r>
            <a:r>
              <a:rPr lang="zh-CN" altLang="en-US" sz="1600" dirty="0">
                <a:solidFill>
                  <a:schemeClr val="accent1"/>
                </a:solidFill>
                <a:latin typeface="Arial" charset="0"/>
                <a:ea typeface="黑体" pitchFamily="2" charset="-122"/>
              </a:rPr>
              <a:t>无线网络业务蓬勃发展的今天，中国移动通信已经走在世界前端，采用国</a:t>
            </a:r>
            <a:endParaRPr lang="en-US" altLang="zh-CN" sz="1600" dirty="0">
              <a:solidFill>
                <a:schemeClr val="accent1"/>
              </a:solidFill>
              <a:latin typeface="Arial" charset="0"/>
              <a:ea typeface="黑体" pitchFamily="2" charset="-122"/>
            </a:endParaRPr>
          </a:p>
          <a:p>
            <a:pPr>
              <a:defRPr/>
            </a:pPr>
            <a:r>
              <a:rPr lang="zh-CN" altLang="en-US" sz="1600" dirty="0">
                <a:solidFill>
                  <a:schemeClr val="accent1"/>
                </a:solidFill>
                <a:latin typeface="Arial" charset="0"/>
                <a:ea typeface="黑体" pitchFamily="2" charset="-122"/>
              </a:rPr>
              <a:t>内自主研发的第四代通信技术</a:t>
            </a:r>
            <a:r>
              <a:rPr lang="en-US" altLang="zh-CN" sz="1600" dirty="0">
                <a:solidFill>
                  <a:schemeClr val="accent1"/>
                </a:solidFill>
                <a:latin typeface="Arial" charset="0"/>
                <a:ea typeface="黑体" pitchFamily="2" charset="-122"/>
              </a:rPr>
              <a:t>TD-LTE</a:t>
            </a:r>
            <a:r>
              <a:rPr lang="zh-CN" altLang="en-US" sz="1600" dirty="0">
                <a:solidFill>
                  <a:schemeClr val="accent1"/>
                </a:solidFill>
                <a:latin typeface="Arial" charset="0"/>
                <a:ea typeface="黑体" pitchFamily="2" charset="-122"/>
              </a:rPr>
              <a:t>，为我们未来生活规划了一幅美好蓝图。</a:t>
            </a:r>
            <a:endParaRPr lang="en-US" altLang="zh-CN" sz="1600" dirty="0">
              <a:solidFill>
                <a:schemeClr val="accent1"/>
              </a:solidFill>
              <a:latin typeface="Arial" charset="0"/>
              <a:ea typeface="黑体" pitchFamily="2" charset="-122"/>
            </a:endParaRPr>
          </a:p>
          <a:p>
            <a:pPr>
              <a:defRPr/>
            </a:pPr>
            <a:r>
              <a:rPr lang="zh-CN" altLang="en-US" sz="1600" dirty="0">
                <a:solidFill>
                  <a:schemeClr val="accent1"/>
                </a:solidFill>
                <a:latin typeface="Arial" charset="0"/>
                <a:ea typeface="黑体" pitchFamily="2" charset="-122"/>
              </a:rPr>
              <a:t>在不久的将来，</a:t>
            </a:r>
            <a:r>
              <a:rPr lang="en-US" altLang="zh-CN" sz="1600" dirty="0">
                <a:solidFill>
                  <a:schemeClr val="accent1"/>
                </a:solidFill>
                <a:latin typeface="Arial" charset="0"/>
                <a:ea typeface="黑体" pitchFamily="2" charset="-122"/>
              </a:rPr>
              <a:t>TD-LTE</a:t>
            </a:r>
            <a:r>
              <a:rPr lang="zh-CN" altLang="en-US" sz="1600" dirty="0">
                <a:solidFill>
                  <a:schemeClr val="accent1"/>
                </a:solidFill>
                <a:latin typeface="Arial" charset="0"/>
                <a:ea typeface="黑体" pitchFamily="2" charset="-122"/>
              </a:rPr>
              <a:t>通信技术将与物联网技术、自动化技术融合，以其百兆</a:t>
            </a:r>
            <a:r>
              <a:rPr lang="en-US" altLang="zh-CN" sz="1600" dirty="0">
                <a:solidFill>
                  <a:schemeClr val="accent1"/>
                </a:solidFill>
                <a:latin typeface="Arial" charset="0"/>
                <a:ea typeface="黑体" pitchFamily="2" charset="-122"/>
              </a:rPr>
              <a:t>/</a:t>
            </a:r>
            <a:r>
              <a:rPr lang="zh-CN" altLang="en-US" sz="1600" dirty="0">
                <a:solidFill>
                  <a:schemeClr val="accent1"/>
                </a:solidFill>
                <a:latin typeface="Arial" charset="0"/>
                <a:ea typeface="黑体" pitchFamily="2" charset="-122"/>
              </a:rPr>
              <a:t>秒的</a:t>
            </a:r>
            <a:endParaRPr lang="en-US" altLang="zh-CN" sz="1600" dirty="0">
              <a:solidFill>
                <a:schemeClr val="accent1"/>
              </a:solidFill>
              <a:latin typeface="Arial" charset="0"/>
              <a:ea typeface="黑体" pitchFamily="2" charset="-122"/>
            </a:endParaRPr>
          </a:p>
          <a:p>
            <a:pPr>
              <a:defRPr/>
            </a:pPr>
            <a:r>
              <a:rPr lang="zh-CN" altLang="en-US" sz="1600" dirty="0">
                <a:solidFill>
                  <a:schemeClr val="accent1"/>
                </a:solidFill>
                <a:latin typeface="Arial" charset="0"/>
                <a:ea typeface="黑体" pitchFamily="2" charset="-122"/>
              </a:rPr>
              <a:t>无线网络吞吐能力为支撑，广泛应用于小区安防、智能交通、家庭保姆、家庭助老、</a:t>
            </a:r>
            <a:endParaRPr lang="en-US" altLang="zh-CN" sz="1600" dirty="0">
              <a:solidFill>
                <a:schemeClr val="accent1"/>
              </a:solidFill>
              <a:latin typeface="Arial" charset="0"/>
              <a:ea typeface="黑体" pitchFamily="2" charset="-122"/>
            </a:endParaRPr>
          </a:p>
          <a:p>
            <a:pPr>
              <a:defRPr/>
            </a:pPr>
            <a:r>
              <a:rPr lang="zh-CN" altLang="en-US" sz="1600" dirty="0">
                <a:solidFill>
                  <a:schemeClr val="accent1"/>
                </a:solidFill>
                <a:latin typeface="Arial" charset="0"/>
                <a:ea typeface="黑体" pitchFamily="2" charset="-122"/>
              </a:rPr>
              <a:t>反控除暴、交互娱乐等各个领域，为人们带来一个全新的智能化、信息化生活。</a:t>
            </a:r>
            <a:endParaRPr lang="zh-CN" altLang="en-US" sz="1600" dirty="0">
              <a:solidFill>
                <a:schemeClr val="accent1"/>
              </a:solidFill>
              <a:latin typeface="Arial" charset="0"/>
              <a:ea typeface="黑体" pitchFamily="2" charset="-122"/>
            </a:endParaRPr>
          </a:p>
        </p:txBody>
      </p:sp>
      <p:pic>
        <p:nvPicPr>
          <p:cNvPr id="34820" name="图片 6" descr="未命名.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38400"/>
            <a:ext cx="87439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032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79400" y="609600"/>
            <a:ext cx="642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r>
              <a:rPr lang="en-US" altLang="zh-CN" sz="2800" b="1">
                <a:solidFill>
                  <a:srgbClr val="CC6600"/>
                </a:solidFill>
                <a:latin typeface="微软雅黑" panose="020B0503020204020204" pitchFamily="34" charset="-122"/>
                <a:ea typeface="微软雅黑" panose="020B0503020204020204" pitchFamily="34" charset="-122"/>
              </a:rPr>
              <a:t>TD-LTE</a:t>
            </a:r>
            <a:r>
              <a:rPr lang="zh-CN" altLang="en-US" sz="2800" b="1">
                <a:solidFill>
                  <a:srgbClr val="CC6600"/>
                </a:solidFill>
                <a:latin typeface="微软雅黑" panose="020B0503020204020204" pitchFamily="34" charset="-122"/>
                <a:ea typeface="微软雅黑" panose="020B0503020204020204" pitchFamily="34" charset="-122"/>
              </a:rPr>
              <a:t>无线网络系统解决方案</a:t>
            </a:r>
            <a:endParaRPr lang="en-US" altLang="zh-CN" sz="2800" b="1">
              <a:solidFill>
                <a:srgbClr val="CC6600"/>
              </a:solidFill>
              <a:latin typeface="微软雅黑" panose="020B0503020204020204" pitchFamily="34" charset="-122"/>
              <a:ea typeface="微软雅黑" panose="020B0503020204020204" pitchFamily="34" charset="-122"/>
            </a:endParaRPr>
          </a:p>
        </p:txBody>
      </p:sp>
      <p:sp>
        <p:nvSpPr>
          <p:cNvPr id="56325" name="Rectangle 5"/>
          <p:cNvSpPr>
            <a:spLocks noChangeArrowheads="1"/>
          </p:cNvSpPr>
          <p:nvPr/>
        </p:nvSpPr>
        <p:spPr bwMode="auto">
          <a:xfrm>
            <a:off x="381000" y="1143000"/>
            <a:ext cx="3051175" cy="40005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zh-CN" dirty="0">
                <a:solidFill>
                  <a:srgbClr val="FF0000"/>
                </a:solidFill>
                <a:latin typeface="Arial" charset="0"/>
                <a:ea typeface="黑体" pitchFamily="2" charset="-122"/>
              </a:rPr>
              <a:t>RRU</a:t>
            </a:r>
            <a:r>
              <a:rPr lang="zh-CN" altLang="en-US" dirty="0">
                <a:solidFill>
                  <a:srgbClr val="FF0000"/>
                </a:solidFill>
                <a:latin typeface="Arial" charset="0"/>
                <a:ea typeface="黑体" pitchFamily="2" charset="-122"/>
              </a:rPr>
              <a:t>室内覆盖解决方案：</a:t>
            </a:r>
            <a:endParaRPr lang="zh-CN" altLang="en-US" dirty="0">
              <a:solidFill>
                <a:srgbClr val="FF0000"/>
              </a:solidFill>
              <a:latin typeface="Arial" charset="0"/>
              <a:ea typeface="黑体" pitchFamily="2" charset="-122"/>
            </a:endParaRPr>
          </a:p>
        </p:txBody>
      </p:sp>
      <p:sp>
        <p:nvSpPr>
          <p:cNvPr id="7" name="Rectangle 5"/>
          <p:cNvSpPr>
            <a:spLocks noChangeArrowheads="1"/>
          </p:cNvSpPr>
          <p:nvPr/>
        </p:nvSpPr>
        <p:spPr bwMode="auto">
          <a:xfrm>
            <a:off x="1447800" y="4876800"/>
            <a:ext cx="6934200" cy="157003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zh-CN" altLang="en-US" sz="1600" b="1" dirty="0">
                <a:solidFill>
                  <a:schemeClr val="accent1"/>
                </a:solidFill>
                <a:latin typeface="Arial" charset="0"/>
                <a:ea typeface="黑体" pitchFamily="2" charset="-122"/>
              </a:rPr>
              <a:t>方案特点：</a:t>
            </a:r>
            <a:endParaRPr lang="en-US" altLang="zh-CN" sz="1600" b="1" dirty="0">
              <a:solidFill>
                <a:schemeClr val="accent1"/>
              </a:solidFill>
              <a:latin typeface="Arial" charset="0"/>
              <a:ea typeface="黑体" pitchFamily="2" charset="-122"/>
            </a:endParaRPr>
          </a:p>
          <a:p>
            <a:pPr>
              <a:defRPr/>
            </a:pPr>
            <a:r>
              <a:rPr lang="en-US" altLang="zh-CN" sz="1600" dirty="0">
                <a:solidFill>
                  <a:schemeClr val="accent1"/>
                </a:solidFill>
                <a:latin typeface="Arial" charset="0"/>
                <a:ea typeface="黑体" pitchFamily="2" charset="-122"/>
              </a:rPr>
              <a:t>1</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BBU</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RRU</a:t>
            </a:r>
            <a:r>
              <a:rPr lang="zh-CN" altLang="en-US" sz="1600" dirty="0">
                <a:solidFill>
                  <a:schemeClr val="accent1"/>
                </a:solidFill>
                <a:latin typeface="Arial" charset="0"/>
                <a:ea typeface="黑体" pitchFamily="2" charset="-122"/>
              </a:rPr>
              <a:t>光纤拉远，末端合路采用光纤传输数字信号，</a:t>
            </a:r>
            <a:r>
              <a:rPr lang="en-US" altLang="zh-CN" sz="1600" dirty="0">
                <a:solidFill>
                  <a:schemeClr val="accent1"/>
                </a:solidFill>
                <a:latin typeface="Arial" charset="0"/>
                <a:ea typeface="黑体" pitchFamily="2" charset="-122"/>
              </a:rPr>
              <a:t>RRU</a:t>
            </a:r>
            <a:r>
              <a:rPr lang="zh-CN" altLang="en-US" sz="1600" dirty="0">
                <a:solidFill>
                  <a:schemeClr val="accent1"/>
                </a:solidFill>
                <a:latin typeface="Arial" charset="0"/>
                <a:ea typeface="黑体" pitchFamily="2" charset="-122"/>
              </a:rPr>
              <a:t>到</a:t>
            </a:r>
            <a:r>
              <a:rPr lang="en-US" altLang="zh-CN" sz="1600" dirty="0">
                <a:solidFill>
                  <a:schemeClr val="accent1"/>
                </a:solidFill>
                <a:latin typeface="Arial" charset="0"/>
                <a:ea typeface="黑体" pitchFamily="2" charset="-122"/>
              </a:rPr>
              <a:t>BBU</a:t>
            </a:r>
          </a:p>
          <a:p>
            <a:pPr>
              <a:defRPr/>
            </a:pPr>
            <a:r>
              <a:rPr lang="zh-CN" altLang="en-US" sz="1600" dirty="0">
                <a:solidFill>
                  <a:schemeClr val="accent1"/>
                </a:solidFill>
                <a:latin typeface="Arial" charset="0"/>
                <a:ea typeface="黑体" pitchFamily="2" charset="-122"/>
              </a:rPr>
              <a:t>      距离受限小，覆盖面积广。</a:t>
            </a:r>
            <a:endParaRPr lang="en-US" altLang="zh-CN" sz="1600" dirty="0">
              <a:solidFill>
                <a:schemeClr val="accent1"/>
              </a:solidFill>
              <a:latin typeface="Arial" charset="0"/>
              <a:ea typeface="黑体" pitchFamily="2" charset="-122"/>
            </a:endParaRPr>
          </a:p>
          <a:p>
            <a:pPr>
              <a:defRPr/>
            </a:pPr>
            <a:r>
              <a:rPr lang="en-US" altLang="zh-CN" sz="1600" dirty="0">
                <a:solidFill>
                  <a:schemeClr val="accent1"/>
                </a:solidFill>
                <a:latin typeface="Arial" charset="0"/>
                <a:ea typeface="黑体" pitchFamily="2" charset="-122"/>
              </a:rPr>
              <a:t>2</a:t>
            </a:r>
            <a:r>
              <a:rPr lang="zh-CN" altLang="en-US" sz="1600" dirty="0">
                <a:solidFill>
                  <a:schemeClr val="accent1"/>
                </a:solidFill>
                <a:latin typeface="Arial" charset="0"/>
                <a:ea typeface="黑体" pitchFamily="2" charset="-122"/>
              </a:rPr>
              <a:t>、末端信号合路</a:t>
            </a:r>
            <a:r>
              <a:rPr lang="zh-CN" altLang="en-US" sz="1600" dirty="0">
                <a:solidFill>
                  <a:schemeClr val="accent1"/>
                </a:solidFill>
                <a:latin typeface="Arial" charset="0"/>
                <a:ea typeface="黑体" pitchFamily="2" charset="-122"/>
              </a:rPr>
              <a:t>。</a:t>
            </a:r>
            <a:endParaRPr lang="en-US" altLang="zh-CN" sz="1600" dirty="0">
              <a:solidFill>
                <a:schemeClr val="accent1"/>
              </a:solidFill>
              <a:latin typeface="Arial" charset="0"/>
              <a:ea typeface="黑体" pitchFamily="2" charset="-122"/>
            </a:endParaRPr>
          </a:p>
          <a:p>
            <a:pPr>
              <a:defRPr/>
            </a:pPr>
            <a:r>
              <a:rPr lang="en-US" altLang="zh-CN" sz="1600" dirty="0">
                <a:solidFill>
                  <a:schemeClr val="accent1"/>
                </a:solidFill>
                <a:latin typeface="Arial" charset="0"/>
                <a:ea typeface="黑体" pitchFamily="2" charset="-122"/>
              </a:rPr>
              <a:t>3</a:t>
            </a:r>
            <a:r>
              <a:rPr lang="zh-CN" altLang="en-US" sz="1600" dirty="0">
                <a:solidFill>
                  <a:schemeClr val="accent1"/>
                </a:solidFill>
                <a:latin typeface="Arial" charset="0"/>
                <a:ea typeface="黑体" pitchFamily="2" charset="-122"/>
              </a:rPr>
              <a:t>、支持多</a:t>
            </a:r>
            <a:r>
              <a:rPr lang="en-US" altLang="zh-CN" sz="1600" dirty="0">
                <a:solidFill>
                  <a:schemeClr val="accent1"/>
                </a:solidFill>
                <a:latin typeface="Arial" charset="0"/>
                <a:ea typeface="黑体" pitchFamily="2" charset="-122"/>
              </a:rPr>
              <a:t>Path RRU</a:t>
            </a:r>
            <a:r>
              <a:rPr lang="zh-CN" altLang="en-US" sz="1600" dirty="0">
                <a:solidFill>
                  <a:schemeClr val="accent1"/>
                </a:solidFill>
                <a:latin typeface="Arial" charset="0"/>
                <a:ea typeface="黑体" pitchFamily="2" charset="-122"/>
              </a:rPr>
              <a:t>，用于大型楼宇。</a:t>
            </a:r>
            <a:endParaRPr lang="en-US" altLang="zh-CN" sz="1600" dirty="0">
              <a:solidFill>
                <a:schemeClr val="accent1"/>
              </a:solidFill>
              <a:latin typeface="Arial" charset="0"/>
              <a:ea typeface="黑体" pitchFamily="2" charset="-122"/>
            </a:endParaRPr>
          </a:p>
          <a:p>
            <a:pPr>
              <a:defRPr/>
            </a:pPr>
            <a:r>
              <a:rPr lang="en-US" altLang="zh-CN" sz="1600" dirty="0">
                <a:solidFill>
                  <a:schemeClr val="accent1"/>
                </a:solidFill>
                <a:latin typeface="Arial" charset="0"/>
                <a:ea typeface="黑体" pitchFamily="2" charset="-122"/>
              </a:rPr>
              <a:t>4</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2G</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3G</a:t>
            </a:r>
            <a:r>
              <a:rPr lang="zh-CN" altLang="en-US" sz="1600" dirty="0">
                <a:solidFill>
                  <a:schemeClr val="accent1"/>
                </a:solidFill>
                <a:latin typeface="Arial" charset="0"/>
                <a:ea typeface="黑体" pitchFamily="2" charset="-122"/>
              </a:rPr>
              <a:t>、</a:t>
            </a:r>
            <a:r>
              <a:rPr lang="en-US" altLang="zh-CN" sz="1600" dirty="0">
                <a:solidFill>
                  <a:schemeClr val="accent1"/>
                </a:solidFill>
                <a:latin typeface="Arial" charset="0"/>
                <a:ea typeface="黑体" pitchFamily="2" charset="-122"/>
              </a:rPr>
              <a:t>4G</a:t>
            </a:r>
            <a:r>
              <a:rPr lang="zh-CN" altLang="en-US" sz="1600" dirty="0">
                <a:solidFill>
                  <a:schemeClr val="accent1"/>
                </a:solidFill>
                <a:latin typeface="Arial" charset="0"/>
                <a:ea typeface="黑体" pitchFamily="2" charset="-122"/>
              </a:rPr>
              <a:t>信号末端合路，不影响原有系统链路与拓扑关系。</a:t>
            </a:r>
            <a:endParaRPr lang="zh-CN" altLang="en-US" sz="1600" dirty="0">
              <a:solidFill>
                <a:schemeClr val="accent1"/>
              </a:solidFill>
              <a:latin typeface="Arial" charset="0"/>
              <a:ea typeface="黑体" pitchFamily="2" charset="-122"/>
            </a:endParaRPr>
          </a:p>
        </p:txBody>
      </p:sp>
      <p:pic>
        <p:nvPicPr>
          <p:cNvPr id="36869" name="图片 9" descr="20091134177187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776413"/>
            <a:ext cx="548640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342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a:t>
            </a:fld>
            <a:r>
              <a:rPr lang="zh-CN" altLang="en-US" smtClean="0"/>
              <a:t>页</a:t>
            </a:r>
            <a:endParaRPr lang="zh-CN"/>
          </a:p>
        </p:txBody>
      </p:sp>
      <p:sp>
        <p:nvSpPr>
          <p:cNvPr id="3" name="标题 2"/>
          <p:cNvSpPr>
            <a:spLocks noGrp="1"/>
          </p:cNvSpPr>
          <p:nvPr>
            <p:ph type="title" idx="4294967295"/>
          </p:nvPr>
        </p:nvSpPr>
        <p:spPr>
          <a:xfrm>
            <a:off x="715183" y="1240132"/>
            <a:ext cx="7886700" cy="457200"/>
          </a:xfrm>
          <a:prstGeom prst="rect">
            <a:avLst/>
          </a:prstGeom>
        </p:spPr>
        <p:txBody>
          <a:bodyPr/>
          <a:lstStyle/>
          <a:p>
            <a:pPr rtl="0" eaLnBrk="1" fontAlgn="base" hangingPunct="1"/>
            <a:r>
              <a:rPr lang="zh-CN" altLang="ja-JP" sz="2000" b="1" kern="1200" dirty="0" smtClean="0">
                <a:solidFill>
                  <a:srgbClr val="3333CC"/>
                </a:solidFill>
                <a:effectLst/>
                <a:latin typeface="微软雅黑" panose="020B0503020204020204" pitchFamily="34" charset="-122"/>
                <a:ea typeface="微软雅黑" panose="020B0503020204020204" pitchFamily="34" charset="-122"/>
              </a:rPr>
              <a:t>网络无处不在</a:t>
            </a:r>
            <a:endParaRPr lang="ja-JP" altLang="ja-JP" dirty="0" smtClean="0">
              <a:effectLst/>
            </a:endParaRPr>
          </a:p>
        </p:txBody>
      </p:sp>
      <p:pic>
        <p:nvPicPr>
          <p:cNvPr id="4" name="图片 3" descr="咖啡厅.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2667000"/>
            <a:ext cx="164465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未标题-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488" y="2667000"/>
            <a:ext cx="1806575"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3"/>
          <p:cNvSpPr txBox="1">
            <a:spLocks noChangeArrowheads="1"/>
          </p:cNvSpPr>
          <p:nvPr/>
        </p:nvSpPr>
        <p:spPr bwMode="auto">
          <a:xfrm>
            <a:off x="6670675" y="6051550"/>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400" b="1">
                <a:solidFill>
                  <a:srgbClr val="33CC33"/>
                </a:solidFill>
              </a:rPr>
              <a:t>室内</a:t>
            </a:r>
          </a:p>
        </p:txBody>
      </p:sp>
      <p:sp>
        <p:nvSpPr>
          <p:cNvPr id="7" name="AutoShape 14"/>
          <p:cNvSpPr>
            <a:spLocks noChangeArrowheads="1"/>
          </p:cNvSpPr>
          <p:nvPr/>
        </p:nvSpPr>
        <p:spPr bwMode="auto">
          <a:xfrm rot="19968732">
            <a:off x="3357563" y="3459163"/>
            <a:ext cx="1584325" cy="649287"/>
          </a:xfrm>
          <a:prstGeom prst="curvedDownArrow">
            <a:avLst>
              <a:gd name="adj1" fmla="val 48802"/>
              <a:gd name="adj2" fmla="val 97604"/>
              <a:gd name="adj3" fmla="val 33333"/>
            </a:avLst>
          </a:prstGeom>
          <a:solidFill>
            <a:schemeClr val="hlink"/>
          </a:solidFill>
          <a:ln w="9525">
            <a:solidFill>
              <a:schemeClr val="tx1"/>
            </a:solidFill>
            <a:miter lim="800000"/>
            <a:headEnd/>
            <a:tailEnd/>
          </a:ln>
        </p:spPr>
        <p:txBody>
          <a:bodyPr wrap="none" anchor="ct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8" name="AutoShape 15"/>
          <p:cNvSpPr>
            <a:spLocks noChangeArrowheads="1"/>
          </p:cNvSpPr>
          <p:nvPr/>
        </p:nvSpPr>
        <p:spPr bwMode="auto">
          <a:xfrm rot="9003625">
            <a:off x="4581525" y="4467225"/>
            <a:ext cx="1439863" cy="576263"/>
          </a:xfrm>
          <a:prstGeom prst="curvedDownArrow">
            <a:avLst>
              <a:gd name="adj1" fmla="val 49972"/>
              <a:gd name="adj2" fmla="val 99945"/>
              <a:gd name="adj3" fmla="val 33333"/>
            </a:avLst>
          </a:prstGeom>
          <a:solidFill>
            <a:schemeClr val="hlink"/>
          </a:solidFill>
          <a:ln w="9525">
            <a:solidFill>
              <a:schemeClr val="tx1"/>
            </a:solidFill>
            <a:miter lim="800000"/>
            <a:headEnd/>
            <a:tailEnd/>
          </a:ln>
        </p:spPr>
        <p:txBody>
          <a:bodyPr wrap="none" anchor="ct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9" name="Text Box 16"/>
          <p:cNvSpPr txBox="1">
            <a:spLocks noChangeArrowheads="1"/>
          </p:cNvSpPr>
          <p:nvPr/>
        </p:nvSpPr>
        <p:spPr bwMode="auto">
          <a:xfrm>
            <a:off x="4221163" y="3890963"/>
            <a:ext cx="8953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400" b="1">
                <a:solidFill>
                  <a:srgbClr val="FF6600"/>
                </a:solidFill>
              </a:rPr>
              <a:t>随时随地</a:t>
            </a:r>
          </a:p>
          <a:p>
            <a:pPr eaLnBrk="1" hangingPunct="1"/>
            <a:r>
              <a:rPr lang="zh-CN" altLang="en-US" sz="1400" b="1">
                <a:solidFill>
                  <a:srgbClr val="FF6600"/>
                </a:solidFill>
              </a:rPr>
              <a:t>随心所欲</a:t>
            </a:r>
          </a:p>
          <a:p>
            <a:pPr eaLnBrk="1" hangingPunct="1"/>
            <a:r>
              <a:rPr lang="zh-CN" altLang="en-US" sz="1400" b="1">
                <a:solidFill>
                  <a:srgbClr val="FF6600"/>
                </a:solidFill>
              </a:rPr>
              <a:t>畅享网络</a:t>
            </a:r>
          </a:p>
        </p:txBody>
      </p:sp>
      <p:pic>
        <p:nvPicPr>
          <p:cNvPr id="10" name="Picture 14" descr="未标题-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88" y="3890963"/>
            <a:ext cx="1333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1"/>
          <p:cNvSpPr txBox="1">
            <a:spLocks noChangeArrowheads="1"/>
          </p:cNvSpPr>
          <p:nvPr/>
        </p:nvSpPr>
        <p:spPr bwMode="auto">
          <a:xfrm>
            <a:off x="765175" y="3025775"/>
            <a:ext cx="720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800">
                <a:solidFill>
                  <a:srgbClr val="000000"/>
                </a:solidFill>
                <a:latin typeface="黑体" panose="02010609060101010101" pitchFamily="49" charset="-122"/>
                <a:ea typeface="黑体" panose="02010609060101010101" pitchFamily="49" charset="-122"/>
              </a:rPr>
              <a:t>户外</a:t>
            </a:r>
          </a:p>
        </p:txBody>
      </p:sp>
      <p:sp>
        <p:nvSpPr>
          <p:cNvPr id="12" name="TextBox 12"/>
          <p:cNvSpPr txBox="1">
            <a:spLocks noChangeArrowheads="1"/>
          </p:cNvSpPr>
          <p:nvPr/>
        </p:nvSpPr>
        <p:spPr bwMode="auto">
          <a:xfrm>
            <a:off x="7924800" y="3059113"/>
            <a:ext cx="720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800">
                <a:solidFill>
                  <a:srgbClr val="000000"/>
                </a:solidFill>
                <a:latin typeface="黑体" panose="02010609060101010101" pitchFamily="49" charset="-122"/>
                <a:ea typeface="黑体" panose="02010609060101010101" pitchFamily="49" charset="-122"/>
              </a:rPr>
              <a:t>室内</a:t>
            </a:r>
          </a:p>
        </p:txBody>
      </p:sp>
    </p:spTree>
    <p:extLst>
      <p:ext uri="{BB962C8B-B14F-4D97-AF65-F5344CB8AC3E}">
        <p14:creationId xmlns:p14="http://schemas.microsoft.com/office/powerpoint/2010/main" val="3423466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30</a:t>
            </a:fld>
            <a:r>
              <a:rPr lang="zh-CN" altLang="en-US" smtClean="0"/>
              <a:t>页</a:t>
            </a:r>
            <a:endParaRPr lang="zh-CN"/>
          </a:p>
        </p:txBody>
      </p:sp>
    </p:spTree>
    <p:extLst>
      <p:ext uri="{BB962C8B-B14F-4D97-AF65-F5344CB8AC3E}">
        <p14:creationId xmlns:p14="http://schemas.microsoft.com/office/powerpoint/2010/main" val="11202904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31</a:t>
            </a:fld>
            <a:r>
              <a:rPr lang="zh-CN" altLang="en-US" smtClean="0"/>
              <a:t>页</a:t>
            </a:r>
            <a:endParaRPr lang="zh-CN"/>
          </a:p>
        </p:txBody>
      </p:sp>
    </p:spTree>
    <p:extLst>
      <p:ext uri="{BB962C8B-B14F-4D97-AF65-F5344CB8AC3E}">
        <p14:creationId xmlns:p14="http://schemas.microsoft.com/office/powerpoint/2010/main" val="302333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32</a:t>
            </a:fld>
            <a:r>
              <a:rPr lang="zh-CN" altLang="en-US" smtClean="0"/>
              <a:t>页</a:t>
            </a:r>
            <a:endParaRPr lang="zh-CN"/>
          </a:p>
        </p:txBody>
      </p:sp>
    </p:spTree>
    <p:extLst>
      <p:ext uri="{BB962C8B-B14F-4D97-AF65-F5344CB8AC3E}">
        <p14:creationId xmlns:p14="http://schemas.microsoft.com/office/powerpoint/2010/main" val="14430896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2775" y="1752600"/>
            <a:ext cx="4111625" cy="1938992"/>
          </a:xfrm>
          <a:prstGeom prst="rect">
            <a:avLst/>
          </a:prstGeom>
        </p:spPr>
        <p:txBody>
          <a:bodyPr wrap="square">
            <a:spAutoFit/>
          </a:bodyPr>
          <a:lstStyle/>
          <a:p>
            <a:pPr marL="457200" indent="-457200">
              <a:spcAft>
                <a:spcPts val="0"/>
              </a:spcAft>
              <a:buFont typeface="Wingdings" panose="05000000000000000000" pitchFamily="2" charset="2"/>
              <a:buChar char="l"/>
            </a:pPr>
            <a:r>
              <a:rPr lang="zh-CN" altLang="en-US" sz="2400" dirty="0"/>
              <a:t>智能建筑是一个大的动态概念，包括智能大厦和智能小区。智能建筑、智能大厦和智能小区的关系如</a:t>
            </a:r>
            <a:r>
              <a:rPr lang="zh-CN" altLang="en-US" sz="2400" dirty="0"/>
              <a:t>图所</a:t>
            </a:r>
            <a:r>
              <a:rPr lang="zh-CN" altLang="en-US" sz="2400" dirty="0"/>
              <a:t>示</a:t>
            </a:r>
            <a:endParaRPr lang="en-US" altLang="zh-CN" sz="2400" dirty="0"/>
          </a:p>
        </p:txBody>
      </p:sp>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33</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pic>
        <p:nvPicPr>
          <p:cNvPr id="5" name="Picture 3" descr="g07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600200"/>
            <a:ext cx="3816350" cy="381635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idx="4294967295"/>
          </p:nvPr>
        </p:nvSpPr>
        <p:spPr>
          <a:xfrm>
            <a:off x="627366" y="1079770"/>
            <a:ext cx="7886700" cy="533400"/>
          </a:xfrm>
          <a:prstGeom prst="rect">
            <a:avLst/>
          </a:prstGeom>
        </p:spPr>
        <p:txBody>
          <a:bodyPr/>
          <a:lstStyle/>
          <a:p>
            <a:r>
              <a:rPr kumimoji="1" lang="zh-CN" altLang="en-US" sz="2800" b="1" dirty="0" smtClean="0">
                <a:solidFill>
                  <a:srgbClr val="00B050"/>
                </a:solidFill>
              </a:rPr>
              <a:t>智能建筑</a:t>
            </a:r>
            <a:endParaRPr kumimoji="1" lang="ja-JP" altLang="en-US" sz="2800" b="1" dirty="0">
              <a:solidFill>
                <a:srgbClr val="00B050"/>
              </a:solidFill>
            </a:endParaRPr>
          </a:p>
        </p:txBody>
      </p:sp>
    </p:spTree>
    <p:extLst>
      <p:ext uri="{BB962C8B-B14F-4D97-AF65-F5344CB8AC3E}">
        <p14:creationId xmlns:p14="http://schemas.microsoft.com/office/powerpoint/2010/main" val="274007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4627" y="1721305"/>
            <a:ext cx="7239000" cy="3046988"/>
          </a:xfrm>
          <a:prstGeom prst="rect">
            <a:avLst/>
          </a:prstGeom>
        </p:spPr>
        <p:txBody>
          <a:bodyPr wrap="square">
            <a:spAutoFit/>
          </a:bodyPr>
          <a:lstStyle/>
          <a:p>
            <a:pPr algn="just"/>
            <a:r>
              <a:rPr lang="zh-CN" altLang="en-US" sz="2400" dirty="0"/>
              <a:t>智能住宅小区（</a:t>
            </a:r>
            <a:r>
              <a:rPr lang="en-US" altLang="zh-CN" sz="2400" dirty="0"/>
              <a:t>Intelligent Home</a:t>
            </a:r>
            <a:r>
              <a:rPr lang="zh-CN" altLang="en-US" sz="2400" dirty="0"/>
              <a:t>）（以下简称</a:t>
            </a:r>
            <a:r>
              <a:rPr lang="zh-CN" altLang="en-US" sz="2400" dirty="0" smtClean="0"/>
              <a:t>智能社区</a:t>
            </a:r>
            <a:r>
              <a:rPr lang="zh-CN" altLang="en-US" sz="2400" dirty="0"/>
              <a:t>）是智能建筑的一种。在城市内一个相对独立的区域实行统一管理且由特征相似的住宅楼群构成的住宅小区实施的建筑智能化，称为小区智能化（</a:t>
            </a:r>
            <a:r>
              <a:rPr lang="en-US" altLang="zh-CN" sz="2400" dirty="0"/>
              <a:t>Residential District Intelligence</a:t>
            </a:r>
            <a:r>
              <a:rPr lang="zh-CN" altLang="en-US" sz="2400" dirty="0"/>
              <a:t>）</a:t>
            </a:r>
            <a:r>
              <a:rPr lang="en-US" altLang="zh-CN" sz="2400" dirty="0"/>
              <a:t>,</a:t>
            </a:r>
            <a:r>
              <a:rPr lang="zh-CN" altLang="en-US" sz="2400" dirty="0"/>
              <a:t>具有住宅小区智能化系统（</a:t>
            </a:r>
            <a:r>
              <a:rPr lang="en-US" altLang="zh-CN" sz="2400" dirty="0"/>
              <a:t>Intelligent Systems for House</a:t>
            </a:r>
            <a:r>
              <a:rPr lang="zh-CN" altLang="en-US" sz="2400" dirty="0"/>
              <a:t>，</a:t>
            </a:r>
            <a:r>
              <a:rPr lang="en-US" altLang="zh-CN" sz="2400" dirty="0"/>
              <a:t>ISH</a:t>
            </a:r>
            <a:r>
              <a:rPr lang="zh-CN" altLang="en-US" sz="2400" dirty="0"/>
              <a:t>）的小区为智能小区。与公共建筑中的智能建筑相比较，智能小区强调住宅单元个体，侧重物业管理功能。</a:t>
            </a:r>
            <a:endParaRPr lang="zh-CN" altLang="en-US" sz="2400" dirty="0"/>
          </a:p>
        </p:txBody>
      </p:sp>
      <p:sp>
        <p:nvSpPr>
          <p:cNvPr id="8"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34</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2" name="标题 1"/>
          <p:cNvSpPr>
            <a:spLocks noGrp="1"/>
          </p:cNvSpPr>
          <p:nvPr>
            <p:ph type="title" idx="4294967295"/>
          </p:nvPr>
        </p:nvSpPr>
        <p:spPr>
          <a:xfrm>
            <a:off x="685800" y="1143001"/>
            <a:ext cx="7886700" cy="457200"/>
          </a:xfrm>
          <a:prstGeom prst="rect">
            <a:avLst/>
          </a:prstGeom>
        </p:spPr>
        <p:txBody>
          <a:bodyPr/>
          <a:lstStyle/>
          <a:p>
            <a:r>
              <a:rPr lang="zh-CN" altLang="ja-JP" sz="2800" b="1" kern="1200" dirty="0" smtClean="0">
                <a:solidFill>
                  <a:srgbClr val="00B05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何谓智能</a:t>
            </a:r>
            <a:r>
              <a:rPr lang="zh-CN" altLang="en-US" sz="2800" b="1" dirty="0">
                <a:solidFill>
                  <a:srgbClr val="00B050"/>
                </a:solidFill>
                <a:effectLst>
                  <a:outerShdw blurRad="38100" dist="38100" dir="2700000" algn="tl" rotWithShape="0">
                    <a:srgbClr val="000000">
                      <a:alpha val="43000"/>
                    </a:srgbClr>
                  </a:outerShdw>
                </a:effectLst>
                <a:latin typeface="Arial" panose="020B0604020202020204" pitchFamily="34" charset="0"/>
              </a:rPr>
              <a:t>住宅小区</a:t>
            </a:r>
            <a:endParaRPr lang="ja-JP" altLang="ja-JP" dirty="0" smtClean="0">
              <a:solidFill>
                <a:srgbClr val="00B050"/>
              </a:solidFill>
              <a:effectLst/>
            </a:endParaRPr>
          </a:p>
        </p:txBody>
      </p:sp>
    </p:spTree>
    <p:extLst>
      <p:ext uri="{BB962C8B-B14F-4D97-AF65-F5344CB8AC3E}">
        <p14:creationId xmlns:p14="http://schemas.microsoft.com/office/powerpoint/2010/main" val="2507150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35</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2" name="矩形 1"/>
          <p:cNvSpPr/>
          <p:nvPr/>
        </p:nvSpPr>
        <p:spPr>
          <a:xfrm>
            <a:off x="273728" y="1542962"/>
            <a:ext cx="8185073" cy="2419124"/>
          </a:xfrm>
          <a:prstGeom prst="rect">
            <a:avLst/>
          </a:prstGeom>
        </p:spPr>
        <p:txBody>
          <a:bodyPr wrap="square">
            <a:spAutoFit/>
          </a:bodyPr>
          <a:lstStyle/>
          <a:p>
            <a:pPr marL="342900" indent="-342900">
              <a:lnSpc>
                <a:spcPct val="90000"/>
              </a:lnSpc>
              <a:buFont typeface="Arial" panose="020B0604020202020204" pitchFamily="34" charset="0"/>
              <a:buChar char="•"/>
            </a:pPr>
            <a:r>
              <a:rPr lang="zh-CN" altLang="en-US" sz="2400" dirty="0"/>
              <a:t>智能小区的</a:t>
            </a:r>
            <a:r>
              <a:rPr lang="zh-CN" altLang="en-US" sz="2400" dirty="0" smtClean="0"/>
              <a:t>“硬件” 合理</a:t>
            </a:r>
            <a:r>
              <a:rPr lang="zh-CN" altLang="en-US" sz="2400" dirty="0"/>
              <a:t>的建构设计、优良的施工质量以及完善的基础设施是智能小区建设的基本前提和基础；智能设备和良好的系统集成是实现智能小区的手段和途径，是住宅小区智能化程度的集中体现，也是衡量住宅小区智能化程度的</a:t>
            </a:r>
            <a:r>
              <a:rPr lang="zh-CN" altLang="en-US" sz="2400" dirty="0" smtClean="0"/>
              <a:t>关键。</a:t>
            </a:r>
            <a:endParaRPr lang="en-US" altLang="zh-CN" sz="2400" dirty="0" smtClean="0"/>
          </a:p>
          <a:p>
            <a:pPr marL="342900" indent="-342900">
              <a:lnSpc>
                <a:spcPct val="90000"/>
              </a:lnSpc>
              <a:buFont typeface="Arial" panose="020B0604020202020204" pitchFamily="34" charset="0"/>
              <a:buChar char="•"/>
            </a:pPr>
            <a:r>
              <a:rPr lang="zh-CN" altLang="en-US" sz="2400" dirty="0"/>
              <a:t>智能小区的</a:t>
            </a:r>
            <a:r>
              <a:rPr lang="zh-CN" altLang="en-US" sz="2400" dirty="0" smtClean="0"/>
              <a:t>“软件” 配套</a:t>
            </a:r>
            <a:r>
              <a:rPr lang="zh-CN" altLang="en-US" sz="2400" dirty="0"/>
              <a:t>完善的物业管理和优质的服务是住宅小区智能化系统良好运行的根本</a:t>
            </a:r>
            <a:r>
              <a:rPr lang="zh-CN" altLang="en-US" sz="2400" dirty="0" smtClean="0"/>
              <a:t>保证</a:t>
            </a:r>
            <a:endParaRPr lang="zh-CN" altLang="en-US" sz="2400" dirty="0"/>
          </a:p>
        </p:txBody>
      </p:sp>
      <p:pic>
        <p:nvPicPr>
          <p:cNvPr id="16" name="Picture 3" descr="g07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54" y="4032250"/>
            <a:ext cx="8135938" cy="229235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idx="4294967295"/>
          </p:nvPr>
        </p:nvSpPr>
        <p:spPr>
          <a:xfrm>
            <a:off x="603173" y="1066801"/>
            <a:ext cx="7886700" cy="476162"/>
          </a:xfrm>
          <a:prstGeom prst="rect">
            <a:avLst/>
          </a:prstGeom>
        </p:spPr>
        <p:txBody>
          <a:bodyPr/>
          <a:lstStyle/>
          <a:p>
            <a:r>
              <a:rPr lang="zh-CN" altLang="ja-JP" sz="2800" b="1" kern="1200" dirty="0" smtClean="0">
                <a:solidFill>
                  <a:srgbClr val="00B05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智能小区特征</a:t>
            </a:r>
            <a:endParaRPr kumimoji="1" lang="ja-JP" altLang="en-US" dirty="0">
              <a:solidFill>
                <a:srgbClr val="00B050"/>
              </a:solidFill>
            </a:endParaRPr>
          </a:p>
        </p:txBody>
      </p:sp>
    </p:spTree>
    <p:extLst>
      <p:ext uri="{BB962C8B-B14F-4D97-AF65-F5344CB8AC3E}">
        <p14:creationId xmlns:p14="http://schemas.microsoft.com/office/powerpoint/2010/main" val="10205380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36</a:t>
            </a:fld>
            <a:r>
              <a:rPr lang="zh-CN" altLang="en-US" smtClean="0"/>
              <a:t>页</a:t>
            </a:r>
            <a:endParaRPr lang="zh-CN"/>
          </a:p>
        </p:txBody>
      </p:sp>
      <p:pic>
        <p:nvPicPr>
          <p:cNvPr id="3" name="Picture 2" descr="g07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7129463" cy="4011613"/>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idx="4294967295"/>
          </p:nvPr>
        </p:nvSpPr>
        <p:spPr>
          <a:xfrm>
            <a:off x="679315" y="1192213"/>
            <a:ext cx="7886700" cy="457200"/>
          </a:xfrm>
          <a:prstGeom prst="rect">
            <a:avLst/>
          </a:prstGeom>
        </p:spPr>
        <p:txBody>
          <a:bodyPr/>
          <a:lstStyle/>
          <a:p>
            <a:r>
              <a:rPr lang="zh-CN" altLang="ja-JP" sz="2800" b="1" kern="1200" dirty="0" smtClean="0">
                <a:solidFill>
                  <a:srgbClr val="669900"/>
                </a:solidFill>
                <a:effectLst/>
                <a:latin typeface="Arial" panose="020B0604020202020204" pitchFamily="34" charset="0"/>
                <a:ea typeface="宋体" panose="02010600030101010101" pitchFamily="2" charset="-122"/>
              </a:rPr>
              <a:t>智能小区特征</a:t>
            </a:r>
            <a:r>
              <a:rPr lang="zh-CN" altLang="ja-JP" sz="2800" b="1" kern="1200" dirty="0" smtClean="0">
                <a:solidFill>
                  <a:srgbClr val="669900"/>
                </a:solidFill>
                <a:effectLst>
                  <a:outerShdw blurRad="38100" dist="38100" dir="2700000" algn="tl" rotWithShape="0">
                    <a:srgbClr val="C0C0C0"/>
                  </a:outerShdw>
                </a:effectLst>
                <a:latin typeface="Arial" panose="020B0604020202020204" pitchFamily="34" charset="0"/>
                <a:ea typeface="Arial" panose="020B0604020202020204" pitchFamily="34" charset="0"/>
              </a:rPr>
              <a:t> </a:t>
            </a:r>
            <a:endParaRPr kumimoji="1" lang="ja-JP" altLang="en-US" sz="2800" dirty="0"/>
          </a:p>
        </p:txBody>
      </p:sp>
    </p:spTree>
    <p:extLst>
      <p:ext uri="{BB962C8B-B14F-4D97-AF65-F5344CB8AC3E}">
        <p14:creationId xmlns:p14="http://schemas.microsoft.com/office/powerpoint/2010/main" val="2394286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37</a:t>
            </a:fld>
            <a:r>
              <a:rPr lang="zh-CN" altLang="en-US" smtClean="0"/>
              <a:t>页</a:t>
            </a:r>
            <a:endParaRPr lang="zh-CN"/>
          </a:p>
        </p:txBody>
      </p:sp>
      <p:sp>
        <p:nvSpPr>
          <p:cNvPr id="3" name="标题 2"/>
          <p:cNvSpPr>
            <a:spLocks noGrp="1"/>
          </p:cNvSpPr>
          <p:nvPr>
            <p:ph type="title" idx="4294967295"/>
          </p:nvPr>
        </p:nvSpPr>
        <p:spPr>
          <a:xfrm>
            <a:off x="685800" y="1295401"/>
            <a:ext cx="7886700" cy="533400"/>
          </a:xfrm>
          <a:prstGeom prst="rect">
            <a:avLst/>
          </a:prstGeom>
        </p:spPr>
        <p:txBody>
          <a:bodyPr/>
          <a:lstStyle/>
          <a:p>
            <a:r>
              <a:rPr kumimoji="1" lang="zh-CN" altLang="en-US" dirty="0" smtClean="0"/>
              <a:t>智能商务区</a:t>
            </a:r>
            <a:endParaRPr kumimoji="1" lang="ja-JP" alt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3202362"/>
              </p:ext>
            </p:extLst>
          </p:nvPr>
        </p:nvGraphicFramePr>
        <p:xfrm>
          <a:off x="3429000" y="1921006"/>
          <a:ext cx="5410200" cy="4243294"/>
        </p:xfrm>
        <a:graphic>
          <a:graphicData uri="http://schemas.openxmlformats.org/presentationml/2006/ole">
            <mc:AlternateContent xmlns:mc="http://schemas.openxmlformats.org/markup-compatibility/2006">
              <mc:Choice xmlns:v="urn:schemas-microsoft-com:vml" Requires="v">
                <p:oleObj spid="_x0000_s1048" name="AutoCAD Drawing" r:id="rId3" imgW="11496675" imgH="7477125" progId="AutoCAD.Drawing.16">
                  <p:embed/>
                </p:oleObj>
              </mc:Choice>
              <mc:Fallback>
                <p:oleObj name="AutoCAD Drawing" r:id="rId3" imgW="11496675" imgH="7477125" progId="AutoCAD.Drawing.1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26440" t="13048" r="51260" b="59846"/>
                      <a:stretch>
                        <a:fillRect/>
                      </a:stretch>
                    </p:blipFill>
                    <p:spPr bwMode="auto">
                      <a:xfrm>
                        <a:off x="3429000" y="1921006"/>
                        <a:ext cx="5410200" cy="4243294"/>
                      </a:xfrm>
                      <a:prstGeom prst="rect">
                        <a:avLst/>
                      </a:prstGeom>
                      <a:solidFill>
                        <a:schemeClr val="bg1"/>
                      </a:solidFill>
                      <a:ln w="9525">
                        <a:solidFill>
                          <a:srgbClr val="000066"/>
                        </a:solidFill>
                        <a:miter lim="800000"/>
                        <a:headEnd/>
                        <a:tailEnd/>
                      </a:ln>
                    </p:spPr>
                  </p:pic>
                </p:oleObj>
              </mc:Fallback>
            </mc:AlternateContent>
          </a:graphicData>
        </a:graphic>
      </p:graphicFrame>
      <p:sp>
        <p:nvSpPr>
          <p:cNvPr id="6" name="矩形 5"/>
          <p:cNvSpPr/>
          <p:nvPr/>
        </p:nvSpPr>
        <p:spPr>
          <a:xfrm>
            <a:off x="457200" y="2133600"/>
            <a:ext cx="2590800" cy="923330"/>
          </a:xfrm>
          <a:prstGeom prst="rect">
            <a:avLst/>
          </a:prstGeom>
        </p:spPr>
        <p:txBody>
          <a:bodyPr wrap="square">
            <a:spAutoFit/>
          </a:bodyPr>
          <a:lstStyle/>
          <a:p>
            <a:r>
              <a:rPr lang="en-US" altLang="zh-CN" b="1" dirty="0" smtClean="0">
                <a:solidFill>
                  <a:srgbClr val="FF0000"/>
                </a:solidFill>
              </a:rPr>
              <a:t>BA</a:t>
            </a:r>
            <a:r>
              <a:rPr lang="zh-CN" altLang="en-US" b="1" dirty="0">
                <a:solidFill>
                  <a:srgbClr val="FF0000"/>
                </a:solidFill>
              </a:rPr>
              <a:t>：建筑设备</a:t>
            </a:r>
            <a:r>
              <a:rPr lang="zh-CN" altLang="en-US" b="1" dirty="0" smtClean="0">
                <a:solidFill>
                  <a:srgbClr val="FF0000"/>
                </a:solidFill>
              </a:rPr>
              <a:t>自动化</a:t>
            </a:r>
            <a:endParaRPr lang="en-US" altLang="zh-CN" b="1" dirty="0" smtClean="0">
              <a:solidFill>
                <a:srgbClr val="FF0000"/>
              </a:solidFill>
            </a:endParaRPr>
          </a:p>
          <a:p>
            <a:r>
              <a:rPr lang="en-US" altLang="zh-CN" b="1" dirty="0" smtClean="0">
                <a:solidFill>
                  <a:srgbClr val="FF0000"/>
                </a:solidFill>
              </a:rPr>
              <a:t>CA</a:t>
            </a:r>
            <a:r>
              <a:rPr lang="zh-CN" altLang="en-US" b="1" dirty="0">
                <a:solidFill>
                  <a:srgbClr val="FF0000"/>
                </a:solidFill>
              </a:rPr>
              <a:t>通信</a:t>
            </a:r>
            <a:r>
              <a:rPr lang="zh-CN" altLang="en-US" b="1" dirty="0" smtClean="0">
                <a:solidFill>
                  <a:srgbClr val="FF0000"/>
                </a:solidFill>
              </a:rPr>
              <a:t>自动化</a:t>
            </a:r>
            <a:endParaRPr lang="en-US" altLang="zh-CN" b="1" dirty="0" smtClean="0">
              <a:solidFill>
                <a:srgbClr val="FF0000"/>
              </a:solidFill>
            </a:endParaRPr>
          </a:p>
          <a:p>
            <a:r>
              <a:rPr lang="en-US" altLang="zh-CN" b="1" dirty="0" smtClean="0">
                <a:solidFill>
                  <a:srgbClr val="FF0000"/>
                </a:solidFill>
              </a:rPr>
              <a:t>OA</a:t>
            </a:r>
            <a:r>
              <a:rPr lang="zh-CN" altLang="en-US" b="1" dirty="0">
                <a:solidFill>
                  <a:srgbClr val="FF0000"/>
                </a:solidFill>
              </a:rPr>
              <a:t>：办公自动化</a:t>
            </a:r>
            <a:endParaRPr lang="ja-JP" altLang="en-US" dirty="0"/>
          </a:p>
        </p:txBody>
      </p:sp>
    </p:spTree>
    <p:extLst>
      <p:ext uri="{BB962C8B-B14F-4D97-AF65-F5344CB8AC3E}">
        <p14:creationId xmlns:p14="http://schemas.microsoft.com/office/powerpoint/2010/main" val="33691696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38</a:t>
            </a:fld>
            <a:r>
              <a:rPr lang="zh-CN" altLang="en-US" smtClean="0"/>
              <a:t>页</a:t>
            </a:r>
            <a:endParaRPr lang="zh-CN"/>
          </a:p>
        </p:txBody>
      </p:sp>
      <p:graphicFrame>
        <p:nvGraphicFramePr>
          <p:cNvPr id="3" name="Object 3"/>
          <p:cNvGraphicFramePr>
            <a:graphicFrameLocks noChangeAspect="1"/>
          </p:cNvGraphicFramePr>
          <p:nvPr>
            <p:extLst>
              <p:ext uri="{D42A27DB-BD31-4B8C-83A1-F6EECF244321}">
                <p14:modId xmlns:p14="http://schemas.microsoft.com/office/powerpoint/2010/main" val="3031997562"/>
              </p:ext>
            </p:extLst>
          </p:nvPr>
        </p:nvGraphicFramePr>
        <p:xfrm>
          <a:off x="1066800" y="1340644"/>
          <a:ext cx="6934200" cy="4983956"/>
        </p:xfrm>
        <a:graphic>
          <a:graphicData uri="http://schemas.openxmlformats.org/presentationml/2006/ole">
            <mc:AlternateContent xmlns:mc="http://schemas.openxmlformats.org/markup-compatibility/2006">
              <mc:Choice xmlns:v="urn:schemas-microsoft-com:vml" Requires="v">
                <p:oleObj spid="_x0000_s2072" name="AutoCAD Drawing" r:id="rId3" imgW="11496675" imgH="7477125" progId="AutoCAD.Drawing.16">
                  <p:embed/>
                </p:oleObj>
              </mc:Choice>
              <mc:Fallback>
                <p:oleObj name="AutoCAD Drawing" r:id="rId3" imgW="11496675" imgH="7477125" progId="AutoCAD.Drawing.1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30710" t="40756" r="30885" b="12686"/>
                      <a:stretch>
                        <a:fillRect/>
                      </a:stretch>
                    </p:blipFill>
                    <p:spPr bwMode="auto">
                      <a:xfrm>
                        <a:off x="1066800" y="1340644"/>
                        <a:ext cx="6934200" cy="4983956"/>
                      </a:xfrm>
                      <a:prstGeom prst="rect">
                        <a:avLst/>
                      </a:prstGeom>
                      <a:solidFill>
                        <a:schemeClr val="bg1"/>
                      </a:solidFill>
                      <a:ln w="9525">
                        <a:solidFill>
                          <a:srgbClr val="000066"/>
                        </a:solidFill>
                        <a:miter lim="800000"/>
                        <a:headEnd/>
                        <a:tailEnd/>
                      </a:ln>
                    </p:spPr>
                  </p:pic>
                </p:oleObj>
              </mc:Fallback>
            </mc:AlternateContent>
          </a:graphicData>
        </a:graphic>
      </p:graphicFrame>
    </p:spTree>
    <p:extLst>
      <p:ext uri="{BB962C8B-B14F-4D97-AF65-F5344CB8AC3E}">
        <p14:creationId xmlns:p14="http://schemas.microsoft.com/office/powerpoint/2010/main" val="9378611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39</a:t>
            </a:fld>
            <a:r>
              <a:rPr lang="zh-CN" altLang="en-US" smtClean="0"/>
              <a:t>页</a:t>
            </a:r>
            <a:endParaRPr lang="zh-CN"/>
          </a:p>
        </p:txBody>
      </p:sp>
    </p:spTree>
    <p:extLst>
      <p:ext uri="{BB962C8B-B14F-4D97-AF65-F5344CB8AC3E}">
        <p14:creationId xmlns:p14="http://schemas.microsoft.com/office/powerpoint/2010/main" val="268182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矩形 73"/>
          <p:cNvSpPr>
            <a:spLocks noChangeArrowheads="1"/>
          </p:cNvSpPr>
          <p:nvPr/>
        </p:nvSpPr>
        <p:spPr bwMode="auto">
          <a:xfrm>
            <a:off x="152400" y="1524000"/>
            <a:ext cx="8929687" cy="41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150000"/>
              </a:lnSpc>
              <a:buClr>
                <a:srgbClr val="FF0000"/>
              </a:buClr>
            </a:pPr>
            <a:r>
              <a:rPr lang="en-US" altLang="zh-CN" sz="1600" b="1" dirty="0">
                <a:solidFill>
                  <a:srgbClr val="0000FF"/>
                </a:solidFill>
                <a:latin typeface="华文细黑" panose="02010600040101010101" pitchFamily="2" charset="-122"/>
                <a:ea typeface="华文细黑" panose="02010600040101010101" pitchFamily="2" charset="-122"/>
              </a:rPr>
              <a:t> </a:t>
            </a:r>
            <a:r>
              <a:rPr lang="zh-CN" altLang="en-US" sz="1600" b="1" dirty="0">
                <a:solidFill>
                  <a:srgbClr val="0000FF"/>
                </a:solidFill>
                <a:latin typeface="华文细黑" panose="02010600040101010101" pitchFamily="2" charset="-122"/>
                <a:ea typeface="华文细黑" panose="02010600040101010101" pitchFamily="2" charset="-122"/>
              </a:rPr>
              <a:t>光纤宽带</a:t>
            </a:r>
            <a:r>
              <a:rPr lang="zh-CN" altLang="en-US" sz="1600" b="1" dirty="0" smtClean="0">
                <a:solidFill>
                  <a:srgbClr val="0000FF"/>
                </a:solidFill>
                <a:latin typeface="华文细黑" panose="02010600040101010101" pitchFamily="2" charset="-122"/>
                <a:ea typeface="华文细黑" panose="02010600040101010101" pitchFamily="2" charset="-122"/>
              </a:rPr>
              <a:t>：</a:t>
            </a:r>
            <a:r>
              <a:rPr lang="zh-CN" altLang="en-US" sz="1600" dirty="0" smtClean="0">
                <a:solidFill>
                  <a:schemeClr val="tx1"/>
                </a:solidFill>
                <a:latin typeface="华文细黑" panose="02010600040101010101" pitchFamily="2" charset="-122"/>
                <a:ea typeface="华文细黑" panose="02010600040101010101" pitchFamily="2" charset="-122"/>
              </a:rPr>
              <a:t>采用</a:t>
            </a:r>
            <a:r>
              <a:rPr lang="zh-CN" altLang="en-US" sz="1600" dirty="0">
                <a:solidFill>
                  <a:schemeClr val="tx1"/>
                </a:solidFill>
                <a:latin typeface="华文细黑" panose="02010600040101010101" pitchFamily="2" charset="-122"/>
                <a:ea typeface="华文细黑" panose="02010600040101010101" pitchFamily="2" charset="-122"/>
              </a:rPr>
              <a:t>业界最先进的光纤接</a:t>
            </a:r>
            <a:r>
              <a:rPr lang="zh-CN" altLang="en-US" sz="1600" dirty="0">
                <a:solidFill>
                  <a:srgbClr val="000000"/>
                </a:solidFill>
                <a:latin typeface="华文细黑" panose="02010600040101010101" pitchFamily="2" charset="-122"/>
                <a:ea typeface="华文细黑" panose="02010600040101010101" pitchFamily="2" charset="-122"/>
              </a:rPr>
              <a:t>入网技术</a:t>
            </a:r>
            <a:r>
              <a:rPr lang="zh-CN" altLang="en-US" sz="1600" dirty="0" smtClean="0">
                <a:solidFill>
                  <a:srgbClr val="000000"/>
                </a:solidFill>
                <a:latin typeface="华文细黑" panose="02010600040101010101" pitchFamily="2" charset="-122"/>
                <a:ea typeface="华文细黑" panose="02010600040101010101" pitchFamily="2" charset="-122"/>
              </a:rPr>
              <a:t>，</a:t>
            </a:r>
            <a:r>
              <a:rPr lang="en-US" altLang="zh-CN" sz="1600" b="1" dirty="0" smtClean="0">
                <a:solidFill>
                  <a:srgbClr val="FF0000"/>
                </a:solidFill>
                <a:latin typeface="华文细黑" panose="02010600040101010101" pitchFamily="2" charset="-122"/>
                <a:ea typeface="华文细黑" panose="02010600040101010101" pitchFamily="2" charset="-122"/>
              </a:rPr>
              <a:t>100M</a:t>
            </a:r>
            <a:r>
              <a:rPr lang="zh-CN" altLang="en-US" sz="1600" b="1" dirty="0" smtClean="0">
                <a:solidFill>
                  <a:srgbClr val="FF0000"/>
                </a:solidFill>
                <a:latin typeface="华文细黑" panose="02010600040101010101" pitchFamily="2" charset="-122"/>
                <a:ea typeface="华文细黑" panose="02010600040101010101" pitchFamily="2" charset="-122"/>
              </a:rPr>
              <a:t>到桌面</a:t>
            </a:r>
            <a:endParaRPr lang="zh-CN" altLang="en-US" sz="1600" dirty="0">
              <a:solidFill>
                <a:schemeClr val="tx1"/>
              </a:solidFill>
              <a:latin typeface="华文细黑" panose="02010600040101010101" pitchFamily="2" charset="-122"/>
              <a:ea typeface="华文细黑" panose="02010600040101010101" pitchFamily="2" charset="-122"/>
            </a:endParaRPr>
          </a:p>
        </p:txBody>
      </p:sp>
      <p:sp>
        <p:nvSpPr>
          <p:cNvPr id="13317" name="矩形 7"/>
          <p:cNvSpPr>
            <a:spLocks noChangeArrowheads="1"/>
          </p:cNvSpPr>
          <p:nvPr/>
        </p:nvSpPr>
        <p:spPr bwMode="auto">
          <a:xfrm>
            <a:off x="181495" y="1982546"/>
            <a:ext cx="8229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150000"/>
              </a:lnSpc>
              <a:buClr>
                <a:srgbClr val="FF0000"/>
              </a:buClr>
              <a:buFont typeface="Wingdings" panose="05000000000000000000" pitchFamily="2" charset="2"/>
              <a:buNone/>
            </a:pPr>
            <a:r>
              <a:rPr lang="zh-CN" altLang="en-US" sz="1600" b="1" dirty="0">
                <a:solidFill>
                  <a:srgbClr val="0000FF"/>
                </a:solidFill>
                <a:latin typeface="华文细黑" panose="02010600040101010101" pitchFamily="2" charset="-122"/>
                <a:ea typeface="华文细黑" panose="02010600040101010101" pitchFamily="2" charset="-122"/>
              </a:rPr>
              <a:t>小区无线宽带网：</a:t>
            </a:r>
            <a:r>
              <a:rPr lang="zh-CN" altLang="en-US" sz="1600" dirty="0">
                <a:solidFill>
                  <a:srgbClr val="000000"/>
                </a:solidFill>
                <a:latin typeface="华文细黑" panose="02010600040101010101" pitchFamily="2" charset="-122"/>
                <a:ea typeface="华文细黑" panose="02010600040101010101" pitchFamily="2" charset="-122"/>
              </a:rPr>
              <a:t> 智能</a:t>
            </a:r>
            <a:r>
              <a:rPr lang="zh-CN" altLang="en-US" sz="1600" dirty="0">
                <a:solidFill>
                  <a:schemeClr val="tx1"/>
                </a:solidFill>
                <a:latin typeface="华文细黑" panose="02010600040101010101" pitchFamily="2" charset="-122"/>
                <a:ea typeface="华文细黑" panose="02010600040101010101" pitchFamily="2" charset="-122"/>
              </a:rPr>
              <a:t>小区内全面提供</a:t>
            </a:r>
            <a:r>
              <a:rPr lang="en-US" altLang="zh-CN" sz="1600" b="1" dirty="0">
                <a:solidFill>
                  <a:srgbClr val="FF0000"/>
                </a:solidFill>
                <a:latin typeface="华文细黑" panose="02010600040101010101" pitchFamily="2" charset="-122"/>
                <a:ea typeface="华文细黑" panose="02010600040101010101" pitchFamily="2" charset="-122"/>
              </a:rPr>
              <a:t>4G</a:t>
            </a:r>
            <a:r>
              <a:rPr lang="zh-CN" altLang="en-US" sz="1600" dirty="0">
                <a:solidFill>
                  <a:schemeClr val="tx1"/>
                </a:solidFill>
                <a:latin typeface="华文细黑" panose="02010600040101010101" pitchFamily="2" charset="-122"/>
                <a:ea typeface="华文细黑" panose="02010600040101010101" pitchFamily="2" charset="-122"/>
              </a:rPr>
              <a:t>及</a:t>
            </a:r>
            <a:r>
              <a:rPr lang="en-US" altLang="zh-CN" sz="1600" b="1" dirty="0" err="1">
                <a:solidFill>
                  <a:srgbClr val="FF0000"/>
                </a:solidFill>
                <a:latin typeface="华文细黑" panose="02010600040101010101" pitchFamily="2" charset="-122"/>
                <a:ea typeface="华文细黑" panose="02010600040101010101" pitchFamily="2" charset="-122"/>
              </a:rPr>
              <a:t>wifi</a:t>
            </a:r>
            <a:r>
              <a:rPr lang="zh-CN" altLang="en-US" sz="1600" dirty="0">
                <a:solidFill>
                  <a:schemeClr val="tx1"/>
                </a:solidFill>
                <a:latin typeface="华文细黑" panose="02010600040101010101" pitchFamily="2" charset="-122"/>
                <a:ea typeface="华文细黑" panose="02010600040101010101" pitchFamily="2" charset="-122"/>
              </a:rPr>
              <a:t>无线宽带，业主在小区会所、花园、湖边、广场生活圈内随时随地可以</a:t>
            </a:r>
            <a:r>
              <a:rPr lang="zh-CN" altLang="en-US" sz="1600" dirty="0" smtClean="0">
                <a:solidFill>
                  <a:schemeClr val="tx1"/>
                </a:solidFill>
                <a:latin typeface="华文细黑" panose="02010600040101010101" pitchFamily="2" charset="-122"/>
                <a:ea typeface="华文细黑" panose="02010600040101010101" pitchFamily="2" charset="-122"/>
              </a:rPr>
              <a:t>上网</a:t>
            </a:r>
            <a:r>
              <a:rPr lang="zh-CN" altLang="en-US" sz="1600" dirty="0" smtClean="0">
                <a:solidFill>
                  <a:srgbClr val="000000"/>
                </a:solidFill>
                <a:latin typeface="华文细黑" panose="02010600040101010101" pitchFamily="2" charset="-122"/>
                <a:ea typeface="华文细黑" panose="02010600040101010101" pitchFamily="2" charset="-122"/>
              </a:rPr>
              <a:t>。</a:t>
            </a:r>
            <a:endParaRPr lang="zh-CN" altLang="zh-CN" sz="1600" dirty="0">
              <a:solidFill>
                <a:srgbClr val="000000"/>
              </a:solidFill>
              <a:latin typeface="华文细黑" panose="02010600040101010101" pitchFamily="2" charset="-122"/>
              <a:ea typeface="华文细黑" panose="02010600040101010101" pitchFamily="2" charset="-122"/>
            </a:endParaRPr>
          </a:p>
        </p:txBody>
      </p:sp>
      <p:pic>
        <p:nvPicPr>
          <p:cNvPr id="13318" name="Picture 73" descr="意境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971800"/>
            <a:ext cx="5943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48" descr="304px-Wi-Fi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810000"/>
            <a:ext cx="100806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idx="4294967295"/>
          </p:nvPr>
        </p:nvSpPr>
        <p:spPr>
          <a:xfrm>
            <a:off x="673893" y="1165341"/>
            <a:ext cx="7886700" cy="434859"/>
          </a:xfrm>
          <a:prstGeom prst="rect">
            <a:avLst/>
          </a:prstGeom>
        </p:spPr>
        <p:txBody>
          <a:bodyPr/>
          <a:lstStyle/>
          <a:p>
            <a:pPr rtl="0" eaLnBrk="1" fontAlgn="base" hangingPunct="1"/>
            <a:r>
              <a:rPr lang="zh-CN" altLang="en-US" sz="2400" b="1" kern="1200" dirty="0" smtClean="0">
                <a:solidFill>
                  <a:srgbClr val="CC6600"/>
                </a:solidFill>
                <a:effectLst/>
                <a:latin typeface="微软雅黑" panose="020B0503020204020204" pitchFamily="34" charset="-122"/>
                <a:ea typeface="微软雅黑" panose="020B0503020204020204" pitchFamily="34" charset="-122"/>
              </a:rPr>
              <a:t>特色：</a:t>
            </a:r>
            <a:r>
              <a:rPr lang="zh-CN" altLang="ja-JP" sz="2400" b="1" kern="1200" dirty="0" smtClean="0">
                <a:solidFill>
                  <a:srgbClr val="CC6600"/>
                </a:solidFill>
                <a:effectLst/>
                <a:latin typeface="微软雅黑" panose="020B0503020204020204" pitchFamily="34" charset="-122"/>
                <a:ea typeface="微软雅黑" panose="020B0503020204020204" pitchFamily="34" charset="-122"/>
              </a:rPr>
              <a:t>光纤网络接入</a:t>
            </a:r>
            <a:endParaRPr kumimoji="1" lang="ja-JP" altLang="en-US" dirty="0"/>
          </a:p>
        </p:txBody>
      </p:sp>
    </p:spTree>
    <p:extLst>
      <p:ext uri="{BB962C8B-B14F-4D97-AF65-F5344CB8AC3E}">
        <p14:creationId xmlns:p14="http://schemas.microsoft.com/office/powerpoint/2010/main" val="20247006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40</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grpSp>
        <p:nvGrpSpPr>
          <p:cNvPr id="8" name="Group 65"/>
          <p:cNvGrpSpPr>
            <a:grpSpLocks/>
          </p:cNvGrpSpPr>
          <p:nvPr/>
        </p:nvGrpSpPr>
        <p:grpSpPr bwMode="auto">
          <a:xfrm>
            <a:off x="533400" y="1736436"/>
            <a:ext cx="8001000" cy="4572000"/>
            <a:chOff x="192" y="1056"/>
            <a:chExt cx="5040" cy="2880"/>
          </a:xfrm>
        </p:grpSpPr>
        <p:sp>
          <p:nvSpPr>
            <p:cNvPr id="9" name="Rectangle 9"/>
            <p:cNvSpPr>
              <a:spLocks noChangeArrowheads="1"/>
            </p:cNvSpPr>
            <p:nvPr/>
          </p:nvSpPr>
          <p:spPr bwMode="auto">
            <a:xfrm>
              <a:off x="2592" y="1056"/>
              <a:ext cx="76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t>智能化小区</a:t>
              </a:r>
            </a:p>
          </p:txBody>
        </p:sp>
        <p:sp>
          <p:nvSpPr>
            <p:cNvPr id="10" name="Rectangle 11"/>
            <p:cNvSpPr>
              <a:spLocks noChangeArrowheads="1"/>
            </p:cNvSpPr>
            <p:nvPr/>
          </p:nvSpPr>
          <p:spPr bwMode="auto">
            <a:xfrm>
              <a:off x="2304" y="1584"/>
              <a:ext cx="1200"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物业管理子系统</a:t>
              </a:r>
            </a:p>
          </p:txBody>
        </p:sp>
        <p:sp>
          <p:nvSpPr>
            <p:cNvPr id="11" name="Rectangle 13"/>
            <p:cNvSpPr>
              <a:spLocks noChangeArrowheads="1"/>
            </p:cNvSpPr>
            <p:nvPr/>
          </p:nvSpPr>
          <p:spPr bwMode="auto">
            <a:xfrm>
              <a:off x="480" y="1584"/>
              <a:ext cx="1200"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家居智能化</a:t>
              </a:r>
            </a:p>
          </p:txBody>
        </p:sp>
        <p:sp>
          <p:nvSpPr>
            <p:cNvPr id="12" name="Rectangle 14"/>
            <p:cNvSpPr>
              <a:spLocks noChangeArrowheads="1"/>
            </p:cNvSpPr>
            <p:nvPr/>
          </p:nvSpPr>
          <p:spPr bwMode="auto">
            <a:xfrm>
              <a:off x="4032" y="1584"/>
              <a:ext cx="1200"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信息网络子系统</a:t>
              </a:r>
            </a:p>
          </p:txBody>
        </p:sp>
        <p:sp>
          <p:nvSpPr>
            <p:cNvPr id="13" name="Rectangle 15"/>
            <p:cNvSpPr>
              <a:spLocks noChangeArrowheads="1"/>
            </p:cNvSpPr>
            <p:nvPr/>
          </p:nvSpPr>
          <p:spPr bwMode="auto">
            <a:xfrm>
              <a:off x="624" y="2160"/>
              <a:ext cx="192"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家庭智能化</a:t>
              </a:r>
            </a:p>
          </p:txBody>
        </p:sp>
        <p:sp>
          <p:nvSpPr>
            <p:cNvPr id="14" name="Rectangle 17"/>
            <p:cNvSpPr>
              <a:spLocks noChangeArrowheads="1"/>
            </p:cNvSpPr>
            <p:nvPr/>
          </p:nvSpPr>
          <p:spPr bwMode="auto">
            <a:xfrm>
              <a:off x="1248"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公共安全</a:t>
              </a:r>
            </a:p>
          </p:txBody>
        </p:sp>
        <p:sp>
          <p:nvSpPr>
            <p:cNvPr id="15" name="Rectangle 18"/>
            <p:cNvSpPr>
              <a:spLocks noChangeArrowheads="1"/>
            </p:cNvSpPr>
            <p:nvPr/>
          </p:nvSpPr>
          <p:spPr bwMode="auto">
            <a:xfrm>
              <a:off x="2304"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信息发布</a:t>
              </a:r>
            </a:p>
          </p:txBody>
        </p:sp>
        <p:sp>
          <p:nvSpPr>
            <p:cNvPr id="16" name="Rectangle 19"/>
            <p:cNvSpPr>
              <a:spLocks noChangeArrowheads="1"/>
            </p:cNvSpPr>
            <p:nvPr/>
          </p:nvSpPr>
          <p:spPr bwMode="auto">
            <a:xfrm>
              <a:off x="2544"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灯光照明</a:t>
              </a:r>
            </a:p>
          </p:txBody>
        </p:sp>
        <p:sp>
          <p:nvSpPr>
            <p:cNvPr id="17" name="Rectangle 20"/>
            <p:cNvSpPr>
              <a:spLocks noChangeArrowheads="1"/>
            </p:cNvSpPr>
            <p:nvPr/>
          </p:nvSpPr>
          <p:spPr bwMode="auto">
            <a:xfrm>
              <a:off x="2784"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给排水</a:t>
              </a:r>
            </a:p>
          </p:txBody>
        </p:sp>
        <p:sp>
          <p:nvSpPr>
            <p:cNvPr id="18" name="Rectangle 21"/>
            <p:cNvSpPr>
              <a:spLocks noChangeArrowheads="1"/>
            </p:cNvSpPr>
            <p:nvPr/>
          </p:nvSpPr>
          <p:spPr bwMode="auto">
            <a:xfrm>
              <a:off x="3072"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变配电</a:t>
              </a:r>
            </a:p>
          </p:txBody>
        </p:sp>
        <p:sp>
          <p:nvSpPr>
            <p:cNvPr id="19" name="Rectangle 22"/>
            <p:cNvSpPr>
              <a:spLocks noChangeArrowheads="1"/>
            </p:cNvSpPr>
            <p:nvPr/>
          </p:nvSpPr>
          <p:spPr bwMode="auto">
            <a:xfrm>
              <a:off x="3312" y="2160"/>
              <a:ext cx="240" cy="9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其他机电监控</a:t>
              </a:r>
            </a:p>
          </p:txBody>
        </p:sp>
        <p:sp>
          <p:nvSpPr>
            <p:cNvPr id="20" name="Rectangle 23"/>
            <p:cNvSpPr>
              <a:spLocks noChangeArrowheads="1"/>
            </p:cNvSpPr>
            <p:nvPr/>
          </p:nvSpPr>
          <p:spPr bwMode="auto">
            <a:xfrm>
              <a:off x="4080"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通信</a:t>
              </a:r>
            </a:p>
          </p:txBody>
        </p:sp>
        <p:sp>
          <p:nvSpPr>
            <p:cNvPr id="21" name="Rectangle 24"/>
            <p:cNvSpPr>
              <a:spLocks noChangeArrowheads="1"/>
            </p:cNvSpPr>
            <p:nvPr/>
          </p:nvSpPr>
          <p:spPr bwMode="auto">
            <a:xfrm>
              <a:off x="4512"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电视</a:t>
              </a:r>
            </a:p>
          </p:txBody>
        </p:sp>
        <p:sp>
          <p:nvSpPr>
            <p:cNvPr id="22" name="Rectangle 25"/>
            <p:cNvSpPr>
              <a:spLocks noChangeArrowheads="1"/>
            </p:cNvSpPr>
            <p:nvPr/>
          </p:nvSpPr>
          <p:spPr bwMode="auto">
            <a:xfrm>
              <a:off x="4944" y="2160"/>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计算机</a:t>
              </a:r>
            </a:p>
          </p:txBody>
        </p:sp>
        <p:sp>
          <p:nvSpPr>
            <p:cNvPr id="23" name="Rectangle 26"/>
            <p:cNvSpPr>
              <a:spLocks noChangeArrowheads="1"/>
            </p:cNvSpPr>
            <p:nvPr/>
          </p:nvSpPr>
          <p:spPr bwMode="auto">
            <a:xfrm>
              <a:off x="192"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传感报警</a:t>
              </a:r>
            </a:p>
          </p:txBody>
        </p:sp>
        <p:sp>
          <p:nvSpPr>
            <p:cNvPr id="24" name="Rectangle 27"/>
            <p:cNvSpPr>
              <a:spLocks noChangeArrowheads="1"/>
            </p:cNvSpPr>
            <p:nvPr/>
          </p:nvSpPr>
          <p:spPr bwMode="auto">
            <a:xfrm>
              <a:off x="576"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三表集抄</a:t>
              </a:r>
            </a:p>
          </p:txBody>
        </p:sp>
        <p:sp>
          <p:nvSpPr>
            <p:cNvPr id="25" name="Rectangle 28"/>
            <p:cNvSpPr>
              <a:spLocks noChangeArrowheads="1"/>
            </p:cNvSpPr>
            <p:nvPr/>
          </p:nvSpPr>
          <p:spPr bwMode="auto">
            <a:xfrm>
              <a:off x="960"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家电控制</a:t>
              </a:r>
            </a:p>
          </p:txBody>
        </p:sp>
        <p:sp>
          <p:nvSpPr>
            <p:cNvPr id="26" name="Rectangle 29"/>
            <p:cNvSpPr>
              <a:spLocks noChangeArrowheads="1"/>
            </p:cNvSpPr>
            <p:nvPr/>
          </p:nvSpPr>
          <p:spPr bwMode="auto">
            <a:xfrm>
              <a:off x="1344"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暖通空调</a:t>
              </a:r>
            </a:p>
          </p:txBody>
        </p:sp>
        <p:sp>
          <p:nvSpPr>
            <p:cNvPr id="27" name="Rectangle 30"/>
            <p:cNvSpPr>
              <a:spLocks noChangeArrowheads="1"/>
            </p:cNvSpPr>
            <p:nvPr/>
          </p:nvSpPr>
          <p:spPr bwMode="auto">
            <a:xfrm>
              <a:off x="1920"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周边警戒</a:t>
              </a:r>
            </a:p>
          </p:txBody>
        </p:sp>
        <p:sp>
          <p:nvSpPr>
            <p:cNvPr id="28" name="Rectangle 31"/>
            <p:cNvSpPr>
              <a:spLocks noChangeArrowheads="1"/>
            </p:cNvSpPr>
            <p:nvPr/>
          </p:nvSpPr>
          <p:spPr bwMode="auto">
            <a:xfrm>
              <a:off x="2304"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巡更</a:t>
              </a:r>
            </a:p>
          </p:txBody>
        </p:sp>
        <p:sp>
          <p:nvSpPr>
            <p:cNvPr id="29" name="Rectangle 32"/>
            <p:cNvSpPr>
              <a:spLocks noChangeArrowheads="1"/>
            </p:cNvSpPr>
            <p:nvPr/>
          </p:nvSpPr>
          <p:spPr bwMode="auto">
            <a:xfrm>
              <a:off x="2688"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电视监控</a:t>
              </a:r>
            </a:p>
          </p:txBody>
        </p:sp>
        <p:sp>
          <p:nvSpPr>
            <p:cNvPr id="30" name="Rectangle 33"/>
            <p:cNvSpPr>
              <a:spLocks noChangeArrowheads="1"/>
            </p:cNvSpPr>
            <p:nvPr/>
          </p:nvSpPr>
          <p:spPr bwMode="auto">
            <a:xfrm>
              <a:off x="3072" y="3312"/>
              <a:ext cx="192"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a:t>对讲</a:t>
              </a:r>
            </a:p>
          </p:txBody>
        </p:sp>
        <p:sp>
          <p:nvSpPr>
            <p:cNvPr id="31" name="Line 34"/>
            <p:cNvSpPr>
              <a:spLocks noChangeShapeType="1"/>
            </p:cNvSpPr>
            <p:nvPr/>
          </p:nvSpPr>
          <p:spPr bwMode="auto">
            <a:xfrm flipV="1">
              <a:off x="1008"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2" name="Line 35"/>
            <p:cNvSpPr>
              <a:spLocks noChangeShapeType="1"/>
            </p:cNvSpPr>
            <p:nvPr/>
          </p:nvSpPr>
          <p:spPr bwMode="auto">
            <a:xfrm>
              <a:off x="1008" y="1440"/>
              <a:ext cx="36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3" name="Line 36"/>
            <p:cNvSpPr>
              <a:spLocks noChangeShapeType="1"/>
            </p:cNvSpPr>
            <p:nvPr/>
          </p:nvSpPr>
          <p:spPr bwMode="auto">
            <a:xfrm>
              <a:off x="4704"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4" name="Line 37"/>
            <p:cNvSpPr>
              <a:spLocks noChangeShapeType="1"/>
            </p:cNvSpPr>
            <p:nvPr/>
          </p:nvSpPr>
          <p:spPr bwMode="auto">
            <a:xfrm>
              <a:off x="2928"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5" name="Line 38"/>
            <p:cNvSpPr>
              <a:spLocks noChangeShapeType="1"/>
            </p:cNvSpPr>
            <p:nvPr/>
          </p:nvSpPr>
          <p:spPr bwMode="auto">
            <a:xfrm flipV="1">
              <a:off x="720" y="201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6" name="Line 39"/>
            <p:cNvSpPr>
              <a:spLocks noChangeShapeType="1"/>
            </p:cNvSpPr>
            <p:nvPr/>
          </p:nvSpPr>
          <p:spPr bwMode="auto">
            <a:xfrm>
              <a:off x="720" y="2016"/>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7" name="Line 40"/>
            <p:cNvSpPr>
              <a:spLocks noChangeShapeType="1"/>
            </p:cNvSpPr>
            <p:nvPr/>
          </p:nvSpPr>
          <p:spPr bwMode="auto">
            <a:xfrm>
              <a:off x="1344" y="201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8" name="Line 41"/>
            <p:cNvSpPr>
              <a:spLocks noChangeShapeType="1"/>
            </p:cNvSpPr>
            <p:nvPr/>
          </p:nvSpPr>
          <p:spPr bwMode="auto">
            <a:xfrm>
              <a:off x="1056" y="18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9" name="Line 45"/>
            <p:cNvSpPr>
              <a:spLocks noChangeShapeType="1"/>
            </p:cNvSpPr>
            <p:nvPr/>
          </p:nvSpPr>
          <p:spPr bwMode="auto">
            <a:xfrm flipV="1">
              <a:off x="2400"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0" name="Line 46"/>
            <p:cNvSpPr>
              <a:spLocks noChangeShapeType="1"/>
            </p:cNvSpPr>
            <p:nvPr/>
          </p:nvSpPr>
          <p:spPr bwMode="auto">
            <a:xfrm flipV="1">
              <a:off x="2640"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1" name="Line 47"/>
            <p:cNvSpPr>
              <a:spLocks noChangeShapeType="1"/>
            </p:cNvSpPr>
            <p:nvPr/>
          </p:nvSpPr>
          <p:spPr bwMode="auto">
            <a:xfrm flipV="1">
              <a:off x="2880"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2" name="Line 48"/>
            <p:cNvSpPr>
              <a:spLocks noChangeShapeType="1"/>
            </p:cNvSpPr>
            <p:nvPr/>
          </p:nvSpPr>
          <p:spPr bwMode="auto">
            <a:xfrm flipV="1">
              <a:off x="3168"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3" name="Line 49"/>
            <p:cNvSpPr>
              <a:spLocks noChangeShapeType="1"/>
            </p:cNvSpPr>
            <p:nvPr/>
          </p:nvSpPr>
          <p:spPr bwMode="auto">
            <a:xfrm flipV="1">
              <a:off x="3408"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4" name="Line 50"/>
            <p:cNvSpPr>
              <a:spLocks noChangeShapeType="1"/>
            </p:cNvSpPr>
            <p:nvPr/>
          </p:nvSpPr>
          <p:spPr bwMode="auto">
            <a:xfrm flipV="1">
              <a:off x="4176"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5" name="Line 51"/>
            <p:cNvSpPr>
              <a:spLocks noChangeShapeType="1"/>
            </p:cNvSpPr>
            <p:nvPr/>
          </p:nvSpPr>
          <p:spPr bwMode="auto">
            <a:xfrm flipV="1">
              <a:off x="4608"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6" name="Line 52"/>
            <p:cNvSpPr>
              <a:spLocks noChangeShapeType="1"/>
            </p:cNvSpPr>
            <p:nvPr/>
          </p:nvSpPr>
          <p:spPr bwMode="auto">
            <a:xfrm flipV="1">
              <a:off x="5040" y="187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7" name="Line 53"/>
            <p:cNvSpPr>
              <a:spLocks noChangeShapeType="1"/>
            </p:cNvSpPr>
            <p:nvPr/>
          </p:nvSpPr>
          <p:spPr bwMode="auto">
            <a:xfrm flipV="1">
              <a:off x="288" y="316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8" name="Line 54"/>
            <p:cNvSpPr>
              <a:spLocks noChangeShapeType="1"/>
            </p:cNvSpPr>
            <p:nvPr/>
          </p:nvSpPr>
          <p:spPr bwMode="auto">
            <a:xfrm>
              <a:off x="288" y="3168"/>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9" name="Line 55"/>
            <p:cNvSpPr>
              <a:spLocks noChangeShapeType="1"/>
            </p:cNvSpPr>
            <p:nvPr/>
          </p:nvSpPr>
          <p:spPr bwMode="auto">
            <a:xfrm>
              <a:off x="1440" y="316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0" name="Line 56"/>
            <p:cNvSpPr>
              <a:spLocks noChangeShapeType="1"/>
            </p:cNvSpPr>
            <p:nvPr/>
          </p:nvSpPr>
          <p:spPr bwMode="auto">
            <a:xfrm flipV="1">
              <a:off x="672" y="316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1" name="Line 57"/>
            <p:cNvSpPr>
              <a:spLocks noChangeShapeType="1"/>
            </p:cNvSpPr>
            <p:nvPr/>
          </p:nvSpPr>
          <p:spPr bwMode="auto">
            <a:xfrm flipV="1">
              <a:off x="1056" y="316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2" name="Line 58"/>
            <p:cNvSpPr>
              <a:spLocks noChangeShapeType="1"/>
            </p:cNvSpPr>
            <p:nvPr/>
          </p:nvSpPr>
          <p:spPr bwMode="auto">
            <a:xfrm>
              <a:off x="720" y="292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3" name="Line 59"/>
            <p:cNvSpPr>
              <a:spLocks noChangeShapeType="1"/>
            </p:cNvSpPr>
            <p:nvPr/>
          </p:nvSpPr>
          <p:spPr bwMode="auto">
            <a:xfrm>
              <a:off x="1344" y="2784"/>
              <a:ext cx="432"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4" name="Line 60"/>
            <p:cNvSpPr>
              <a:spLocks noChangeShapeType="1"/>
            </p:cNvSpPr>
            <p:nvPr/>
          </p:nvSpPr>
          <p:spPr bwMode="auto">
            <a:xfrm>
              <a:off x="1776" y="3120"/>
              <a:ext cx="13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5" name="Line 61"/>
            <p:cNvSpPr>
              <a:spLocks noChangeShapeType="1"/>
            </p:cNvSpPr>
            <p:nvPr/>
          </p:nvSpPr>
          <p:spPr bwMode="auto">
            <a:xfrm>
              <a:off x="3168" y="31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6" name="Line 62"/>
            <p:cNvSpPr>
              <a:spLocks noChangeShapeType="1"/>
            </p:cNvSpPr>
            <p:nvPr/>
          </p:nvSpPr>
          <p:spPr bwMode="auto">
            <a:xfrm>
              <a:off x="2784" y="31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7" name="Line 63"/>
            <p:cNvSpPr>
              <a:spLocks noChangeShapeType="1"/>
            </p:cNvSpPr>
            <p:nvPr/>
          </p:nvSpPr>
          <p:spPr bwMode="auto">
            <a:xfrm>
              <a:off x="2400" y="31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8" name="Line 64"/>
            <p:cNvSpPr>
              <a:spLocks noChangeShapeType="1"/>
            </p:cNvSpPr>
            <p:nvPr/>
          </p:nvSpPr>
          <p:spPr bwMode="auto">
            <a:xfrm>
              <a:off x="2016" y="31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2" name="标题 1"/>
          <p:cNvSpPr>
            <a:spLocks noGrp="1"/>
          </p:cNvSpPr>
          <p:nvPr>
            <p:ph type="title" idx="4294967295"/>
          </p:nvPr>
        </p:nvSpPr>
        <p:spPr>
          <a:xfrm>
            <a:off x="628650" y="1226055"/>
            <a:ext cx="7886700" cy="494218"/>
          </a:xfrm>
          <a:prstGeom prst="rect">
            <a:avLst/>
          </a:prstGeom>
        </p:spPr>
        <p:txBody>
          <a:bodyPr/>
          <a:lstStyle/>
          <a:p>
            <a:r>
              <a:rPr kumimoji="1" lang="zh-CN" altLang="en-US" sz="2800" dirty="0" smtClean="0">
                <a:solidFill>
                  <a:srgbClr val="00B050"/>
                </a:solidFill>
              </a:rPr>
              <a:t>智能社区的基本组成</a:t>
            </a:r>
            <a:endParaRPr kumimoji="1" lang="ja-JP" altLang="en-US" sz="2800" dirty="0">
              <a:solidFill>
                <a:srgbClr val="00B050"/>
              </a:solidFill>
            </a:endParaRPr>
          </a:p>
        </p:txBody>
      </p:sp>
    </p:spTree>
    <p:extLst>
      <p:ext uri="{BB962C8B-B14F-4D97-AF65-F5344CB8AC3E}">
        <p14:creationId xmlns:p14="http://schemas.microsoft.com/office/powerpoint/2010/main" val="26607022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41</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pic>
        <p:nvPicPr>
          <p:cNvPr id="6" name="Picture 2" descr="表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5758"/>
            <a:ext cx="8207375" cy="461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4813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42</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pic>
        <p:nvPicPr>
          <p:cNvPr id="8" name="Picture 2" descr="表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66813"/>
            <a:ext cx="7561262"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9263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43</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2" name="标题 1"/>
          <p:cNvSpPr>
            <a:spLocks noGrp="1"/>
          </p:cNvSpPr>
          <p:nvPr>
            <p:ph type="title" idx="4294967295"/>
          </p:nvPr>
        </p:nvSpPr>
        <p:spPr>
          <a:xfrm>
            <a:off x="533400" y="1219201"/>
            <a:ext cx="7886700" cy="381000"/>
          </a:xfrm>
          <a:prstGeom prst="rect">
            <a:avLst/>
          </a:prstGeom>
        </p:spPr>
        <p:txBody>
          <a:bodyPr/>
          <a:lstStyle/>
          <a:p>
            <a:r>
              <a:rPr lang="zh-CN" altLang="ja-JP" sz="2000" b="1" kern="1200" dirty="0" smtClean="0">
                <a:solidFill>
                  <a:srgbClr val="669900"/>
                </a:solidFill>
                <a:effectLst/>
                <a:latin typeface="Arial" panose="020B0604020202020204" pitchFamily="34" charset="0"/>
                <a:ea typeface="宋体" panose="02010600030101010101" pitchFamily="2" charset="-122"/>
              </a:rPr>
              <a:t>智能小区网络结构整体解决方案</a:t>
            </a:r>
            <a:r>
              <a:rPr lang="zh-CN" altLang="ja-JP" sz="2000" b="1" kern="1200" dirty="0" smtClean="0">
                <a:solidFill>
                  <a:srgbClr val="669900"/>
                </a:solidFill>
                <a:effectLst>
                  <a:outerShdw blurRad="38100" dist="38100" dir="2700000" algn="tl" rotWithShape="0">
                    <a:srgbClr val="C0C0C0"/>
                  </a:outerShdw>
                </a:effectLst>
                <a:latin typeface="Arial" panose="020B0604020202020204" pitchFamily="34" charset="0"/>
                <a:ea typeface="Arial" panose="020B0604020202020204" pitchFamily="34" charset="0"/>
              </a:rPr>
              <a:t> </a:t>
            </a:r>
            <a:endParaRPr kumimoji="1" lang="ja-JP" altLang="en-US" dirty="0"/>
          </a:p>
        </p:txBody>
      </p:sp>
      <p:pic>
        <p:nvPicPr>
          <p:cNvPr id="9" name="Picture 2" descr="g07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673" y="1232171"/>
            <a:ext cx="4594225" cy="494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9266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44</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思维建筑</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思维商贸</a:t>
            </a:r>
            <a:endParaRPr lang="zh-CN" altLang="en-US" sz="2400" b="1" dirty="0">
              <a:solidFill>
                <a:schemeClr val="tx1"/>
              </a:solidFill>
              <a:latin typeface="+mj-ea"/>
              <a:ea typeface="+mj-ea"/>
            </a:endParaRP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新思维软件</a:t>
            </a:r>
            <a:endParaRPr lang="zh-CN" altLang="en-US" sz="2400" b="1" dirty="0">
              <a:solidFill>
                <a:schemeClr val="tx1"/>
              </a:solidFill>
              <a:latin typeface="+mj-ea"/>
              <a:ea typeface="+mj-ea"/>
            </a:endParaRPr>
          </a:p>
        </p:txBody>
      </p:sp>
    </p:spTree>
    <p:extLst>
      <p:ext uri="{BB962C8B-B14F-4D97-AF65-F5344CB8AC3E}">
        <p14:creationId xmlns:p14="http://schemas.microsoft.com/office/powerpoint/2010/main" val="419043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7200" y="1643555"/>
            <a:ext cx="8153400" cy="2677656"/>
          </a:xfrm>
          <a:prstGeom prst="rect">
            <a:avLst/>
          </a:prstGeom>
        </p:spPr>
        <p:txBody>
          <a:bodyPr wrap="square">
            <a:spAutoFit/>
          </a:bodyPr>
          <a:lstStyle/>
          <a:p>
            <a:r>
              <a:rPr lang="zh-CN" altLang="en-US" sz="2400" b="1" dirty="0">
                <a:solidFill>
                  <a:srgbClr val="660033"/>
                </a:solidFill>
              </a:rPr>
              <a:t>智能家居的概念</a:t>
            </a:r>
          </a:p>
          <a:p>
            <a:pPr>
              <a:buFontTx/>
              <a:buNone/>
            </a:pPr>
            <a:r>
              <a:rPr lang="zh-CN" altLang="en-US" sz="2400" dirty="0"/>
              <a:t>    智能家居是以住宅为平台，集系统、结构、服务、管理、控制于一体，综合采用先进的计算机技术、网络通信技术和控制技术（</a:t>
            </a:r>
            <a:r>
              <a:rPr lang="en-US" altLang="zh-CN" sz="2400" dirty="0"/>
              <a:t>3C</a:t>
            </a:r>
            <a:r>
              <a:rPr lang="zh-CN" altLang="en-US" sz="2400" dirty="0"/>
              <a:t>），将与居家生活有关的各种设备有机地结合起来，通过网络化综合管理家中设备，从而实现全面的安全防护、便利的通信网络以及舒适、环保的居住环境的家庭住宅。</a:t>
            </a:r>
            <a:endParaRPr lang="zh-CN" altLang="en-US" sz="2400" dirty="0"/>
          </a:p>
        </p:txBody>
      </p:sp>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45</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2" name="标题 1"/>
          <p:cNvSpPr>
            <a:spLocks noGrp="1"/>
          </p:cNvSpPr>
          <p:nvPr>
            <p:ph type="title" idx="4294967295"/>
          </p:nvPr>
        </p:nvSpPr>
        <p:spPr>
          <a:xfrm>
            <a:off x="669587" y="1219200"/>
            <a:ext cx="7886700" cy="424355"/>
          </a:xfrm>
          <a:prstGeom prst="rect">
            <a:avLst/>
          </a:prstGeom>
        </p:spPr>
        <p:txBody>
          <a:bodyPr/>
          <a:lstStyle/>
          <a:p>
            <a:r>
              <a:rPr lang="zh-CN" altLang="ja-JP" sz="2400" b="1" kern="1200" dirty="0" smtClean="0">
                <a:solidFill>
                  <a:srgbClr val="660033"/>
                </a:solidFill>
                <a:effectLst/>
                <a:latin typeface="Arial" panose="020B0604020202020204" pitchFamily="34" charset="0"/>
                <a:ea typeface="宋体" panose="02010600030101010101" pitchFamily="2" charset="-122"/>
              </a:rPr>
              <a:t>智能家居</a:t>
            </a:r>
            <a:endParaRPr kumimoji="1" lang="ja-JP" altLang="en-US" dirty="0"/>
          </a:p>
        </p:txBody>
      </p:sp>
    </p:spTree>
    <p:extLst>
      <p:ext uri="{BB962C8B-B14F-4D97-AF65-F5344CB8AC3E}">
        <p14:creationId xmlns:p14="http://schemas.microsoft.com/office/powerpoint/2010/main" val="5622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46</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8" name="矩形 7"/>
          <p:cNvSpPr/>
          <p:nvPr/>
        </p:nvSpPr>
        <p:spPr>
          <a:xfrm>
            <a:off x="457200" y="1643555"/>
            <a:ext cx="8153400" cy="3083921"/>
          </a:xfrm>
          <a:prstGeom prst="rect">
            <a:avLst/>
          </a:prstGeom>
        </p:spPr>
        <p:txBody>
          <a:bodyPr wrap="square">
            <a:spAutoFit/>
          </a:bodyPr>
          <a:lstStyle/>
          <a:p>
            <a:pPr>
              <a:lnSpc>
                <a:spcPct val="90000"/>
              </a:lnSpc>
              <a:buFontTx/>
              <a:buNone/>
            </a:pPr>
            <a:r>
              <a:rPr lang="en-US" altLang="zh-CN" sz="2400" b="1" dirty="0">
                <a:solidFill>
                  <a:srgbClr val="9900FF"/>
                </a:solidFill>
              </a:rPr>
              <a:t>(1)</a:t>
            </a:r>
            <a:r>
              <a:rPr lang="en-US" altLang="zh-CN" sz="2400" dirty="0"/>
              <a:t> </a:t>
            </a:r>
            <a:r>
              <a:rPr lang="zh-CN" altLang="en-US" sz="2400" dirty="0"/>
              <a:t>家庭安全防范（ＨＳ）包括楼宇对讲、紧急求助、烟雾检测报警、燃气泄漏报警、碎玻探测报警、红外微波探测报警等，如</a:t>
            </a:r>
            <a:r>
              <a:rPr lang="zh-CN" altLang="en-US" sz="2400" dirty="0">
                <a:hlinkClick r:id="rId3" action="ppaction://hlinksldjump"/>
              </a:rPr>
              <a:t>图</a:t>
            </a:r>
            <a:r>
              <a:rPr lang="en-US" altLang="zh-CN" sz="2400" dirty="0">
                <a:hlinkClick r:id="rId3" action="ppaction://hlinksldjump"/>
              </a:rPr>
              <a:t>7.6</a:t>
            </a:r>
            <a:r>
              <a:rPr lang="zh-CN" altLang="en-US" sz="2400" dirty="0"/>
              <a:t>所示。</a:t>
            </a:r>
          </a:p>
          <a:p>
            <a:pPr>
              <a:lnSpc>
                <a:spcPct val="90000"/>
              </a:lnSpc>
              <a:buFontTx/>
              <a:buNone/>
            </a:pPr>
            <a:r>
              <a:rPr lang="zh-CN" altLang="en-US" sz="2400" dirty="0"/>
              <a:t>          </a:t>
            </a:r>
            <a:r>
              <a:rPr lang="en-US" altLang="zh-CN" sz="2400" b="1" dirty="0">
                <a:solidFill>
                  <a:srgbClr val="9900FF"/>
                </a:solidFill>
              </a:rPr>
              <a:t>(2)</a:t>
            </a:r>
            <a:r>
              <a:rPr lang="en-US" altLang="zh-CN" sz="2400" dirty="0"/>
              <a:t> </a:t>
            </a:r>
            <a:r>
              <a:rPr lang="zh-CN" altLang="en-US" sz="2400" dirty="0"/>
              <a:t>家庭设备自动化（ＨＡ）包括家电</a:t>
            </a:r>
            <a:r>
              <a:rPr lang="en-US" altLang="zh-CN" sz="2400" dirty="0"/>
              <a:t>(</a:t>
            </a:r>
            <a:r>
              <a:rPr lang="zh-CN" altLang="en-US" sz="2400" dirty="0"/>
              <a:t>如空调、热水器、电饭煲等</a:t>
            </a:r>
            <a:r>
              <a:rPr lang="en-US" altLang="zh-CN" sz="2400" dirty="0"/>
              <a:t>)</a:t>
            </a:r>
            <a:r>
              <a:rPr lang="zh-CN" altLang="en-US" sz="2400" dirty="0"/>
              <a:t>控制、照明控制、室内外遥控、窗帘自控、定时控制及电话远程控制、计算机控制等。</a:t>
            </a:r>
          </a:p>
          <a:p>
            <a:pPr>
              <a:lnSpc>
                <a:spcPct val="90000"/>
              </a:lnSpc>
              <a:buFontTx/>
              <a:buNone/>
            </a:pPr>
            <a:r>
              <a:rPr lang="zh-CN" altLang="en-US" sz="2400" dirty="0"/>
              <a:t>          </a:t>
            </a:r>
            <a:r>
              <a:rPr lang="en-US" altLang="zh-CN" sz="2400" b="1" dirty="0">
                <a:solidFill>
                  <a:srgbClr val="9900FF"/>
                </a:solidFill>
              </a:rPr>
              <a:t>(3)</a:t>
            </a:r>
            <a:r>
              <a:rPr lang="en-US" altLang="zh-CN" sz="2400" dirty="0"/>
              <a:t> </a:t>
            </a:r>
            <a:r>
              <a:rPr lang="zh-CN" altLang="en-US" sz="2400" dirty="0"/>
              <a:t>家庭通信（ＨＣ）家庭宽带信息通信可实现家庭办公（</a:t>
            </a:r>
            <a:r>
              <a:rPr lang="en-US" altLang="zh-CN" sz="2400" dirty="0"/>
              <a:t>SOHO</a:t>
            </a:r>
            <a:r>
              <a:rPr lang="zh-CN" altLang="en-US" sz="2400" dirty="0"/>
              <a:t>）、家庭娱乐（</a:t>
            </a:r>
            <a:r>
              <a:rPr lang="en-US" altLang="zh-CN" sz="2400" dirty="0"/>
              <a:t>VOD</a:t>
            </a:r>
            <a:r>
              <a:rPr lang="zh-CN" altLang="en-US" sz="2400" dirty="0"/>
              <a:t>点播、网上游戏）、家庭上网、网上教育、网上购物、远程医疗等功能。</a:t>
            </a:r>
            <a:endParaRPr lang="zh-CN" altLang="en-US" sz="2400" dirty="0"/>
          </a:p>
        </p:txBody>
      </p:sp>
      <p:sp>
        <p:nvSpPr>
          <p:cNvPr id="2" name="标题 1"/>
          <p:cNvSpPr>
            <a:spLocks noGrp="1"/>
          </p:cNvSpPr>
          <p:nvPr>
            <p:ph type="title" idx="4294967295"/>
          </p:nvPr>
        </p:nvSpPr>
        <p:spPr>
          <a:xfrm>
            <a:off x="590550" y="1185153"/>
            <a:ext cx="7886700" cy="424355"/>
          </a:xfrm>
          <a:prstGeom prst="rect">
            <a:avLst/>
          </a:prstGeom>
        </p:spPr>
        <p:txBody>
          <a:bodyPr/>
          <a:lstStyle/>
          <a:p>
            <a:r>
              <a:rPr kumimoji="1" lang="zh-CN" altLang="en-US" sz="2800" b="1" dirty="0" smtClean="0"/>
              <a:t>智能家居组成</a:t>
            </a:r>
            <a:endParaRPr kumimoji="1" lang="ja-JP" altLang="en-US" sz="2800" b="1" dirty="0"/>
          </a:p>
        </p:txBody>
      </p:sp>
    </p:spTree>
    <p:extLst>
      <p:ext uri="{BB962C8B-B14F-4D97-AF65-F5344CB8AC3E}">
        <p14:creationId xmlns:p14="http://schemas.microsoft.com/office/powerpoint/2010/main" val="381352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47</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3" name="标题 2"/>
          <p:cNvSpPr>
            <a:spLocks noGrp="1"/>
          </p:cNvSpPr>
          <p:nvPr>
            <p:ph type="title" idx="4294967295"/>
          </p:nvPr>
        </p:nvSpPr>
        <p:spPr>
          <a:xfrm>
            <a:off x="669587" y="1143000"/>
            <a:ext cx="7886700" cy="549275"/>
          </a:xfrm>
          <a:prstGeom prst="rect">
            <a:avLst/>
          </a:prstGeom>
        </p:spPr>
        <p:txBody>
          <a:bodyPr/>
          <a:lstStyle/>
          <a:p>
            <a:r>
              <a:rPr kumimoji="1" lang="zh-CN" altLang="en-US" sz="2800" dirty="0" smtClean="0">
                <a:solidFill>
                  <a:srgbClr val="00B050"/>
                </a:solidFill>
              </a:rPr>
              <a:t>智能小区安全防范系统</a:t>
            </a:r>
          </a:p>
        </p:txBody>
      </p:sp>
      <p:pic>
        <p:nvPicPr>
          <p:cNvPr id="8" name="Picture 2" descr="g07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431" y="1692275"/>
            <a:ext cx="8101012" cy="398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2699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1752600"/>
            <a:ext cx="7735454" cy="1569660"/>
          </a:xfrm>
          <a:prstGeom prst="rect">
            <a:avLst/>
          </a:prstGeom>
        </p:spPr>
        <p:txBody>
          <a:bodyPr wrap="square">
            <a:spAutoFit/>
          </a:bodyPr>
          <a:lstStyle/>
          <a:p>
            <a:pPr marL="342900" indent="-342900" algn="just">
              <a:spcAft>
                <a:spcPts val="0"/>
              </a:spcAft>
              <a:buFont typeface="Wingdings" panose="05000000000000000000" pitchFamily="2" charset="2"/>
              <a:buChar char="l"/>
            </a:pPr>
            <a:r>
              <a:rPr lang="zh-CN" altLang="zh-CN" sz="2400" kern="100" dirty="0">
                <a:latin typeface="Calibri" panose="020F0502020204030204" pitchFamily="34" charset="0"/>
                <a:cs typeface="Times New Roman" panose="02020603050405020304" pitchFamily="18" charset="0"/>
              </a:rPr>
              <a:t>新思维科技在与</a:t>
            </a:r>
            <a:r>
              <a:rPr lang="zh-CN" altLang="zh-CN" sz="2400" kern="100" dirty="0" smtClean="0">
                <a:latin typeface="Calibri" panose="020F0502020204030204" pitchFamily="34" charset="0"/>
                <a:cs typeface="Times New Roman" panose="02020603050405020304" pitchFamily="18" charset="0"/>
              </a:rPr>
              <a:t>国内外高校</a:t>
            </a:r>
            <a:r>
              <a:rPr lang="zh-CN" altLang="en-US" sz="2400" kern="100" dirty="0" smtClean="0">
                <a:latin typeface="Calibri" panose="020F0502020204030204" pitchFamily="34" charset="0"/>
                <a:cs typeface="Times New Roman" panose="02020603050405020304" pitchFamily="18" charset="0"/>
              </a:rPr>
              <a:t>进行合作</a:t>
            </a:r>
            <a:r>
              <a:rPr lang="zh-CN" altLang="en-US" sz="2400" kern="100" dirty="0">
                <a:latin typeface="Calibri" panose="020F0502020204030204" pitchFamily="34" charset="0"/>
                <a:cs typeface="Times New Roman" panose="02020603050405020304" pitchFamily="18" charset="0"/>
              </a:rPr>
              <a:t>时</a:t>
            </a:r>
            <a:r>
              <a:rPr lang="zh-CN" altLang="en-US" sz="2400" kern="100" dirty="0" smtClean="0">
                <a:latin typeface="Calibri" panose="020F0502020204030204" pitchFamily="34" charset="0"/>
                <a:cs typeface="Times New Roman" panose="02020603050405020304" pitchFamily="18" charset="0"/>
              </a:rPr>
              <a:t>，</a:t>
            </a:r>
            <a:r>
              <a:rPr lang="zh-CN" altLang="zh-CN" sz="2400" kern="100" dirty="0" smtClean="0">
                <a:latin typeface="Calibri" panose="020F0502020204030204" pitchFamily="34" charset="0"/>
                <a:cs typeface="Times New Roman" panose="02020603050405020304" pitchFamily="18" charset="0"/>
              </a:rPr>
              <a:t>在</a:t>
            </a:r>
            <a:r>
              <a:rPr lang="zh-CN" altLang="en-US" sz="2400" kern="100" dirty="0" smtClean="0">
                <a:latin typeface="Calibri" panose="020F0502020204030204" pitchFamily="34" charset="0"/>
                <a:cs typeface="Times New Roman" panose="02020603050405020304" pitchFamily="18" charset="0"/>
              </a:rPr>
              <a:t>高校</a:t>
            </a:r>
            <a:r>
              <a:rPr lang="zh-CN" altLang="zh-CN" sz="2400" kern="100" dirty="0" smtClean="0">
                <a:latin typeface="Calibri" panose="020F0502020204030204" pitchFamily="34" charset="0"/>
                <a:cs typeface="Times New Roman" panose="02020603050405020304" pitchFamily="18" charset="0"/>
              </a:rPr>
              <a:t>校园内的</a:t>
            </a:r>
            <a:r>
              <a:rPr lang="zh-CN" altLang="en-US" sz="2400" kern="100" dirty="0">
                <a:latin typeface="Calibri" panose="020F0502020204030204" pitchFamily="34" charset="0"/>
                <a:cs typeface="Times New Roman" panose="02020603050405020304" pitchFamily="18" charset="0"/>
              </a:rPr>
              <a:t>实训</a:t>
            </a:r>
            <a:r>
              <a:rPr lang="zh-CN" altLang="en-US" sz="2400" kern="100" dirty="0" smtClean="0">
                <a:latin typeface="Calibri" panose="020F0502020204030204" pitchFamily="34" charset="0"/>
                <a:cs typeface="Times New Roman" panose="02020603050405020304" pitchFamily="18" charset="0"/>
              </a:rPr>
              <a:t>基地都设有</a:t>
            </a:r>
            <a:r>
              <a:rPr lang="zh-CN" altLang="zh-CN" sz="2400" kern="100" dirty="0" smtClean="0">
                <a:latin typeface="Calibri" panose="020F0502020204030204" pitchFamily="34" charset="0"/>
                <a:cs typeface="Times New Roman" panose="02020603050405020304" pitchFamily="18" charset="0"/>
              </a:rPr>
              <a:t>大学生</a:t>
            </a:r>
            <a:r>
              <a:rPr lang="zh-CN" altLang="zh-CN" sz="2400" kern="100" dirty="0">
                <a:latin typeface="Calibri" panose="020F0502020204030204" pitchFamily="34" charset="0"/>
                <a:cs typeface="Times New Roman" panose="02020603050405020304" pitchFamily="18" charset="0"/>
              </a:rPr>
              <a:t>创业</a:t>
            </a:r>
            <a:r>
              <a:rPr lang="zh-CN" altLang="zh-CN" sz="2400" kern="100" dirty="0" smtClean="0">
                <a:latin typeface="Calibri" panose="020F0502020204030204" pitchFamily="34" charset="0"/>
                <a:cs typeface="Times New Roman" panose="02020603050405020304" pitchFamily="18" charset="0"/>
              </a:rPr>
              <a:t>孵化器</a:t>
            </a:r>
            <a:r>
              <a:rPr lang="zh-CN" altLang="en-US" sz="2400" kern="100" dirty="0" smtClean="0">
                <a:latin typeface="Calibri" panose="020F0502020204030204" pitchFamily="34" charset="0"/>
                <a:cs typeface="Times New Roman" panose="02020603050405020304" pitchFamily="18" charset="0"/>
              </a:rPr>
              <a:t>。</a:t>
            </a:r>
            <a:endParaRPr lang="en-US" altLang="zh-CN" sz="2400" kern="100" dirty="0" smtClean="0">
              <a:latin typeface="Calibri" panose="020F0502020204030204" pitchFamily="34" charset="0"/>
              <a:cs typeface="Times New Roman" panose="02020603050405020304" pitchFamily="18" charset="0"/>
            </a:endParaRPr>
          </a:p>
          <a:p>
            <a:pPr marL="342900" indent="-342900" algn="just">
              <a:spcAft>
                <a:spcPts val="0"/>
              </a:spcAft>
              <a:buFont typeface="Wingdings" panose="05000000000000000000" pitchFamily="2" charset="2"/>
              <a:buChar char="l"/>
            </a:pPr>
            <a:r>
              <a:rPr lang="zh-CN" altLang="zh-CN" sz="2400" kern="100" dirty="0" smtClean="0">
                <a:latin typeface="Calibri" panose="020F0502020204030204" pitchFamily="34" charset="0"/>
                <a:cs typeface="Times New Roman" panose="02020603050405020304" pitchFamily="18" charset="0"/>
              </a:rPr>
              <a:t>经</a:t>
            </a:r>
            <a:r>
              <a:rPr lang="zh-CN" altLang="zh-CN" sz="2400" kern="100" dirty="0">
                <a:latin typeface="Calibri" panose="020F0502020204030204" pitchFamily="34" charset="0"/>
                <a:cs typeface="Times New Roman" panose="02020603050405020304" pitchFamily="18" charset="0"/>
              </a:rPr>
              <a:t>新思维科技考察认可的创业项目，均可以获得一定的资助与</a:t>
            </a:r>
            <a:r>
              <a:rPr lang="zh-CN" altLang="zh-CN" sz="2400" kern="100" dirty="0" smtClean="0">
                <a:latin typeface="Calibri" panose="020F0502020204030204" pitchFamily="34" charset="0"/>
                <a:cs typeface="Times New Roman" panose="02020603050405020304" pitchFamily="18" charset="0"/>
              </a:rPr>
              <a:t>扶持</a:t>
            </a:r>
            <a:r>
              <a:rPr lang="zh-CN" altLang="en-US" sz="2400" kern="100" dirty="0" smtClean="0">
                <a:latin typeface="Calibri" panose="020F0502020204030204" pitchFamily="34"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p:txBody>
      </p:sp>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48</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大学生创业孵化器</a:t>
            </a:r>
            <a:endParaRPr lang="zh-CN" altLang="en-US" sz="2800" b="1" dirty="0" smtClean="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5570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49</a:t>
            </a:fld>
            <a:r>
              <a:rPr lang="zh-CN" altLang="en-US" smtClean="0"/>
              <a:t>页</a:t>
            </a:r>
            <a:endParaRPr lang="zh-CN"/>
          </a:p>
        </p:txBody>
      </p:sp>
      <p:sp>
        <p:nvSpPr>
          <p:cNvPr id="3"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chemeClr val="tx1"/>
                </a:solidFill>
                <a:effectLst>
                  <a:outerShdw blurRad="38100" dist="38100" dir="2700000" algn="tl">
                    <a:srgbClr val="000000">
                      <a:alpha val="43137"/>
                    </a:srgbClr>
                  </a:outerShdw>
                </a:effectLst>
              </a:rPr>
              <a:t>新思维教育成功案例</a:t>
            </a:r>
            <a:r>
              <a:rPr lang="en-US" altLang="zh-CN" sz="2800" b="1" dirty="0" smtClean="0">
                <a:solidFill>
                  <a:schemeClr val="tx1"/>
                </a:solidFill>
                <a:effectLst>
                  <a:outerShdw blurRad="38100" dist="38100" dir="2700000" algn="tl">
                    <a:srgbClr val="000000">
                      <a:alpha val="43137"/>
                    </a:srgbClr>
                  </a:outerShdw>
                </a:effectLst>
              </a:rPr>
              <a:t>——</a:t>
            </a:r>
            <a:r>
              <a:rPr lang="zh-CN" altLang="en-US" sz="2800" b="1" dirty="0" smtClean="0">
                <a:solidFill>
                  <a:schemeClr val="tx1"/>
                </a:solidFill>
                <a:effectLst>
                  <a:outerShdw blurRad="38100" dist="38100" dir="2700000" algn="tl">
                    <a:srgbClr val="000000">
                      <a:alpha val="43137"/>
                    </a:srgbClr>
                  </a:outerShdw>
                </a:effectLst>
              </a:rPr>
              <a:t>大连东软实训基地</a:t>
            </a:r>
          </a:p>
        </p:txBody>
      </p:sp>
      <p:sp>
        <p:nvSpPr>
          <p:cNvPr id="4" name="矩形 3"/>
          <p:cNvSpPr/>
          <p:nvPr/>
        </p:nvSpPr>
        <p:spPr>
          <a:xfrm>
            <a:off x="536315" y="1752600"/>
            <a:ext cx="7848600" cy="4154984"/>
          </a:xfrm>
          <a:prstGeom prst="rect">
            <a:avLst/>
          </a:prstGeom>
        </p:spPr>
        <p:txBody>
          <a:bodyPr wrap="square">
            <a:spAutoFit/>
          </a:bodyPr>
          <a:lstStyle/>
          <a:p>
            <a:pPr marL="342900" indent="-342900" algn="just">
              <a:spcAft>
                <a:spcPts val="0"/>
              </a:spcAft>
              <a:buFont typeface="Wingdings" panose="05000000000000000000" pitchFamily="2" charset="2"/>
              <a:buChar char="l"/>
            </a:pPr>
            <a:r>
              <a:rPr lang="en-US" altLang="zh-CN" sz="2400" dirty="0" smtClean="0">
                <a:latin typeface="+mj-ea"/>
                <a:ea typeface="+mj-ea"/>
              </a:rPr>
              <a:t>2012</a:t>
            </a:r>
            <a:r>
              <a:rPr lang="zh-CN" altLang="en-US" sz="2400" dirty="0" smtClean="0">
                <a:latin typeface="+mj-ea"/>
                <a:ea typeface="+mj-ea"/>
              </a:rPr>
              <a:t>年，吉林省新思维科技有限公司与大连东软信息学院合作，为培养职业技能良好的高素质</a:t>
            </a:r>
            <a:r>
              <a:rPr lang="en-US" altLang="zh-CN" sz="2400" dirty="0" smtClean="0">
                <a:latin typeface="+mj-ea"/>
                <a:ea typeface="+mj-ea"/>
              </a:rPr>
              <a:t>IT</a:t>
            </a:r>
            <a:r>
              <a:rPr lang="zh-CN" altLang="en-US" sz="2400" dirty="0" smtClean="0">
                <a:latin typeface="+mj-ea"/>
                <a:ea typeface="+mj-ea"/>
              </a:rPr>
              <a:t>人才，成立了第一个新思维教育基地</a:t>
            </a:r>
            <a:r>
              <a:rPr lang="en-US" altLang="zh-CN" sz="2400" dirty="0" smtClean="0">
                <a:latin typeface="+mj-ea"/>
                <a:ea typeface="+mj-ea"/>
              </a:rPr>
              <a:t>------</a:t>
            </a:r>
            <a:r>
              <a:rPr lang="zh-CN" altLang="en-US" sz="2400" dirty="0" smtClean="0">
                <a:latin typeface="+mj-ea"/>
                <a:ea typeface="+mj-ea"/>
              </a:rPr>
              <a:t>大连东软实训基地。</a:t>
            </a:r>
            <a:endParaRPr lang="en-US" altLang="zh-CN" sz="2400" dirty="0" smtClean="0">
              <a:latin typeface="+mj-ea"/>
              <a:ea typeface="+mj-ea"/>
            </a:endParaRPr>
          </a:p>
          <a:p>
            <a:pPr marL="342900" indent="-342900" algn="just">
              <a:spcAft>
                <a:spcPts val="0"/>
              </a:spcAft>
              <a:buFont typeface="Wingdings" panose="05000000000000000000" pitchFamily="2" charset="2"/>
              <a:buChar char="l"/>
            </a:pPr>
            <a:r>
              <a:rPr lang="zh-CN" altLang="en-US" sz="2400" dirty="0" smtClean="0">
                <a:latin typeface="+mj-ea"/>
                <a:ea typeface="+mj-ea"/>
              </a:rPr>
              <a:t>截至</a:t>
            </a:r>
            <a:r>
              <a:rPr lang="en-US" altLang="zh-CN" sz="2400" dirty="0" smtClean="0">
                <a:latin typeface="+mj-ea"/>
                <a:ea typeface="+mj-ea"/>
              </a:rPr>
              <a:t>2013</a:t>
            </a:r>
            <a:r>
              <a:rPr lang="zh-CN" altLang="en-US" sz="2400" dirty="0" smtClean="0">
                <a:latin typeface="+mj-ea"/>
                <a:ea typeface="+mj-ea"/>
              </a:rPr>
              <a:t>年</a:t>
            </a:r>
            <a:r>
              <a:rPr lang="en-US" altLang="zh-CN" sz="2400" dirty="0" smtClean="0">
                <a:latin typeface="+mj-ea"/>
                <a:ea typeface="+mj-ea"/>
              </a:rPr>
              <a:t>7</a:t>
            </a:r>
            <a:r>
              <a:rPr lang="zh-CN" altLang="en-US" sz="2400" dirty="0" smtClean="0">
                <a:latin typeface="+mj-ea"/>
                <a:ea typeface="+mj-ea"/>
              </a:rPr>
              <a:t>月，具有网站研发</a:t>
            </a:r>
            <a:r>
              <a:rPr lang="en-US" altLang="zh-CN" sz="2400" dirty="0" smtClean="0">
                <a:latin typeface="+mj-ea"/>
                <a:ea typeface="+mj-ea"/>
              </a:rPr>
              <a:t>PHP</a:t>
            </a:r>
            <a:r>
              <a:rPr lang="zh-CN" altLang="en-US" sz="2400" dirty="0" smtClean="0">
                <a:latin typeface="+mj-ea"/>
                <a:ea typeface="+mj-ea"/>
              </a:rPr>
              <a:t>和</a:t>
            </a:r>
            <a:r>
              <a:rPr lang="en-US" altLang="zh-CN" sz="2400" dirty="0" smtClean="0">
                <a:latin typeface="+mj-ea"/>
                <a:ea typeface="+mj-ea"/>
              </a:rPr>
              <a:t>java</a:t>
            </a:r>
            <a:r>
              <a:rPr lang="zh-CN" altLang="en-US" sz="2400" dirty="0" smtClean="0">
                <a:latin typeface="+mj-ea"/>
                <a:ea typeface="+mj-ea"/>
              </a:rPr>
              <a:t>共</a:t>
            </a:r>
            <a:r>
              <a:rPr lang="en-US" altLang="zh-CN" sz="2400" dirty="0" smtClean="0">
                <a:latin typeface="+mj-ea"/>
                <a:ea typeface="+mj-ea"/>
              </a:rPr>
              <a:t>2</a:t>
            </a:r>
            <a:r>
              <a:rPr lang="zh-CN" altLang="en-US" sz="2400" dirty="0" smtClean="0">
                <a:latin typeface="+mj-ea"/>
                <a:ea typeface="+mj-ea"/>
              </a:rPr>
              <a:t>个项目团队，校方长期参与项目活动的在职教师人数达</a:t>
            </a:r>
            <a:r>
              <a:rPr lang="en-US" altLang="zh-CN" sz="2400" dirty="0" smtClean="0">
                <a:latin typeface="+mj-ea"/>
                <a:ea typeface="+mj-ea"/>
              </a:rPr>
              <a:t>10</a:t>
            </a:r>
            <a:r>
              <a:rPr lang="zh-CN" altLang="en-US" sz="2400" dirty="0" smtClean="0">
                <a:latin typeface="+mj-ea"/>
                <a:ea typeface="+mj-ea"/>
              </a:rPr>
              <a:t>人，在训学生数量由初期的</a:t>
            </a:r>
            <a:r>
              <a:rPr lang="en-US" altLang="zh-CN" sz="2400" dirty="0" smtClean="0">
                <a:latin typeface="+mj-ea"/>
                <a:ea typeface="+mj-ea"/>
              </a:rPr>
              <a:t>20</a:t>
            </a:r>
            <a:r>
              <a:rPr lang="zh-CN" altLang="en-US" sz="2400" dirty="0" smtClean="0">
                <a:latin typeface="+mj-ea"/>
                <a:ea typeface="+mj-ea"/>
              </a:rPr>
              <a:t>人发展</a:t>
            </a:r>
            <a:r>
              <a:rPr lang="zh-CN" altLang="en-US" sz="2400" dirty="0">
                <a:latin typeface="+mj-ea"/>
                <a:ea typeface="+mj-ea"/>
              </a:rPr>
              <a:t>到</a:t>
            </a:r>
            <a:r>
              <a:rPr lang="en-US" altLang="zh-CN" sz="2400" dirty="0" smtClean="0">
                <a:latin typeface="+mj-ea"/>
                <a:ea typeface="+mj-ea"/>
              </a:rPr>
              <a:t>80</a:t>
            </a:r>
            <a:r>
              <a:rPr lang="zh-CN" altLang="en-US" sz="2400" dirty="0" smtClean="0">
                <a:latin typeface="+mj-ea"/>
                <a:ea typeface="+mj-ea"/>
              </a:rPr>
              <a:t>人，累计受训人数达</a:t>
            </a:r>
            <a:r>
              <a:rPr lang="en-US" altLang="zh-CN" sz="2400" dirty="0" smtClean="0">
                <a:latin typeface="+mj-ea"/>
                <a:ea typeface="+mj-ea"/>
              </a:rPr>
              <a:t>200</a:t>
            </a:r>
            <a:r>
              <a:rPr lang="zh-CN" altLang="en-US" sz="2400" dirty="0" smtClean="0">
                <a:latin typeface="+mj-ea"/>
                <a:ea typeface="+mj-ea"/>
              </a:rPr>
              <a:t>人。</a:t>
            </a:r>
            <a:endParaRPr lang="en-US" altLang="zh-CN" sz="2400" dirty="0" smtClean="0">
              <a:latin typeface="+mj-ea"/>
              <a:ea typeface="+mj-ea"/>
            </a:endParaRPr>
          </a:p>
          <a:p>
            <a:pPr marL="342900" indent="-342900" algn="just">
              <a:spcAft>
                <a:spcPts val="0"/>
              </a:spcAft>
              <a:buFont typeface="Wingdings" panose="05000000000000000000" pitchFamily="2" charset="2"/>
              <a:buChar char="l"/>
            </a:pPr>
            <a:r>
              <a:rPr lang="zh-CN" altLang="en-US" sz="2400" dirty="0" smtClean="0">
                <a:latin typeface="+mj-ea"/>
                <a:ea typeface="+mj-ea"/>
              </a:rPr>
              <a:t>借鉴大连东软实训基地成功的宝贵经验，新思维科技将</a:t>
            </a:r>
            <a:r>
              <a:rPr lang="zh-CN" altLang="en-US" sz="2400" dirty="0">
                <a:latin typeface="+mj-ea"/>
                <a:ea typeface="+mj-ea"/>
              </a:rPr>
              <a:t>从</a:t>
            </a:r>
            <a:r>
              <a:rPr lang="en-US" altLang="zh-CN" sz="2400" dirty="0" smtClean="0">
                <a:latin typeface="+mj-ea"/>
                <a:ea typeface="+mj-ea"/>
              </a:rPr>
              <a:t>2013</a:t>
            </a:r>
            <a:r>
              <a:rPr lang="zh-CN" altLang="en-US" sz="2400" dirty="0" smtClean="0">
                <a:latin typeface="+mj-ea"/>
                <a:ea typeface="+mj-ea"/>
              </a:rPr>
              <a:t>年开始陆续和东北地区的高校开展各个领域的合作项目。目前洽谈中的高校有长春工业大学、吉林财经大学、长春师范大学等。</a:t>
            </a:r>
            <a:endParaRPr lang="zh-CN" altLang="zh-CN" sz="2400" kern="100" dirty="0">
              <a:latin typeface="+mj-ea"/>
              <a:ea typeface="+mj-ea"/>
              <a:cs typeface="黑体" panose="02010609060101010101" pitchFamily="49" charset="-122"/>
            </a:endParaRPr>
          </a:p>
        </p:txBody>
      </p:sp>
    </p:spTree>
    <p:extLst>
      <p:ext uri="{BB962C8B-B14F-4D97-AF65-F5344CB8AC3E}">
        <p14:creationId xmlns:p14="http://schemas.microsoft.com/office/powerpoint/2010/main" val="42672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white">
          <a:xfrm>
            <a:off x="615951" y="1106228"/>
            <a:ext cx="7918450" cy="620972"/>
          </a:xfrm>
          <a:prstGeom prst="rect">
            <a:avLst/>
          </a:prstGeom>
          <a:noFill/>
          <a:ln w="9525">
            <a:noFill/>
            <a:miter lim="800000"/>
            <a:headEnd/>
            <a:tailEnd/>
          </a:ln>
        </p:spPr>
        <p:txBody>
          <a:bodyPr anchor="ctr"/>
          <a:lstStyle/>
          <a:p>
            <a:pPr eaLnBrk="0" hangingPunct="0">
              <a:defRPr/>
            </a:pPr>
            <a:r>
              <a:rPr lang="zh-CN" altLang="en-US" sz="2800" b="1" kern="0" dirty="0" smtClean="0">
                <a:solidFill>
                  <a:srgbClr val="CC6600"/>
                </a:solidFill>
                <a:latin typeface="微软雅黑" pitchFamily="34" charset="-122"/>
                <a:ea typeface="微软雅黑" pitchFamily="34" charset="-122"/>
              </a:rPr>
              <a:t>社区通信</a:t>
            </a:r>
            <a:r>
              <a:rPr lang="en-US" altLang="zh-CN" sz="2800" b="1" kern="0" dirty="0" smtClean="0">
                <a:solidFill>
                  <a:srgbClr val="CC6600"/>
                </a:solidFill>
                <a:latin typeface="微软雅黑" pitchFamily="34" charset="-122"/>
                <a:ea typeface="微软雅黑" pitchFamily="34" charset="-122"/>
              </a:rPr>
              <a:t>APP</a:t>
            </a:r>
            <a:r>
              <a:rPr lang="zh-CN" altLang="en-US" sz="2800" b="1" kern="0" dirty="0" smtClean="0">
                <a:solidFill>
                  <a:srgbClr val="CC6600"/>
                </a:solidFill>
                <a:latin typeface="微软雅黑" pitchFamily="34" charset="-122"/>
                <a:ea typeface="微软雅黑" pitchFamily="34" charset="-122"/>
              </a:rPr>
              <a:t>，沟通</a:t>
            </a:r>
            <a:r>
              <a:rPr lang="zh-CN" altLang="en-US" sz="2800" b="1" kern="0" dirty="0">
                <a:solidFill>
                  <a:srgbClr val="CC6600"/>
                </a:solidFill>
                <a:latin typeface="微软雅黑" pitchFamily="34" charset="-122"/>
                <a:ea typeface="微软雅黑" pitchFamily="34" charset="-122"/>
              </a:rPr>
              <a:t>从此无障碍</a:t>
            </a:r>
          </a:p>
        </p:txBody>
      </p:sp>
      <p:pic>
        <p:nvPicPr>
          <p:cNvPr id="17411" name="Picture 100"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2214563"/>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35"/>
          <p:cNvSpPr>
            <a:spLocks noChangeArrowheads="1"/>
          </p:cNvSpPr>
          <p:nvPr/>
        </p:nvSpPr>
        <p:spPr bwMode="auto">
          <a:xfrm>
            <a:off x="304800" y="1591137"/>
            <a:ext cx="8269287"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120000"/>
              </a:lnSpc>
              <a:buClr>
                <a:srgbClr val="FF0000"/>
              </a:buClr>
              <a:buFont typeface="Wingdings" panose="05000000000000000000" pitchFamily="2" charset="2"/>
              <a:buBlip>
                <a:blip r:embed="rId3"/>
              </a:buBlip>
            </a:pPr>
            <a:r>
              <a:rPr lang="zh-CN" altLang="en-US" sz="1600" dirty="0" smtClean="0">
                <a:solidFill>
                  <a:srgbClr val="000000"/>
                </a:solidFill>
                <a:latin typeface="华文细黑" panose="02010600040101010101" pitchFamily="2" charset="-122"/>
                <a:ea typeface="华文细黑" panose="02010600040101010101" pitchFamily="2" charset="-122"/>
              </a:rPr>
              <a:t>社区通信</a:t>
            </a:r>
            <a:r>
              <a:rPr lang="en-US" altLang="zh-CN" sz="1600" dirty="0" smtClean="0">
                <a:solidFill>
                  <a:srgbClr val="000000"/>
                </a:solidFill>
                <a:latin typeface="华文细黑" panose="02010600040101010101" pitchFamily="2" charset="-122"/>
                <a:ea typeface="华文细黑" panose="02010600040101010101" pitchFamily="2" charset="-122"/>
              </a:rPr>
              <a:t>APP</a:t>
            </a:r>
            <a:r>
              <a:rPr lang="zh-CN" altLang="en-US" sz="1600" b="1" dirty="0" smtClean="0">
                <a:solidFill>
                  <a:srgbClr val="0000FF"/>
                </a:solidFill>
                <a:latin typeface="华文细黑" panose="02010600040101010101" pitchFamily="2" charset="-122"/>
                <a:ea typeface="华文细黑" panose="02010600040101010101" pitchFamily="2" charset="-122"/>
              </a:rPr>
              <a:t>：</a:t>
            </a:r>
            <a:r>
              <a:rPr lang="zh-CN" altLang="en-US" sz="1600" dirty="0" smtClean="0">
                <a:solidFill>
                  <a:srgbClr val="000000"/>
                </a:solidFill>
                <a:latin typeface="华文细黑" panose="02010600040101010101" pitchFamily="2" charset="-122"/>
                <a:ea typeface="华文细黑" panose="02010600040101010101" pitchFamily="2" charset="-122"/>
              </a:rPr>
              <a:t>用户</a:t>
            </a:r>
            <a:r>
              <a:rPr lang="zh-CN" altLang="en-US" sz="1600" dirty="0">
                <a:solidFill>
                  <a:srgbClr val="000000"/>
                </a:solidFill>
                <a:latin typeface="华文细黑" panose="02010600040101010101" pitchFamily="2" charset="-122"/>
                <a:ea typeface="华文细黑" panose="02010600040101010101" pitchFamily="2" charset="-122"/>
              </a:rPr>
              <a:t>、物业管理以及周边商铺和生活配套场所均网内通话免费，便于物管与业主联系。</a:t>
            </a:r>
          </a:p>
        </p:txBody>
      </p:sp>
      <p:pic>
        <p:nvPicPr>
          <p:cNvPr id="17413" name="Picture 95" descr="电话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75" y="3365500"/>
            <a:ext cx="1223963"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5"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4538" y="5308600"/>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86"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538" y="4876800"/>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7"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3616325"/>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88"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0" y="2428875"/>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 Box 89"/>
          <p:cNvSpPr txBox="1">
            <a:spLocks noChangeArrowheads="1"/>
          </p:cNvSpPr>
          <p:nvPr/>
        </p:nvSpPr>
        <p:spPr bwMode="auto">
          <a:xfrm>
            <a:off x="6410325" y="4062413"/>
            <a:ext cx="9286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短号</a:t>
            </a:r>
            <a:r>
              <a:rPr lang="en-US" altLang="zh-CN" sz="1200">
                <a:solidFill>
                  <a:srgbClr val="000000"/>
                </a:solidFill>
                <a:latin typeface="华文细黑" panose="02010600040101010101" pitchFamily="2" charset="-122"/>
                <a:ea typeface="华文细黑" panose="02010600040101010101" pitchFamily="2" charset="-122"/>
              </a:rPr>
              <a:t>6555</a:t>
            </a:r>
            <a:endParaRPr lang="zh-CN" altLang="en-US" sz="1200">
              <a:solidFill>
                <a:srgbClr val="000000"/>
              </a:solidFill>
              <a:latin typeface="华文细黑" panose="02010600040101010101" pitchFamily="2" charset="-122"/>
              <a:ea typeface="华文细黑" panose="02010600040101010101" pitchFamily="2" charset="-122"/>
            </a:endParaRPr>
          </a:p>
        </p:txBody>
      </p:sp>
      <p:pic>
        <p:nvPicPr>
          <p:cNvPr id="17419" name="图片 92" descr="cpmh-13545.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77063" y="5165725"/>
            <a:ext cx="1008062"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Text Box 91"/>
          <p:cNvSpPr txBox="1">
            <a:spLocks noChangeArrowheads="1"/>
          </p:cNvSpPr>
          <p:nvPr/>
        </p:nvSpPr>
        <p:spPr bwMode="auto">
          <a:xfrm>
            <a:off x="4699000" y="5740400"/>
            <a:ext cx="9810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东门</a:t>
            </a:r>
            <a:r>
              <a:rPr lang="en-US" altLang="zh-CN" sz="1200">
                <a:solidFill>
                  <a:srgbClr val="000000"/>
                </a:solidFill>
                <a:latin typeface="华文细黑" panose="02010600040101010101" pitchFamily="2" charset="-122"/>
                <a:ea typeface="华文细黑" panose="02010600040101010101" pitchFamily="2" charset="-122"/>
              </a:rPr>
              <a:t>9003</a:t>
            </a:r>
          </a:p>
        </p:txBody>
      </p:sp>
      <p:sp>
        <p:nvSpPr>
          <p:cNvPr id="17421" name="Text Box 92"/>
          <p:cNvSpPr txBox="1">
            <a:spLocks noChangeArrowheads="1"/>
          </p:cNvSpPr>
          <p:nvPr/>
        </p:nvSpPr>
        <p:spPr bwMode="auto">
          <a:xfrm>
            <a:off x="5916613" y="5322888"/>
            <a:ext cx="12049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物管处</a:t>
            </a:r>
            <a:r>
              <a:rPr lang="en-US" altLang="zh-CN" sz="1200">
                <a:solidFill>
                  <a:srgbClr val="000000"/>
                </a:solidFill>
                <a:latin typeface="华文细黑" panose="02010600040101010101" pitchFamily="2" charset="-122"/>
                <a:ea typeface="华文细黑" panose="02010600040101010101" pitchFamily="2" charset="-122"/>
              </a:rPr>
              <a:t>9001</a:t>
            </a:r>
          </a:p>
        </p:txBody>
      </p:sp>
      <p:sp>
        <p:nvSpPr>
          <p:cNvPr id="17422" name="Text Box 93"/>
          <p:cNvSpPr txBox="1">
            <a:spLocks noChangeArrowheads="1"/>
          </p:cNvSpPr>
          <p:nvPr/>
        </p:nvSpPr>
        <p:spPr bwMode="auto">
          <a:xfrm>
            <a:off x="6111875" y="2860675"/>
            <a:ext cx="908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商铺</a:t>
            </a:r>
            <a:r>
              <a:rPr lang="en-US" altLang="zh-CN" sz="1200">
                <a:solidFill>
                  <a:srgbClr val="000000"/>
                </a:solidFill>
                <a:latin typeface="华文细黑" panose="02010600040101010101" pitchFamily="2" charset="-122"/>
                <a:ea typeface="华文细黑" panose="02010600040101010101" pitchFamily="2" charset="-122"/>
              </a:rPr>
              <a:t>9005</a:t>
            </a:r>
          </a:p>
        </p:txBody>
      </p:sp>
      <p:pic>
        <p:nvPicPr>
          <p:cNvPr id="17423" name="Picture 94" descr="未标题-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250" y="2573338"/>
            <a:ext cx="33115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96"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450" y="4733925"/>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Text Box 97"/>
          <p:cNvSpPr txBox="1">
            <a:spLocks noChangeArrowheads="1"/>
          </p:cNvSpPr>
          <p:nvPr/>
        </p:nvSpPr>
        <p:spPr bwMode="auto">
          <a:xfrm>
            <a:off x="2640013" y="5165725"/>
            <a:ext cx="952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短号</a:t>
            </a:r>
            <a:r>
              <a:rPr lang="en-US" altLang="zh-CN" sz="1200">
                <a:solidFill>
                  <a:srgbClr val="000000"/>
                </a:solidFill>
                <a:latin typeface="华文细黑" panose="02010600040101010101" pitchFamily="2" charset="-122"/>
                <a:ea typeface="华文细黑" panose="02010600040101010101" pitchFamily="2" charset="-122"/>
              </a:rPr>
              <a:t>6666</a:t>
            </a:r>
            <a:endParaRPr lang="zh-CN" altLang="en-US" sz="1200">
              <a:solidFill>
                <a:srgbClr val="000000"/>
              </a:solidFill>
              <a:latin typeface="华文细黑" panose="02010600040101010101" pitchFamily="2" charset="-122"/>
              <a:ea typeface="华文细黑" panose="02010600040101010101" pitchFamily="2" charset="-122"/>
            </a:endParaRPr>
          </a:p>
        </p:txBody>
      </p:sp>
      <p:pic>
        <p:nvPicPr>
          <p:cNvPr id="17426" name="Picture 98" descr="未标题-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3543300"/>
            <a:ext cx="10699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Text Box 99"/>
          <p:cNvSpPr txBox="1">
            <a:spLocks noChangeArrowheads="1"/>
          </p:cNvSpPr>
          <p:nvPr/>
        </p:nvSpPr>
        <p:spPr bwMode="auto">
          <a:xfrm>
            <a:off x="2130425" y="3975100"/>
            <a:ext cx="11017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a:solidFill>
                  <a:srgbClr val="000000"/>
                </a:solidFill>
                <a:latin typeface="华文细黑" panose="02010600040101010101" pitchFamily="2" charset="-122"/>
                <a:ea typeface="华文细黑" panose="02010600040101010101" pitchFamily="2" charset="-122"/>
              </a:rPr>
              <a:t>西门</a:t>
            </a:r>
            <a:r>
              <a:rPr lang="en-US" altLang="zh-CN" sz="1200">
                <a:solidFill>
                  <a:srgbClr val="000000"/>
                </a:solidFill>
                <a:latin typeface="华文细黑" panose="02010600040101010101" pitchFamily="2" charset="-122"/>
                <a:ea typeface="华文细黑" panose="02010600040101010101" pitchFamily="2" charset="-122"/>
              </a:rPr>
              <a:t>9002</a:t>
            </a:r>
          </a:p>
        </p:txBody>
      </p:sp>
      <p:sp>
        <p:nvSpPr>
          <p:cNvPr id="17428" name="Text Box 101"/>
          <p:cNvSpPr txBox="1">
            <a:spLocks noChangeArrowheads="1"/>
          </p:cNvSpPr>
          <p:nvPr/>
        </p:nvSpPr>
        <p:spPr bwMode="auto">
          <a:xfrm>
            <a:off x="2143125" y="2643188"/>
            <a:ext cx="1101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dirty="0">
                <a:solidFill>
                  <a:srgbClr val="000000"/>
                </a:solidFill>
                <a:latin typeface="华文细黑" panose="02010600040101010101" pitchFamily="2" charset="-122"/>
                <a:ea typeface="华文细黑" panose="02010600040101010101" pitchFamily="2" charset="-122"/>
              </a:rPr>
              <a:t>商铺</a:t>
            </a:r>
            <a:r>
              <a:rPr lang="en-US" altLang="zh-CN" sz="1200" dirty="0">
                <a:solidFill>
                  <a:srgbClr val="000000"/>
                </a:solidFill>
                <a:latin typeface="华文细黑" panose="02010600040101010101" pitchFamily="2" charset="-122"/>
                <a:ea typeface="华文细黑" panose="02010600040101010101" pitchFamily="2" charset="-122"/>
              </a:rPr>
              <a:t>9006</a:t>
            </a:r>
          </a:p>
        </p:txBody>
      </p:sp>
      <p:pic>
        <p:nvPicPr>
          <p:cNvPr id="17429" name="Picture 102" descr="未标题-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7463" y="3725863"/>
            <a:ext cx="7810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0" name="Picture 103" descr="未标题-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8413" y="5453063"/>
            <a:ext cx="7810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104" descr="u=288573208,1051786019&amp;fm=0&amp;gp=32">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7425" y="3725863"/>
            <a:ext cx="9366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2" name="Picture 105" descr="it?u=3447194877,377545858">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0850" y="5092700"/>
            <a:ext cx="882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3" name="Picture 106" descr="u=3802091289,1177254611&amp;fm=0&amp;gp=48">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0125" y="2428875"/>
            <a:ext cx="10810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4" name="Picture 107" descr="u=2279401052,2974211772&amp;fm=0&amp;gp=48">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21525" y="2428875"/>
            <a:ext cx="10795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80568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50</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5"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chemeClr val="tx1"/>
                </a:solidFill>
                <a:effectLst>
                  <a:outerShdw blurRad="38100" dist="38100" dir="2700000" algn="tl">
                    <a:srgbClr val="000000">
                      <a:alpha val="43137"/>
                    </a:srgbClr>
                  </a:outerShdw>
                </a:effectLst>
              </a:rPr>
              <a:t>赴日留学</a:t>
            </a:r>
            <a:r>
              <a:rPr lang="zh-CN" altLang="en-US" sz="2800" b="1" dirty="0">
                <a:solidFill>
                  <a:schemeClr val="tx1"/>
                </a:solidFill>
                <a:effectLst>
                  <a:outerShdw blurRad="38100" dist="38100" dir="2700000" algn="tl">
                    <a:srgbClr val="000000">
                      <a:alpha val="43137"/>
                    </a:srgbClr>
                  </a:outerShdw>
                </a:effectLst>
              </a:rPr>
              <a:t>服务</a:t>
            </a:r>
          </a:p>
        </p:txBody>
      </p:sp>
      <p:sp>
        <p:nvSpPr>
          <p:cNvPr id="7" name="矩形 6"/>
          <p:cNvSpPr/>
          <p:nvPr/>
        </p:nvSpPr>
        <p:spPr>
          <a:xfrm>
            <a:off x="535575" y="1752600"/>
            <a:ext cx="7848600" cy="1569660"/>
          </a:xfrm>
          <a:prstGeom prst="rect">
            <a:avLst/>
          </a:prstGeom>
        </p:spPr>
        <p:txBody>
          <a:bodyPr wrap="square">
            <a:spAutoFit/>
          </a:bodyPr>
          <a:lstStyle/>
          <a:p>
            <a:pPr marL="342900" indent="-342900" algn="just">
              <a:spcAft>
                <a:spcPts val="0"/>
              </a:spcAft>
              <a:buFont typeface="Wingdings" panose="05000000000000000000" pitchFamily="2" charset="2"/>
              <a:buChar char="l"/>
            </a:pPr>
            <a:r>
              <a:rPr lang="zh-CN" altLang="en-US" sz="2400" kern="100" dirty="0">
                <a:latin typeface="Calibri" panose="020F0502020204030204" pitchFamily="34" charset="0"/>
                <a:cs typeface="黑体" panose="02010609060101010101" pitchFamily="49" charset="-122"/>
              </a:rPr>
              <a:t>为学生接触国外高等教育提供机会</a:t>
            </a:r>
            <a:endParaRPr lang="en-US" altLang="zh-CN" sz="2400" kern="100" dirty="0">
              <a:latin typeface="Calibri" panose="020F0502020204030204" pitchFamily="34" charset="0"/>
              <a:cs typeface="黑体" panose="02010609060101010101" pitchFamily="49" charset="-122"/>
            </a:endParaRPr>
          </a:p>
          <a:p>
            <a:pPr marL="342900" indent="-342900" algn="just">
              <a:spcAft>
                <a:spcPts val="0"/>
              </a:spcAft>
              <a:buFont typeface="Wingdings" panose="05000000000000000000" pitchFamily="2" charset="2"/>
              <a:buChar char="l"/>
            </a:pPr>
            <a:r>
              <a:rPr lang="zh-CN" altLang="en-US" sz="2400" kern="100" dirty="0">
                <a:latin typeface="Calibri" panose="020F0502020204030204" pitchFamily="34" charset="0"/>
                <a:cs typeface="黑体" panose="02010609060101010101" pitchFamily="49" charset="-122"/>
              </a:rPr>
              <a:t>为学生开阔眼界提供绿色安全通道</a:t>
            </a:r>
            <a:endParaRPr lang="en-US" altLang="zh-CN" sz="2400" kern="100" dirty="0">
              <a:latin typeface="Calibri" panose="020F0502020204030204" pitchFamily="34" charset="0"/>
              <a:cs typeface="黑体" panose="02010609060101010101" pitchFamily="49" charset="-122"/>
            </a:endParaRPr>
          </a:p>
          <a:p>
            <a:pPr marL="342900" indent="-342900" algn="just">
              <a:spcAft>
                <a:spcPts val="0"/>
              </a:spcAft>
              <a:buFont typeface="Wingdings" panose="05000000000000000000" pitchFamily="2" charset="2"/>
              <a:buChar char="l"/>
            </a:pPr>
            <a:r>
              <a:rPr lang="zh-CN" altLang="en-US" sz="2400" kern="100" dirty="0">
                <a:latin typeface="Calibri" panose="020F0502020204030204" pitchFamily="34" charset="0"/>
                <a:cs typeface="黑体" panose="02010609060101010101" pitchFamily="49" charset="-122"/>
              </a:rPr>
              <a:t>为学生体验异国风情提供便利的途径</a:t>
            </a:r>
            <a:endParaRPr lang="en-US" altLang="zh-CN" sz="2400" kern="100" dirty="0">
              <a:latin typeface="Calibri" panose="020F0502020204030204" pitchFamily="34" charset="0"/>
              <a:cs typeface="黑体" panose="02010609060101010101" pitchFamily="49" charset="-122"/>
            </a:endParaRPr>
          </a:p>
          <a:p>
            <a:pPr marL="342900" indent="-342900" algn="just">
              <a:spcAft>
                <a:spcPts val="0"/>
              </a:spcAft>
              <a:buFont typeface="Wingdings" panose="05000000000000000000" pitchFamily="2" charset="2"/>
              <a:buChar char="l"/>
            </a:pPr>
            <a:r>
              <a:rPr lang="zh-CN" altLang="en-US" sz="2400" kern="100" dirty="0">
                <a:latin typeface="Calibri" panose="020F0502020204030204" pitchFamily="34" charset="0"/>
                <a:cs typeface="黑体" panose="02010609060101010101" pitchFamily="49" charset="-122"/>
              </a:rPr>
              <a:t>为学生的美好未来提供良好的发展平台</a:t>
            </a:r>
            <a:endParaRPr lang="en-US" altLang="zh-CN" sz="2400" kern="100" dirty="0">
              <a:latin typeface="Calibri" panose="020F0502020204030204" pitchFamily="34" charset="0"/>
              <a:cs typeface="黑体" panose="02010609060101010101" pitchFamily="49" charset="-122"/>
            </a:endParaRPr>
          </a:p>
        </p:txBody>
      </p:sp>
    </p:spTree>
    <p:extLst>
      <p:ext uri="{BB962C8B-B14F-4D97-AF65-F5344CB8AC3E}">
        <p14:creationId xmlns:p14="http://schemas.microsoft.com/office/powerpoint/2010/main" val="181144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51</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7" name="矩形 6"/>
          <p:cNvSpPr/>
          <p:nvPr/>
        </p:nvSpPr>
        <p:spPr>
          <a:xfrm>
            <a:off x="535575" y="1752600"/>
            <a:ext cx="7848600" cy="1938992"/>
          </a:xfrm>
          <a:prstGeom prst="rect">
            <a:avLst/>
          </a:prstGeom>
        </p:spPr>
        <p:txBody>
          <a:bodyPr wrap="square">
            <a:spAutoFit/>
          </a:bodyPr>
          <a:lstStyle/>
          <a:p>
            <a:pPr marL="342900" lvl="0" indent="-342900" algn="just">
              <a:buFont typeface="Wingdings" panose="05000000000000000000" pitchFamily="2" charset="2"/>
              <a:buChar char="l"/>
            </a:pPr>
            <a:r>
              <a:rPr lang="zh-CN" altLang="zh-CN" sz="2400" dirty="0"/>
              <a:t>中国高中毕业生赴日就读日本大学本科学历</a:t>
            </a:r>
          </a:p>
          <a:p>
            <a:pPr marL="342900" lvl="0" indent="-342900" algn="just">
              <a:buFont typeface="Wingdings" panose="05000000000000000000" pitchFamily="2" charset="2"/>
              <a:buChar char="l"/>
            </a:pPr>
            <a:r>
              <a:rPr lang="zh-CN" altLang="zh-CN" sz="2400" dirty="0"/>
              <a:t>中国大专毕业生赴日就读日本大学本科学历</a:t>
            </a:r>
          </a:p>
          <a:p>
            <a:pPr marL="342900" lvl="0" indent="-342900" algn="just">
              <a:buFont typeface="Wingdings" panose="05000000000000000000" pitchFamily="2" charset="2"/>
              <a:buChar char="l"/>
            </a:pPr>
            <a:r>
              <a:rPr lang="zh-CN" altLang="zh-CN" sz="2400" dirty="0"/>
              <a:t>中国本科毕业生赴日</a:t>
            </a:r>
            <a:r>
              <a:rPr lang="zh-CN" altLang="zh-CN" sz="2400" dirty="0" smtClean="0"/>
              <a:t>就</a:t>
            </a:r>
            <a:r>
              <a:rPr lang="zh-CN" altLang="en-US" sz="2400" dirty="0" smtClean="0"/>
              <a:t>读</a:t>
            </a:r>
            <a:r>
              <a:rPr lang="zh-CN" altLang="zh-CN" sz="2400" dirty="0" smtClean="0"/>
              <a:t>日本大学</a:t>
            </a:r>
            <a:r>
              <a:rPr lang="zh-CN" altLang="zh-CN" sz="2400" dirty="0"/>
              <a:t>硕士学历</a:t>
            </a:r>
          </a:p>
          <a:p>
            <a:pPr marL="342900" lvl="0" indent="-342900" algn="just">
              <a:buFont typeface="Wingdings" panose="05000000000000000000" pitchFamily="2" charset="2"/>
              <a:buChar char="l"/>
            </a:pPr>
            <a:r>
              <a:rPr lang="zh-CN" altLang="zh-CN" sz="2400" dirty="0"/>
              <a:t>中国高校与日本高校合作</a:t>
            </a:r>
            <a:r>
              <a:rPr lang="en-US" altLang="zh-CN" sz="2400" dirty="0"/>
              <a:t>2+2</a:t>
            </a:r>
            <a:r>
              <a:rPr lang="zh-CN" altLang="zh-CN" sz="2400" dirty="0"/>
              <a:t>交换生</a:t>
            </a:r>
            <a:r>
              <a:rPr lang="zh-CN" altLang="en-US" sz="2400" dirty="0"/>
              <a:t>等</a:t>
            </a:r>
            <a:r>
              <a:rPr lang="zh-CN" altLang="zh-CN" sz="2400" dirty="0"/>
              <a:t>交流学习与双学历</a:t>
            </a:r>
            <a:r>
              <a:rPr lang="zh-CN" altLang="zh-CN" sz="2400" dirty="0" smtClean="0"/>
              <a:t>教育</a:t>
            </a:r>
            <a:endParaRPr lang="zh-CN" altLang="zh-CN" sz="2400" dirty="0"/>
          </a:p>
        </p:txBody>
      </p:sp>
      <p:sp>
        <p:nvSpPr>
          <p:cNvPr id="8"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chemeClr val="tx1"/>
                </a:solidFill>
                <a:effectLst>
                  <a:outerShdw blurRad="38100" dist="38100" dir="2700000" algn="tl">
                    <a:srgbClr val="000000">
                      <a:alpha val="43137"/>
                    </a:srgbClr>
                  </a:outerShdw>
                </a:effectLst>
              </a:rPr>
              <a:t>赴日留学方式</a:t>
            </a:r>
            <a:endParaRPr lang="zh-CN" altLang="en-US" sz="28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937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画布 5"/>
          <p:cNvGrpSpPr/>
          <p:nvPr/>
        </p:nvGrpSpPr>
        <p:grpSpPr>
          <a:xfrm>
            <a:off x="675736" y="1189320"/>
            <a:ext cx="7904692" cy="5226734"/>
            <a:chOff x="0" y="57150"/>
            <a:chExt cx="5274310" cy="6329361"/>
          </a:xfrm>
        </p:grpSpPr>
        <p:sp>
          <p:nvSpPr>
            <p:cNvPr id="4" name="矩形 3"/>
            <p:cNvSpPr/>
            <p:nvPr/>
          </p:nvSpPr>
          <p:spPr>
            <a:xfrm>
              <a:off x="0" y="71436"/>
              <a:ext cx="5274310" cy="6315075"/>
            </a:xfrm>
            <a:prstGeom prst="rect">
              <a:avLst/>
            </a:prstGeom>
          </p:spPr>
        </p:sp>
        <p:cxnSp>
          <p:nvCxnSpPr>
            <p:cNvPr id="6" name="肘形连接符 5"/>
            <p:cNvCxnSpPr>
              <a:endCxn id="8" idx="0"/>
            </p:cNvCxnSpPr>
            <p:nvPr/>
          </p:nvCxnSpPr>
          <p:spPr>
            <a:xfrm rot="10800000" flipV="1">
              <a:off x="976313" y="1089422"/>
              <a:ext cx="900114" cy="364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菱形 6"/>
            <p:cNvSpPr/>
            <p:nvPr/>
          </p:nvSpPr>
          <p:spPr>
            <a:xfrm>
              <a:off x="1876425" y="771526"/>
              <a:ext cx="1562100" cy="6000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kern="100" dirty="0">
                  <a:effectLst/>
                  <a:ea typeface="宋体" panose="02010600030101010101" pitchFamily="2" charset="-122"/>
                  <a:cs typeface="Times New Roman" panose="02020603050405020304" pitchFamily="18" charset="0"/>
                </a:rPr>
                <a:t>客户类型</a:t>
              </a:r>
            </a:p>
          </p:txBody>
        </p:sp>
        <p:sp>
          <p:nvSpPr>
            <p:cNvPr id="8" name="文本框 6"/>
            <p:cNvSpPr txBox="1"/>
            <p:nvPr/>
          </p:nvSpPr>
          <p:spPr>
            <a:xfrm>
              <a:off x="209550" y="1453967"/>
              <a:ext cx="1533525" cy="4629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zh-CN" b="1" dirty="0">
                  <a:effectLst/>
                  <a:latin typeface="宋体" panose="02010600030101010101" pitchFamily="2" charset="-122"/>
                  <a:ea typeface="宋体" panose="02010600030101010101" pitchFamily="2" charset="-122"/>
                  <a:cs typeface="Times New Roman" panose="02020603050405020304" pitchFamily="18" charset="0"/>
                </a:rPr>
                <a:t>高中生基本信息调查</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9" name="直接箭头连接符 8"/>
            <p:cNvCxnSpPr/>
            <p:nvPr/>
          </p:nvCxnSpPr>
          <p:spPr>
            <a:xfrm>
              <a:off x="2662238" y="466725"/>
              <a:ext cx="0" cy="296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6"/>
            <p:cNvSpPr txBox="1"/>
            <p:nvPr/>
          </p:nvSpPr>
          <p:spPr>
            <a:xfrm>
              <a:off x="3551850" y="1437299"/>
              <a:ext cx="1533525" cy="49627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zh-CN" b="1" dirty="0">
                  <a:effectLst/>
                  <a:latin typeface="宋体" panose="02010600030101010101" pitchFamily="2" charset="-122"/>
                  <a:ea typeface="宋体" panose="02010600030101010101" pitchFamily="2" charset="-122"/>
                  <a:cs typeface="Times New Roman" panose="02020603050405020304" pitchFamily="18" charset="0"/>
                </a:rPr>
                <a:t>大学生基本信息调查</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1" name="肘形连接符 10"/>
            <p:cNvCxnSpPr/>
            <p:nvPr/>
          </p:nvCxnSpPr>
          <p:spPr>
            <a:xfrm>
              <a:off x="3438525" y="1071563"/>
              <a:ext cx="880087" cy="3657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菱形 11"/>
            <p:cNvSpPr/>
            <p:nvPr/>
          </p:nvSpPr>
          <p:spPr>
            <a:xfrm>
              <a:off x="209550" y="2266950"/>
              <a:ext cx="1533525" cy="533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kern="100" dirty="0">
                  <a:effectLst/>
                  <a:ea typeface="宋体" panose="02010600030101010101" pitchFamily="2" charset="-122"/>
                  <a:cs typeface="Times New Roman" panose="02020603050405020304" pitchFamily="18" charset="0"/>
                </a:rPr>
                <a:t>日本留学</a:t>
              </a:r>
            </a:p>
          </p:txBody>
        </p:sp>
        <p:cxnSp>
          <p:nvCxnSpPr>
            <p:cNvPr id="13" name="直接箭头连接符 12"/>
            <p:cNvCxnSpPr>
              <a:stCxn id="8" idx="2"/>
              <a:endCxn id="12" idx="0"/>
            </p:cNvCxnSpPr>
            <p:nvPr/>
          </p:nvCxnSpPr>
          <p:spPr>
            <a:xfrm>
              <a:off x="976312" y="1916907"/>
              <a:ext cx="0" cy="350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菱形 13"/>
            <p:cNvSpPr/>
            <p:nvPr/>
          </p:nvSpPr>
          <p:spPr>
            <a:xfrm>
              <a:off x="3551850" y="2256450"/>
              <a:ext cx="1533525" cy="533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dirty="0">
                  <a:effectLst/>
                  <a:latin typeface="宋体" panose="02010600030101010101" pitchFamily="2" charset="-122"/>
                  <a:ea typeface="宋体" panose="02010600030101010101" pitchFamily="2" charset="-122"/>
                  <a:cs typeface="Times New Roman" panose="02020603050405020304" pitchFamily="18" charset="0"/>
                </a:rPr>
                <a:t>日本留学</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5" name="肘形连接符 14"/>
            <p:cNvCxnSpPr>
              <a:stCxn id="12" idx="3"/>
              <a:endCxn id="16" idx="0"/>
            </p:cNvCxnSpPr>
            <p:nvPr/>
          </p:nvCxnSpPr>
          <p:spPr>
            <a:xfrm>
              <a:off x="1743075" y="2533651"/>
              <a:ext cx="907656" cy="5409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6"/>
            <p:cNvSpPr txBox="1"/>
            <p:nvPr/>
          </p:nvSpPr>
          <p:spPr>
            <a:xfrm>
              <a:off x="1929611" y="3074625"/>
              <a:ext cx="1442238" cy="49593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zh-CN" b="1" dirty="0">
                  <a:effectLst/>
                  <a:latin typeface="宋体" panose="02010600030101010101" pitchFamily="2" charset="-122"/>
                  <a:ea typeface="宋体" panose="02010600030101010101" pitchFamily="2" charset="-122"/>
                  <a:cs typeface="Times New Roman" panose="02020603050405020304" pitchFamily="18" charset="0"/>
                </a:rPr>
                <a:t>赴日留学业务咨询</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7" name="肘形连接符 16"/>
            <p:cNvCxnSpPr/>
            <p:nvPr/>
          </p:nvCxnSpPr>
          <p:spPr>
            <a:xfrm rot="10800000" flipV="1">
              <a:off x="2650731" y="2521817"/>
              <a:ext cx="901119" cy="5514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2"/>
              <a:endCxn id="14" idx="0"/>
            </p:cNvCxnSpPr>
            <p:nvPr/>
          </p:nvCxnSpPr>
          <p:spPr>
            <a:xfrm>
              <a:off x="4318612" y="1933575"/>
              <a:ext cx="0" cy="322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流程图: 准备 19"/>
            <p:cNvSpPr/>
            <p:nvPr/>
          </p:nvSpPr>
          <p:spPr>
            <a:xfrm>
              <a:off x="2047875" y="57150"/>
              <a:ext cx="1228725" cy="40957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zh-CN" b="1" kern="100" dirty="0">
                  <a:effectLst/>
                  <a:ea typeface="宋体" panose="02010600030101010101" pitchFamily="2" charset="-122"/>
                  <a:cs typeface="Times New Roman" panose="02020603050405020304" pitchFamily="18" charset="0"/>
                </a:rPr>
                <a:t>客户</a:t>
              </a:r>
              <a:r>
                <a:rPr lang="zh-CN" b="1" kern="100" dirty="0" smtClean="0">
                  <a:effectLst/>
                  <a:ea typeface="宋体" panose="02010600030101010101" pitchFamily="2" charset="-122"/>
                  <a:cs typeface="Times New Roman" panose="02020603050405020304" pitchFamily="18" charset="0"/>
                </a:rPr>
                <a:t>接洽</a:t>
              </a:r>
              <a:endParaRPr lang="zh-CN" b="1" kern="100" dirty="0">
                <a:effectLst/>
                <a:ea typeface="宋体" panose="02010600030101010101" pitchFamily="2" charset="-122"/>
                <a:cs typeface="Times New Roman" panose="02020603050405020304" pitchFamily="18" charset="0"/>
              </a:endParaRPr>
            </a:p>
          </p:txBody>
        </p:sp>
        <p:sp>
          <p:nvSpPr>
            <p:cNvPr id="26" name="流程图: 可选过程 25"/>
            <p:cNvSpPr/>
            <p:nvPr/>
          </p:nvSpPr>
          <p:spPr>
            <a:xfrm>
              <a:off x="2103042" y="3978704"/>
              <a:ext cx="1095375" cy="4667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b="1" kern="100" dirty="0">
                  <a:ea typeface="宋体" panose="02010600030101010101" pitchFamily="2" charset="-122"/>
                  <a:cs typeface="Times New Roman" panose="02020603050405020304" pitchFamily="18" charset="0"/>
                </a:rPr>
                <a:t>赴日</a:t>
              </a:r>
              <a:r>
                <a:rPr lang="zh-CN" altLang="en-US" b="1" kern="100" dirty="0" smtClean="0">
                  <a:effectLst/>
                  <a:ea typeface="宋体" panose="02010600030101010101" pitchFamily="2" charset="-122"/>
                  <a:cs typeface="Times New Roman" panose="02020603050405020304" pitchFamily="18" charset="0"/>
                </a:rPr>
                <a:t>留学</a:t>
              </a:r>
              <a:endParaRPr lang="zh-CN" b="1" kern="100" dirty="0">
                <a:effectLst/>
                <a:ea typeface="宋体" panose="02010600030101010101" pitchFamily="2" charset="-122"/>
                <a:cs typeface="Times New Roman" panose="02020603050405020304" pitchFamily="18" charset="0"/>
              </a:endParaRPr>
            </a:p>
          </p:txBody>
        </p:sp>
        <p:cxnSp>
          <p:nvCxnSpPr>
            <p:cNvPr id="28" name="直接箭头连接符 27"/>
            <p:cNvCxnSpPr/>
            <p:nvPr/>
          </p:nvCxnSpPr>
          <p:spPr>
            <a:xfrm>
              <a:off x="2650730" y="3405505"/>
              <a:ext cx="0" cy="542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p:nvPr/>
          </p:nvCxnSpPr>
          <p:spPr>
            <a:xfrm rot="5400000">
              <a:off x="4085711" y="5256864"/>
              <a:ext cx="52749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菱形 32"/>
            <p:cNvSpPr/>
            <p:nvPr/>
          </p:nvSpPr>
          <p:spPr>
            <a:xfrm>
              <a:off x="209548" y="4499006"/>
              <a:ext cx="1532512" cy="52313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b="1" dirty="0" smtClean="0">
                  <a:effectLst/>
                  <a:latin typeface="宋体" panose="02010600030101010101" pitchFamily="2" charset="-122"/>
                  <a:ea typeface="宋体" panose="02010600030101010101" pitchFamily="2" charset="-122"/>
                  <a:cs typeface="Times New Roman" panose="02020603050405020304" pitchFamily="18" charset="0"/>
                </a:rPr>
                <a:t>留日</a:t>
              </a:r>
              <a:r>
                <a:rPr lang="zh-CN" b="1" dirty="0" smtClean="0">
                  <a:effectLst/>
                  <a:latin typeface="宋体" panose="02010600030101010101" pitchFamily="2" charset="-122"/>
                  <a:ea typeface="宋体" panose="02010600030101010101" pitchFamily="2" charset="-122"/>
                  <a:cs typeface="Times New Roman" panose="02020603050405020304" pitchFamily="18" charset="0"/>
                </a:rPr>
                <a:t>发展</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57" name="流程图: 可选过程 56"/>
          <p:cNvSpPr/>
          <p:nvPr/>
        </p:nvSpPr>
        <p:spPr>
          <a:xfrm>
            <a:off x="1275295" y="5691687"/>
            <a:ext cx="1641656" cy="3854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kern="100" dirty="0">
                <a:effectLst/>
                <a:ea typeface="宋体" panose="02010600030101010101" pitchFamily="2" charset="-122"/>
                <a:cs typeface="Times New Roman" panose="02020603050405020304" pitchFamily="18" charset="0"/>
              </a:rPr>
              <a:t>海外就职服务</a:t>
            </a:r>
          </a:p>
        </p:txBody>
      </p:sp>
      <p:cxnSp>
        <p:nvCxnSpPr>
          <p:cNvPr id="85" name="直接箭头连接符 84"/>
          <p:cNvCxnSpPr/>
          <p:nvPr/>
        </p:nvCxnSpPr>
        <p:spPr>
          <a:xfrm>
            <a:off x="2140367" y="5255426"/>
            <a:ext cx="0" cy="43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52</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42" name="菱形 41"/>
          <p:cNvSpPr/>
          <p:nvPr/>
        </p:nvSpPr>
        <p:spPr>
          <a:xfrm>
            <a:off x="6048624" y="4847760"/>
            <a:ext cx="2296800" cy="4392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dirty="0">
                <a:effectLst/>
                <a:latin typeface="宋体" panose="02010600030101010101" pitchFamily="2" charset="-122"/>
                <a:ea typeface="宋体" panose="02010600030101010101" pitchFamily="2" charset="-122"/>
                <a:cs typeface="Times New Roman" panose="02020603050405020304" pitchFamily="18" charset="0"/>
              </a:rPr>
              <a:t>归国发展</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03" name="肘形连接符 102"/>
          <p:cNvCxnSpPr>
            <a:endCxn id="33" idx="0"/>
          </p:cNvCxnSpPr>
          <p:nvPr/>
        </p:nvCxnSpPr>
        <p:spPr>
          <a:xfrm rot="10800000" flipV="1">
            <a:off x="2138189" y="4561469"/>
            <a:ext cx="1830080" cy="2958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肘形连接符 112"/>
          <p:cNvCxnSpPr/>
          <p:nvPr/>
        </p:nvCxnSpPr>
        <p:spPr>
          <a:xfrm>
            <a:off x="5470937" y="4545738"/>
            <a:ext cx="1728000" cy="3020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流程图: 可选过程 113"/>
          <p:cNvSpPr/>
          <p:nvPr/>
        </p:nvSpPr>
        <p:spPr>
          <a:xfrm>
            <a:off x="6349685" y="5699138"/>
            <a:ext cx="1641656" cy="3854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b="1" kern="100" dirty="0">
                <a:effectLst/>
                <a:ea typeface="宋体" panose="02010600030101010101" pitchFamily="2" charset="-122"/>
                <a:cs typeface="Times New Roman" panose="02020603050405020304" pitchFamily="18" charset="0"/>
              </a:rPr>
              <a:t>海外就职服务</a:t>
            </a:r>
          </a:p>
        </p:txBody>
      </p:sp>
      <p:sp>
        <p:nvSpPr>
          <p:cNvPr id="30"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chemeClr val="tx1"/>
                </a:solidFill>
                <a:effectLst>
                  <a:outerShdw blurRad="38100" dist="38100" dir="2700000" algn="tl">
                    <a:srgbClr val="000000">
                      <a:alpha val="43137"/>
                    </a:srgbClr>
                  </a:outerShdw>
                </a:effectLst>
              </a:rPr>
              <a:t>留学服务流程</a:t>
            </a:r>
            <a:endParaRPr lang="zh-CN" altLang="en-US" sz="28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634658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53</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新思维贸易</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思维商贸</a:t>
            </a:r>
            <a:endParaRPr lang="zh-CN" altLang="en-US" sz="2400" b="1" dirty="0">
              <a:solidFill>
                <a:schemeClr val="tx1"/>
              </a:solidFill>
              <a:latin typeface="+mj-ea"/>
              <a:ea typeface="+mj-ea"/>
            </a:endParaRP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新思维软件</a:t>
            </a:r>
            <a:endParaRPr lang="zh-CN" altLang="en-US" sz="2400" b="1" dirty="0">
              <a:solidFill>
                <a:schemeClr val="tx1"/>
              </a:solidFill>
              <a:latin typeface="+mj-ea"/>
              <a:ea typeface="+mj-ea"/>
            </a:endParaRPr>
          </a:p>
        </p:txBody>
      </p:sp>
    </p:spTree>
    <p:extLst>
      <p:ext uri="{BB962C8B-B14F-4D97-AF65-F5344CB8AC3E}">
        <p14:creationId xmlns:p14="http://schemas.microsoft.com/office/powerpoint/2010/main" val="341578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5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54</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12"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a:solidFill>
                  <a:schemeClr val="tx1"/>
                </a:solidFill>
                <a:effectLst>
                  <a:outerShdw blurRad="38100" dist="38100" dir="2700000" algn="tl">
                    <a:srgbClr val="000000">
                      <a:alpha val="43137"/>
                    </a:srgbClr>
                  </a:outerShdw>
                </a:effectLst>
              </a:rPr>
              <a:t>基于电子商务模式的商品零售</a:t>
            </a:r>
          </a:p>
        </p:txBody>
      </p:sp>
      <p:sp>
        <p:nvSpPr>
          <p:cNvPr id="13" name="矩形 12"/>
          <p:cNvSpPr/>
          <p:nvPr/>
        </p:nvSpPr>
        <p:spPr>
          <a:xfrm>
            <a:off x="381000" y="1661324"/>
            <a:ext cx="7848600" cy="3785652"/>
          </a:xfrm>
          <a:prstGeom prst="rect">
            <a:avLst/>
          </a:prstGeom>
        </p:spPr>
        <p:txBody>
          <a:bodyPr wrap="square">
            <a:spAutoFit/>
          </a:bodyPr>
          <a:lstStyle/>
          <a:p>
            <a:pPr marL="342900" indent="-342900" algn="just">
              <a:buFont typeface="Wingdings" panose="05000000000000000000" pitchFamily="2" charset="2"/>
              <a:buChar char="l"/>
            </a:pPr>
            <a:r>
              <a:rPr lang="zh-CN" altLang="en-US" sz="2400" dirty="0"/>
              <a:t>新思维</a:t>
            </a:r>
            <a:r>
              <a:rPr lang="zh-CN" altLang="en-US" sz="2400" dirty="0" smtClean="0"/>
              <a:t>科技的商品零售以电子商务模式为主要运营方式，</a:t>
            </a:r>
            <a:r>
              <a:rPr lang="zh-CN" altLang="en-US" sz="2400" dirty="0"/>
              <a:t>缩减中间环节，为个人消费者提供优质的国际名品及满意的服务。</a:t>
            </a:r>
          </a:p>
          <a:p>
            <a:pPr marL="342900" indent="-342900" algn="just">
              <a:buFont typeface="Wingdings" panose="05000000000000000000" pitchFamily="2" charset="2"/>
              <a:buChar char="l"/>
            </a:pPr>
            <a:r>
              <a:rPr lang="zh-CN" altLang="en-US" sz="2400" dirty="0"/>
              <a:t>新思维科技通过自营电子商务网站及</a:t>
            </a:r>
            <a:r>
              <a:rPr lang="en-US" altLang="zh-CN" sz="2400" dirty="0"/>
              <a:t>Amazon</a:t>
            </a:r>
            <a:r>
              <a:rPr lang="zh-CN" altLang="en-US" sz="2400" dirty="0"/>
              <a:t>、</a:t>
            </a:r>
            <a:r>
              <a:rPr lang="en-US" altLang="zh-CN" sz="2400" dirty="0" err="1"/>
              <a:t>Tmall</a:t>
            </a:r>
            <a:r>
              <a:rPr lang="zh-CN" altLang="en-US" sz="2400" dirty="0"/>
              <a:t>等平台向个人客户提供家居百货、服装服饰、母婴、图书、食品等优质的异国商品，利用灵活多样的商品展示空间，消费者查询、购物都将不受时间和地域的限制。</a:t>
            </a:r>
          </a:p>
          <a:p>
            <a:pPr marL="342900" indent="-342900" algn="just">
              <a:buFont typeface="Wingdings" panose="05000000000000000000" pitchFamily="2" charset="2"/>
              <a:buChar char="l"/>
            </a:pPr>
            <a:r>
              <a:rPr lang="zh-CN" altLang="en-US" sz="2400" dirty="0"/>
              <a:t>新思维科技始终以为个人消费者提供正品行货、正规发票、优质的售后服务为原则，通过不断优化的</a:t>
            </a:r>
            <a:r>
              <a:rPr lang="zh-CN" altLang="en-US" sz="2400" dirty="0" smtClean="0"/>
              <a:t>服务树立“以人为本”的特色品牌。</a:t>
            </a:r>
            <a:endParaRPr lang="zh-CN" altLang="en-US" sz="2400" dirty="0"/>
          </a:p>
        </p:txBody>
      </p:sp>
    </p:spTree>
    <p:extLst>
      <p:ext uri="{BB962C8B-B14F-4D97-AF65-F5344CB8AC3E}">
        <p14:creationId xmlns:p14="http://schemas.microsoft.com/office/powerpoint/2010/main" val="7158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4130180"/>
            <a:ext cx="5238750" cy="2239658"/>
          </a:xfrm>
          <a:prstGeom prst="rect">
            <a:avLst/>
          </a:prstGeom>
        </p:spPr>
      </p:pic>
      <p:sp>
        <p:nvSpPr>
          <p:cNvPr id="8"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55</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9"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亚太地区市场进入策略</a:t>
            </a:r>
            <a:endParaRPr lang="zh-CN" altLang="en-US" sz="2800" dirty="0"/>
          </a:p>
        </p:txBody>
      </p:sp>
      <p:sp>
        <p:nvSpPr>
          <p:cNvPr id="10" name="矩形 9"/>
          <p:cNvSpPr/>
          <p:nvPr/>
        </p:nvSpPr>
        <p:spPr>
          <a:xfrm>
            <a:off x="491613" y="1831231"/>
            <a:ext cx="7848600" cy="3046988"/>
          </a:xfrm>
          <a:prstGeom prst="rect">
            <a:avLst/>
          </a:prstGeom>
        </p:spPr>
        <p:txBody>
          <a:bodyPr wrap="square">
            <a:spAutoFit/>
          </a:bodyPr>
          <a:lstStyle/>
          <a:p>
            <a:pPr marL="342900" indent="-342900">
              <a:buFont typeface="Wingdings" panose="05000000000000000000" pitchFamily="2" charset="2"/>
              <a:buChar char="l"/>
            </a:pPr>
            <a:r>
              <a:rPr lang="zh-CN" altLang="en-US" sz="2400" dirty="0"/>
              <a:t>投资项目的框架设计</a:t>
            </a:r>
            <a:endParaRPr lang="en-US" altLang="zh-CN" sz="2400" dirty="0"/>
          </a:p>
          <a:p>
            <a:pPr marL="342900" indent="-342900">
              <a:buFont typeface="Wingdings" panose="05000000000000000000" pitchFamily="2" charset="2"/>
              <a:buChar char="l"/>
            </a:pPr>
            <a:r>
              <a:rPr lang="zh-CN" altLang="en-US" sz="2400" dirty="0"/>
              <a:t>中国及亚洲邻国运营基地的建立</a:t>
            </a:r>
            <a:endParaRPr lang="en-US" altLang="zh-CN" sz="2400" dirty="0"/>
          </a:p>
          <a:p>
            <a:pPr marL="342900" indent="-342900">
              <a:buFont typeface="Wingdings" panose="05000000000000000000" pitchFamily="2" charset="2"/>
              <a:buChar char="l"/>
            </a:pPr>
            <a:r>
              <a:rPr lang="zh-CN" altLang="en-US" sz="2400" dirty="0"/>
              <a:t>进入中国市场拓展营销</a:t>
            </a:r>
          </a:p>
          <a:p>
            <a:pPr marL="342900" indent="-342900">
              <a:buFont typeface="Wingdings" panose="05000000000000000000" pitchFamily="2" charset="2"/>
              <a:buChar char="l"/>
            </a:pPr>
            <a:r>
              <a:rPr lang="zh-CN" altLang="en-US" sz="2400" dirty="0"/>
              <a:t>满足不同监管的要求</a:t>
            </a:r>
          </a:p>
          <a:p>
            <a:pPr marL="342900" indent="-342900">
              <a:buFont typeface="Wingdings" panose="05000000000000000000" pitchFamily="2" charset="2"/>
              <a:buChar char="l"/>
            </a:pPr>
            <a:r>
              <a:rPr lang="zh-CN" altLang="en-US" sz="2400" dirty="0"/>
              <a:t>建立重要的营销业务关系</a:t>
            </a:r>
          </a:p>
          <a:p>
            <a:pPr marL="342900" indent="-342900">
              <a:buFont typeface="Wingdings" panose="05000000000000000000" pitchFamily="2" charset="2"/>
              <a:buChar char="l"/>
            </a:pPr>
            <a:r>
              <a:rPr lang="zh-CN" altLang="en-US" sz="2400" dirty="0"/>
              <a:t>文档多语言化以及应用指导</a:t>
            </a:r>
          </a:p>
          <a:p>
            <a:pPr marL="342900" indent="-342900">
              <a:buFont typeface="Wingdings" panose="05000000000000000000" pitchFamily="2" charset="2"/>
              <a:buChar char="l"/>
            </a:pPr>
            <a:r>
              <a:rPr lang="zh-CN" altLang="en-US" sz="2400" dirty="0"/>
              <a:t>本地市场购买行为分析</a:t>
            </a:r>
          </a:p>
          <a:p>
            <a:pPr marL="342900" indent="-342900">
              <a:buFont typeface="Wingdings" panose="05000000000000000000" pitchFamily="2" charset="2"/>
              <a:buChar char="l"/>
            </a:pPr>
            <a:r>
              <a:rPr lang="zh-CN" altLang="en-US" sz="2400" dirty="0"/>
              <a:t>人才招聘、保留体系与激励机制</a:t>
            </a:r>
            <a:endParaRPr lang="en-US" altLang="zh-CN" sz="2400" dirty="0"/>
          </a:p>
        </p:txBody>
      </p:sp>
    </p:spTree>
    <p:extLst>
      <p:ext uri="{BB962C8B-B14F-4D97-AF65-F5344CB8AC3E}">
        <p14:creationId xmlns:p14="http://schemas.microsoft.com/office/powerpoint/2010/main" val="6791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2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56</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57199" y="1732088"/>
            <a:ext cx="8048625" cy="2677656"/>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zh-CN" altLang="en-US" sz="2400" dirty="0" smtClean="0"/>
              <a:t>国际贸易</a:t>
            </a:r>
            <a:r>
              <a:rPr lang="zh-CN" altLang="en-US" sz="2400" dirty="0"/>
              <a:t>也叫世界贸易</a:t>
            </a:r>
            <a:r>
              <a:rPr lang="zh-CN" altLang="en-US" sz="2400" dirty="0" smtClean="0"/>
              <a:t>（</a:t>
            </a:r>
            <a:r>
              <a:rPr lang="en-US" altLang="zh-CN" sz="2400" dirty="0"/>
              <a:t>International Trade</a:t>
            </a:r>
            <a:r>
              <a:rPr lang="zh-CN" altLang="en-US" sz="2400" dirty="0" smtClean="0"/>
              <a:t>），是</a:t>
            </a:r>
            <a:r>
              <a:rPr lang="zh-CN" altLang="en-US" sz="2400" dirty="0"/>
              <a:t>指不同国家（和</a:t>
            </a:r>
            <a:r>
              <a:rPr lang="en-US" altLang="zh-CN" sz="2400" dirty="0"/>
              <a:t>/</a:t>
            </a:r>
            <a:r>
              <a:rPr lang="zh-CN" altLang="en-US" sz="2400" dirty="0"/>
              <a:t>或地区）之间的商品和劳务的交换活动。国际贸易是商品和劳务的国际转移</a:t>
            </a:r>
            <a:r>
              <a:rPr lang="zh-CN" altLang="en-US" sz="2400" dirty="0" smtClean="0"/>
              <a:t>。</a:t>
            </a:r>
            <a:r>
              <a:rPr lang="zh-CN" altLang="en-US" sz="2400" dirty="0"/>
              <a:t> </a:t>
            </a:r>
            <a:endParaRPr lang="en-US" altLang="zh-CN" sz="2400" dirty="0" smtClean="0"/>
          </a:p>
          <a:p>
            <a:pPr marL="342900" indent="-342900" algn="just" eaLnBrk="0" hangingPunct="0">
              <a:spcBef>
                <a:spcPts val="0"/>
              </a:spcBef>
              <a:buFont typeface="Wingdings" panose="05000000000000000000" pitchFamily="2" charset="2"/>
              <a:buChar char="l"/>
              <a:defRPr/>
            </a:pPr>
            <a:r>
              <a:rPr lang="zh-CN" altLang="en-US" sz="2400" kern="100" dirty="0">
                <a:latin typeface="Calibri" panose="020F0502020204030204" pitchFamily="34" charset="0"/>
                <a:cs typeface="Times New Roman" panose="02020603050405020304" pitchFamily="18" charset="0"/>
              </a:rPr>
              <a:t>新思维</a:t>
            </a:r>
            <a:r>
              <a:rPr lang="zh-CN" altLang="en-US" sz="2400" kern="100" dirty="0" smtClean="0">
                <a:latin typeface="Calibri" panose="020F0502020204030204" pitchFamily="34" charset="0"/>
                <a:cs typeface="Times New Roman" panose="02020603050405020304" pitchFamily="18" charset="0"/>
              </a:rPr>
              <a:t>科技以独特的市场洞察力以及对新产品敏锐的嗅觉，协助有意向扩展国际市场的企业进行品牌国际化推广，提供从产品的市场调查、品牌定位、营销手段、供货渠道等到销售终端的全方位一体化服务。</a:t>
            </a:r>
            <a:endParaRPr lang="zh-CN" altLang="zh-CN" sz="2400" kern="100" dirty="0">
              <a:latin typeface="Calibri" panose="020F0502020204030204" pitchFamily="34" charset="0"/>
              <a:cs typeface="Times New Roman" panose="02020603050405020304" pitchFamily="18"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国际贸易</a:t>
            </a:r>
            <a:endParaRPr lang="zh-CN" altLang="en-US" sz="2800" dirty="0"/>
          </a:p>
        </p:txBody>
      </p:sp>
    </p:spTree>
    <p:extLst>
      <p:ext uri="{BB962C8B-B14F-4D97-AF65-F5344CB8AC3E}">
        <p14:creationId xmlns:p14="http://schemas.microsoft.com/office/powerpoint/2010/main" val="393124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5"/>
          <p:cNvGrpSpPr>
            <a:grpSpLocks/>
          </p:cNvGrpSpPr>
          <p:nvPr/>
        </p:nvGrpSpPr>
        <p:grpSpPr bwMode="auto">
          <a:xfrm>
            <a:off x="457200" y="1966261"/>
            <a:ext cx="8188967" cy="4164760"/>
            <a:chOff x="-307" y="663"/>
            <a:chExt cx="6181" cy="3438"/>
          </a:xfrm>
        </p:grpSpPr>
        <p:pic>
          <p:nvPicPr>
            <p:cNvPr id="5"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 y="1573"/>
              <a:ext cx="1920"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21"/>
            <p:cNvSpPr txBox="1">
              <a:spLocks noChangeArrowheads="1"/>
            </p:cNvSpPr>
            <p:nvPr/>
          </p:nvSpPr>
          <p:spPr bwMode="auto">
            <a:xfrm>
              <a:off x="-295" y="663"/>
              <a:ext cx="342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latin typeface="Lucida Sans Unicode" panose="020B0602030504020204" pitchFamily="34" charset="0"/>
                  <a:ea typeface="MS PGothic" panose="020B0600070205080204" pitchFamily="34" charset="-128"/>
                </a:rPr>
                <a:t>Three-dimensional marketing system</a:t>
              </a:r>
            </a:p>
          </p:txBody>
        </p:sp>
        <p:sp>
          <p:nvSpPr>
            <p:cNvPr id="7" name="Text Box 22"/>
            <p:cNvSpPr txBox="1">
              <a:spLocks noChangeArrowheads="1"/>
            </p:cNvSpPr>
            <p:nvPr/>
          </p:nvSpPr>
          <p:spPr bwMode="auto">
            <a:xfrm>
              <a:off x="1293" y="3159"/>
              <a:ext cx="122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sp>
          <p:nvSpPr>
            <p:cNvPr id="8" name="Oval 23"/>
            <p:cNvSpPr>
              <a:spLocks noChangeArrowheads="1"/>
            </p:cNvSpPr>
            <p:nvPr/>
          </p:nvSpPr>
          <p:spPr bwMode="auto">
            <a:xfrm>
              <a:off x="-307" y="2206"/>
              <a:ext cx="1840" cy="1590"/>
            </a:xfrm>
            <a:prstGeom prst="ellipse">
              <a:avLst/>
            </a:prstGeom>
            <a:noFill/>
            <a:ln w="57150">
              <a:solidFill>
                <a:srgbClr val="B2B2B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t>软文公关：</a:t>
              </a:r>
            </a:p>
            <a:p>
              <a:pPr algn="ctr"/>
              <a:r>
                <a:rPr lang="zh-CN" altLang="en-US" b="1" dirty="0"/>
                <a:t>站在消费者的角度说</a:t>
              </a:r>
            </a:p>
            <a:p>
              <a:pPr algn="ctr"/>
              <a:r>
                <a:rPr lang="zh-CN" altLang="en-US" b="1" dirty="0"/>
                <a:t>企业文化、品牌责任</a:t>
              </a:r>
            </a:p>
          </p:txBody>
        </p:sp>
        <p:sp>
          <p:nvSpPr>
            <p:cNvPr id="9" name="AutoShape 24"/>
            <p:cNvSpPr>
              <a:spLocks noChangeArrowheads="1"/>
            </p:cNvSpPr>
            <p:nvPr/>
          </p:nvSpPr>
          <p:spPr bwMode="auto">
            <a:xfrm rot="1308706">
              <a:off x="2155" y="1390"/>
              <a:ext cx="589" cy="272"/>
            </a:xfrm>
            <a:prstGeom prst="rightArrow">
              <a:avLst>
                <a:gd name="adj1" fmla="val 50000"/>
                <a:gd name="adj2" fmla="val 54136"/>
              </a:avLst>
            </a:prstGeom>
            <a:solidFill>
              <a:srgbClr val="5F5F5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utoShape 25"/>
            <p:cNvSpPr>
              <a:spLocks noChangeArrowheads="1"/>
            </p:cNvSpPr>
            <p:nvPr/>
          </p:nvSpPr>
          <p:spPr bwMode="auto">
            <a:xfrm rot="574342">
              <a:off x="3379" y="2614"/>
              <a:ext cx="1043" cy="331"/>
            </a:xfrm>
            <a:prstGeom prst="leftArrow">
              <a:avLst>
                <a:gd name="adj1" fmla="val 50000"/>
                <a:gd name="adj2" fmla="val 78776"/>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26"/>
            <p:cNvSpPr txBox="1">
              <a:spLocks noChangeArrowheads="1"/>
            </p:cNvSpPr>
            <p:nvPr/>
          </p:nvSpPr>
          <p:spPr bwMode="auto">
            <a:xfrm>
              <a:off x="4421" y="2659"/>
              <a:ext cx="1453" cy="991"/>
            </a:xfrm>
            <a:prstGeom prst="rect">
              <a:avLst/>
            </a:prstGeom>
            <a:noFill/>
            <a:ln w="57150">
              <a:solidFill>
                <a:srgbClr val="B2B2B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b="1" dirty="0"/>
                <a:t>销售执行：销售节奏控制、销售引导</a:t>
              </a:r>
              <a:r>
                <a:rPr lang="zh-CN" altLang="en-US" b="1" dirty="0" smtClean="0"/>
                <a:t>与提升市场占有率</a:t>
              </a:r>
              <a:endParaRPr lang="zh-CN" altLang="en-US" b="1" dirty="0"/>
            </a:p>
          </p:txBody>
        </p:sp>
        <p:sp>
          <p:nvSpPr>
            <p:cNvPr id="12" name="Text Box 27"/>
            <p:cNvSpPr txBox="1">
              <a:spLocks noChangeArrowheads="1"/>
            </p:cNvSpPr>
            <p:nvPr/>
          </p:nvSpPr>
          <p:spPr bwMode="auto">
            <a:xfrm>
              <a:off x="468" y="1008"/>
              <a:ext cx="1642" cy="762"/>
            </a:xfrm>
            <a:prstGeom prst="rect">
              <a:avLst/>
            </a:prstGeom>
            <a:solidFill>
              <a:schemeClr val="bg1"/>
            </a:solidFill>
            <a:ln w="57150">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b="1" dirty="0"/>
                <a:t>完美的媒介计划、冲击力的</a:t>
              </a:r>
              <a:r>
                <a:rPr lang="zh-CN" altLang="en-US" b="1" dirty="0" smtClean="0"/>
                <a:t>广告抓住观众眼球</a:t>
              </a:r>
              <a:endParaRPr lang="zh-CN" altLang="en-US" b="1" dirty="0"/>
            </a:p>
          </p:txBody>
        </p:sp>
        <p:sp>
          <p:nvSpPr>
            <p:cNvPr id="13" name="AutoShape 28"/>
            <p:cNvSpPr>
              <a:spLocks noChangeArrowheads="1"/>
            </p:cNvSpPr>
            <p:nvPr/>
          </p:nvSpPr>
          <p:spPr bwMode="auto">
            <a:xfrm flipV="1">
              <a:off x="1384" y="1730"/>
              <a:ext cx="543" cy="1587"/>
            </a:xfrm>
            <a:prstGeom prst="curvedRightArrow">
              <a:avLst>
                <a:gd name="adj1" fmla="val 58453"/>
                <a:gd name="adj2" fmla="val 116906"/>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29"/>
            <p:cNvSpPr txBox="1">
              <a:spLocks noChangeArrowheads="1"/>
            </p:cNvSpPr>
            <p:nvPr/>
          </p:nvSpPr>
          <p:spPr bwMode="auto">
            <a:xfrm>
              <a:off x="3131" y="779"/>
              <a:ext cx="2142" cy="534"/>
            </a:xfrm>
            <a:prstGeom prst="rect">
              <a:avLst/>
            </a:prstGeom>
            <a:solidFill>
              <a:schemeClr val="bg1"/>
            </a:solidFill>
            <a:ln w="57150">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smtClean="0"/>
                <a:t>让广告和项目成为人们议论的焦点</a:t>
              </a:r>
              <a:endParaRPr lang="zh-CN" altLang="en-US" b="1" dirty="0"/>
            </a:p>
          </p:txBody>
        </p:sp>
        <p:sp>
          <p:nvSpPr>
            <p:cNvPr id="15" name="AutoShape 30"/>
            <p:cNvSpPr>
              <a:spLocks noChangeArrowheads="1"/>
            </p:cNvSpPr>
            <p:nvPr/>
          </p:nvSpPr>
          <p:spPr bwMode="auto">
            <a:xfrm rot="3034913">
              <a:off x="2759" y="1161"/>
              <a:ext cx="227" cy="499"/>
            </a:xfrm>
            <a:prstGeom prst="downArrow">
              <a:avLst>
                <a:gd name="adj1" fmla="val 50000"/>
                <a:gd name="adj2" fmla="val 54956"/>
              </a:avLst>
            </a:prstGeom>
            <a:noFill/>
            <a:ln w="9525">
              <a:solidFill>
                <a:schemeClr val="tx1"/>
              </a:solidFill>
              <a:miter lim="800000"/>
              <a:headEnd/>
              <a:tailEnd/>
            </a:ln>
            <a:effectLst/>
            <a:extLst>
              <a:ext uri="{909E8E84-426E-40DD-AFC4-6F175D3DCCD1}">
                <a14:hiddenFill xmlns:a14="http://schemas.microsoft.com/office/drawing/2010/main">
                  <a:solidFill>
                    <a:srgbClr val="5F5F5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 name="Text Box 31"/>
            <p:cNvSpPr txBox="1">
              <a:spLocks noChangeArrowheads="1"/>
            </p:cNvSpPr>
            <p:nvPr/>
          </p:nvSpPr>
          <p:spPr bwMode="auto">
            <a:xfrm>
              <a:off x="1077" y="3796"/>
              <a:ext cx="3913" cy="305"/>
            </a:xfrm>
            <a:prstGeom prst="rect">
              <a:avLst/>
            </a:prstGeom>
            <a:solidFill>
              <a:schemeClr val="bg1"/>
            </a:solidFill>
            <a:ln w="571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b="1" dirty="0"/>
                <a:t>活动公关</a:t>
              </a:r>
              <a:r>
                <a:rPr lang="en-US" altLang="zh-CN" b="1" dirty="0"/>
                <a:t>:</a:t>
              </a:r>
              <a:r>
                <a:rPr lang="zh-CN" altLang="en-US" b="1" dirty="0"/>
                <a:t>特殊渠道</a:t>
              </a:r>
              <a:r>
                <a:rPr lang="zh-CN" altLang="en-US" b="1" dirty="0" smtClean="0"/>
                <a:t>传播、配合</a:t>
              </a:r>
              <a:r>
                <a:rPr lang="zh-CN" altLang="en-US" b="1" dirty="0"/>
                <a:t>新闻报道</a:t>
              </a:r>
              <a:r>
                <a:rPr lang="zh-CN" altLang="en-US" b="1" dirty="0" smtClean="0"/>
                <a:t>、宣传等</a:t>
              </a:r>
              <a:endParaRPr lang="zh-CN" altLang="en-US" b="1" dirty="0"/>
            </a:p>
          </p:txBody>
        </p:sp>
        <p:sp>
          <p:nvSpPr>
            <p:cNvPr id="17" name="Text Box 32"/>
            <p:cNvSpPr txBox="1">
              <a:spLocks noChangeArrowheads="1"/>
            </p:cNvSpPr>
            <p:nvPr/>
          </p:nvSpPr>
          <p:spPr bwMode="auto">
            <a:xfrm>
              <a:off x="4104" y="1580"/>
              <a:ext cx="1724" cy="762"/>
            </a:xfrm>
            <a:prstGeom prst="rect">
              <a:avLst/>
            </a:prstGeom>
            <a:noFill/>
            <a:ln w="57150">
              <a:solidFill>
                <a:srgbClr val="B2B2B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b="1" dirty="0"/>
                <a:t>体验营销：氛围卖场氛围营造、样板间氛围营造。</a:t>
              </a:r>
            </a:p>
          </p:txBody>
        </p:sp>
        <p:sp>
          <p:nvSpPr>
            <p:cNvPr id="18" name="AutoShape 33"/>
            <p:cNvSpPr>
              <a:spLocks noChangeArrowheads="1"/>
            </p:cNvSpPr>
            <p:nvPr/>
          </p:nvSpPr>
          <p:spPr bwMode="auto">
            <a:xfrm rot="-958924">
              <a:off x="3515" y="2070"/>
              <a:ext cx="544" cy="272"/>
            </a:xfrm>
            <a:prstGeom prst="left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34"/>
            <p:cNvSpPr>
              <a:spLocks noChangeArrowheads="1"/>
            </p:cNvSpPr>
            <p:nvPr/>
          </p:nvSpPr>
          <p:spPr bwMode="auto">
            <a:xfrm>
              <a:off x="2064" y="3385"/>
              <a:ext cx="1451" cy="363"/>
            </a:xfrm>
            <a:prstGeom prst="curvedUpArrow">
              <a:avLst>
                <a:gd name="adj1" fmla="val 79945"/>
                <a:gd name="adj2" fmla="val 159890"/>
                <a:gd name="adj3" fmla="val 3333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57</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22"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品牌推广</a:t>
            </a:r>
            <a:endParaRPr lang="zh-CN" altLang="en-US" sz="2800" dirty="0"/>
          </a:p>
        </p:txBody>
      </p:sp>
    </p:spTree>
    <p:extLst>
      <p:ext uri="{BB962C8B-B14F-4D97-AF65-F5344CB8AC3E}">
        <p14:creationId xmlns:p14="http://schemas.microsoft.com/office/powerpoint/2010/main" val="40546914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58</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a:t>
            </a:r>
            <a:r>
              <a:rPr lang="zh-CN" altLang="en-US" sz="2400" b="1" dirty="0">
                <a:solidFill>
                  <a:schemeClr val="tx1"/>
                </a:solidFill>
                <a:latin typeface="+mj-ea"/>
                <a:ea typeface="+mj-ea"/>
              </a:rPr>
              <a:t>建筑</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新思维留学</a:t>
            </a: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新思维软件</a:t>
            </a:r>
            <a:endParaRPr lang="zh-CN" altLang="en-US" sz="2400" b="1" dirty="0">
              <a:solidFill>
                <a:schemeClr val="tx1"/>
              </a:solidFill>
              <a:latin typeface="+mj-ea"/>
              <a:ea typeface="+mj-ea"/>
            </a:endParaRPr>
          </a:p>
        </p:txBody>
      </p:sp>
    </p:spTree>
    <p:extLst>
      <p:ext uri="{BB962C8B-B14F-4D97-AF65-F5344CB8AC3E}">
        <p14:creationId xmlns:p14="http://schemas.microsoft.com/office/powerpoint/2010/main" val="316670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5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59</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89383" y="1524000"/>
            <a:ext cx="8048625" cy="3785652"/>
          </a:xfrm>
          <a:prstGeom prst="rect">
            <a:avLst/>
          </a:prstGeom>
        </p:spPr>
        <p:txBody>
          <a:bodyPr wrap="square">
            <a:spAutoFit/>
          </a:bodyPr>
          <a:lstStyle/>
          <a:p>
            <a:pPr marL="285750" indent="-285750">
              <a:buFont typeface="Wingdings" panose="05000000000000000000" pitchFamily="2" charset="2"/>
              <a:buChar char="l"/>
            </a:pPr>
            <a:r>
              <a:rPr lang="zh-CN" altLang="en-US" sz="2400" dirty="0" smtClean="0">
                <a:latin typeface="+mj-ea"/>
                <a:ea typeface="+mj-ea"/>
              </a:rPr>
              <a:t>智能</a:t>
            </a:r>
            <a:r>
              <a:rPr lang="zh-CN" altLang="en-US" sz="2400" dirty="0">
                <a:latin typeface="+mj-ea"/>
                <a:ea typeface="+mj-ea"/>
              </a:rPr>
              <a:t>建筑行业市场在</a:t>
            </a:r>
            <a:r>
              <a:rPr lang="en-US" altLang="zh-CN" sz="2400" dirty="0">
                <a:latin typeface="+mj-ea"/>
                <a:ea typeface="+mj-ea"/>
              </a:rPr>
              <a:t>2005</a:t>
            </a:r>
            <a:r>
              <a:rPr lang="zh-CN" altLang="en-US" sz="2400" dirty="0">
                <a:latin typeface="+mj-ea"/>
                <a:ea typeface="+mj-ea"/>
              </a:rPr>
              <a:t>年首次突破</a:t>
            </a:r>
            <a:r>
              <a:rPr lang="en-US" altLang="zh-CN" sz="2400" dirty="0">
                <a:latin typeface="+mj-ea"/>
                <a:ea typeface="+mj-ea"/>
              </a:rPr>
              <a:t>200</a:t>
            </a:r>
            <a:r>
              <a:rPr lang="zh-CN" altLang="en-US" sz="2400" dirty="0">
                <a:latin typeface="+mj-ea"/>
                <a:ea typeface="+mj-ea"/>
              </a:rPr>
              <a:t>亿元之后</a:t>
            </a:r>
            <a:r>
              <a:rPr lang="zh-CN" altLang="en-US" sz="2400" dirty="0" smtClean="0">
                <a:latin typeface="+mj-ea"/>
                <a:ea typeface="+mj-ea"/>
              </a:rPr>
              <a:t>，以每年递增</a:t>
            </a:r>
            <a:r>
              <a:rPr lang="en-US" altLang="zh-CN" sz="2400" dirty="0" smtClean="0">
                <a:latin typeface="+mj-ea"/>
                <a:ea typeface="+mj-ea"/>
              </a:rPr>
              <a:t>20</a:t>
            </a:r>
            <a:r>
              <a:rPr lang="en-US" altLang="zh-CN" sz="2400" dirty="0">
                <a:latin typeface="+mj-ea"/>
                <a:ea typeface="+mj-ea"/>
              </a:rPr>
              <a:t>%</a:t>
            </a:r>
            <a:r>
              <a:rPr lang="zh-CN" altLang="en-US" sz="2400" dirty="0">
                <a:latin typeface="+mj-ea"/>
                <a:ea typeface="+mj-ea"/>
              </a:rPr>
              <a:t>以上的增长态势发展，</a:t>
            </a:r>
            <a:r>
              <a:rPr lang="en-US" altLang="zh-CN" sz="2400" dirty="0">
                <a:latin typeface="+mj-ea"/>
                <a:ea typeface="+mj-ea"/>
              </a:rPr>
              <a:t>2012</a:t>
            </a:r>
            <a:r>
              <a:rPr lang="zh-CN" altLang="en-US" sz="2400" dirty="0">
                <a:latin typeface="+mj-ea"/>
                <a:ea typeface="+mj-ea"/>
              </a:rPr>
              <a:t>年市场规模达到</a:t>
            </a:r>
            <a:r>
              <a:rPr lang="en-US" altLang="zh-CN" sz="2400" dirty="0">
                <a:latin typeface="+mj-ea"/>
                <a:ea typeface="+mj-ea"/>
              </a:rPr>
              <a:t>861</a:t>
            </a:r>
            <a:r>
              <a:rPr lang="zh-CN" altLang="en-US" sz="2400" dirty="0">
                <a:latin typeface="+mj-ea"/>
                <a:ea typeface="+mj-ea"/>
              </a:rPr>
              <a:t>亿元</a:t>
            </a:r>
            <a:r>
              <a:rPr lang="zh-CN" altLang="en-US" sz="2400" dirty="0" smtClean="0">
                <a:latin typeface="+mj-ea"/>
                <a:ea typeface="+mj-ea"/>
              </a:rPr>
              <a:t>。</a:t>
            </a:r>
            <a:endParaRPr lang="en-US" altLang="zh-CN" sz="2400" dirty="0" smtClean="0">
              <a:latin typeface="+mj-ea"/>
              <a:ea typeface="+mj-ea"/>
            </a:endParaRPr>
          </a:p>
          <a:p>
            <a:pPr marL="285750" indent="-285750">
              <a:buFont typeface="Wingdings" panose="05000000000000000000" pitchFamily="2" charset="2"/>
              <a:buChar char="l"/>
            </a:pPr>
            <a:r>
              <a:rPr lang="zh-CN" altLang="en-US" sz="2400" dirty="0" smtClean="0">
                <a:latin typeface="+mj-ea"/>
                <a:ea typeface="+mj-ea"/>
              </a:rPr>
              <a:t>智能</a:t>
            </a:r>
            <a:r>
              <a:rPr lang="zh-CN" altLang="en-US" sz="2400" dirty="0">
                <a:latin typeface="+mj-ea"/>
                <a:ea typeface="+mj-ea"/>
              </a:rPr>
              <a:t>建筑及节能行业强调用户体验</a:t>
            </a:r>
            <a:r>
              <a:rPr lang="zh-CN" altLang="en-US" sz="2400" dirty="0" smtClean="0">
                <a:latin typeface="+mj-ea"/>
                <a:ea typeface="+mj-ea"/>
              </a:rPr>
              <a:t>，可以提高</a:t>
            </a:r>
            <a:r>
              <a:rPr lang="zh-CN" altLang="en-US" sz="2400" dirty="0">
                <a:latin typeface="+mj-ea"/>
                <a:ea typeface="+mj-ea"/>
              </a:rPr>
              <a:t>客户工作效率，提升建筑适用性，降低使用</a:t>
            </a:r>
            <a:r>
              <a:rPr lang="zh-CN" altLang="en-US" sz="2400" dirty="0" smtClean="0">
                <a:latin typeface="+mj-ea"/>
                <a:ea typeface="+mj-ea"/>
              </a:rPr>
              <a:t>成本。</a:t>
            </a:r>
            <a:r>
              <a:rPr lang="en-US" altLang="zh-CN" sz="2400" dirty="0" smtClean="0">
                <a:latin typeface="+mj-ea"/>
                <a:ea typeface="+mj-ea"/>
              </a:rPr>
              <a:t>2012</a:t>
            </a:r>
            <a:r>
              <a:rPr lang="zh-CN" altLang="en-US" sz="2400" dirty="0">
                <a:latin typeface="+mj-ea"/>
                <a:ea typeface="+mj-ea"/>
              </a:rPr>
              <a:t>年我国新建建筑中智能建筑的比例仅为</a:t>
            </a:r>
            <a:r>
              <a:rPr lang="en-US" altLang="zh-CN" sz="2400" dirty="0">
                <a:latin typeface="+mj-ea"/>
                <a:ea typeface="+mj-ea"/>
              </a:rPr>
              <a:t>26%</a:t>
            </a:r>
            <a:r>
              <a:rPr lang="zh-CN" altLang="en-US" sz="2400" dirty="0">
                <a:latin typeface="+mj-ea"/>
                <a:ea typeface="+mj-ea"/>
              </a:rPr>
              <a:t>左右，远低于美国的</a:t>
            </a:r>
            <a:r>
              <a:rPr lang="en-US" altLang="zh-CN" sz="2400" dirty="0">
                <a:latin typeface="+mj-ea"/>
                <a:ea typeface="+mj-ea"/>
              </a:rPr>
              <a:t>70%</a:t>
            </a:r>
            <a:r>
              <a:rPr lang="zh-CN" altLang="en-US" sz="2400" dirty="0">
                <a:latin typeface="+mj-ea"/>
                <a:ea typeface="+mj-ea"/>
              </a:rPr>
              <a:t>、日本的</a:t>
            </a:r>
            <a:r>
              <a:rPr lang="en-US" altLang="zh-CN" sz="2400" dirty="0">
                <a:latin typeface="+mj-ea"/>
                <a:ea typeface="+mj-ea"/>
              </a:rPr>
              <a:t>60%</a:t>
            </a:r>
            <a:r>
              <a:rPr lang="zh-CN" altLang="en-US" sz="2400" dirty="0">
                <a:latin typeface="+mj-ea"/>
                <a:ea typeface="+mj-ea"/>
              </a:rPr>
              <a:t>，市场拓展空间巨大。</a:t>
            </a:r>
          </a:p>
          <a:p>
            <a:pPr marL="285750" indent="-285750">
              <a:buFont typeface="Wingdings" panose="05000000000000000000" pitchFamily="2" charset="2"/>
              <a:buChar char="l"/>
            </a:pPr>
            <a:r>
              <a:rPr lang="zh-CN" altLang="en-US" sz="2400" dirty="0" smtClean="0">
                <a:latin typeface="+mj-ea"/>
                <a:ea typeface="+mj-ea"/>
              </a:rPr>
              <a:t>我国</a:t>
            </a:r>
            <a:r>
              <a:rPr lang="zh-CN" altLang="en-US" sz="2400" dirty="0">
                <a:latin typeface="+mj-ea"/>
                <a:ea typeface="+mj-ea"/>
              </a:rPr>
              <a:t>平均每年要建</a:t>
            </a:r>
            <a:r>
              <a:rPr lang="en-US" altLang="zh-CN" sz="2400" dirty="0">
                <a:latin typeface="+mj-ea"/>
                <a:ea typeface="+mj-ea"/>
              </a:rPr>
              <a:t>20</a:t>
            </a:r>
            <a:r>
              <a:rPr lang="zh-CN" altLang="en-US" sz="2400" dirty="0">
                <a:latin typeface="+mj-ea"/>
                <a:ea typeface="+mj-ea"/>
              </a:rPr>
              <a:t>亿</a:t>
            </a:r>
            <a:r>
              <a:rPr lang="zh-CN" altLang="en-US" sz="2400" dirty="0" smtClean="0">
                <a:latin typeface="+mj-ea"/>
                <a:ea typeface="+mj-ea"/>
              </a:rPr>
              <a:t>平</a:t>
            </a:r>
            <a:r>
              <a:rPr lang="zh-CN" altLang="en-US" sz="2400" dirty="0">
                <a:latin typeface="+mj-ea"/>
                <a:ea typeface="+mj-ea"/>
              </a:rPr>
              <a:t>米</a:t>
            </a:r>
            <a:r>
              <a:rPr lang="zh-CN" altLang="en-US" sz="2400" dirty="0" smtClean="0">
                <a:latin typeface="+mj-ea"/>
                <a:ea typeface="+mj-ea"/>
              </a:rPr>
              <a:t>左右</a:t>
            </a:r>
            <a:r>
              <a:rPr lang="zh-CN" altLang="en-US" sz="2400" dirty="0">
                <a:latin typeface="+mj-ea"/>
                <a:ea typeface="+mj-ea"/>
              </a:rPr>
              <a:t>的新建建筑</a:t>
            </a:r>
            <a:r>
              <a:rPr lang="zh-CN" altLang="en-US" sz="2400" dirty="0" smtClean="0">
                <a:latin typeface="+mj-ea"/>
                <a:ea typeface="+mj-ea"/>
              </a:rPr>
              <a:t>，这</a:t>
            </a:r>
            <a:r>
              <a:rPr lang="zh-CN" altLang="en-US" sz="2400" dirty="0">
                <a:latin typeface="+mj-ea"/>
                <a:ea typeface="+mj-ea"/>
              </a:rPr>
              <a:t>一过程</a:t>
            </a:r>
            <a:r>
              <a:rPr lang="zh-CN" altLang="en-US" sz="2400" dirty="0" smtClean="0">
                <a:latin typeface="+mj-ea"/>
                <a:ea typeface="+mj-ea"/>
              </a:rPr>
              <a:t>还要继续持续</a:t>
            </a:r>
            <a:r>
              <a:rPr lang="en-US" altLang="zh-CN" sz="2400" dirty="0">
                <a:latin typeface="+mj-ea"/>
                <a:ea typeface="+mj-ea"/>
              </a:rPr>
              <a:t>25-30</a:t>
            </a:r>
            <a:r>
              <a:rPr lang="zh-CN" altLang="en-US" sz="2400" dirty="0">
                <a:latin typeface="+mj-ea"/>
                <a:ea typeface="+mj-ea"/>
              </a:rPr>
              <a:t>年</a:t>
            </a:r>
            <a:r>
              <a:rPr lang="zh-CN" altLang="en-US" sz="2400" dirty="0" smtClean="0">
                <a:latin typeface="+mj-ea"/>
                <a:ea typeface="+mj-ea"/>
              </a:rPr>
              <a:t>。未来</a:t>
            </a:r>
            <a:r>
              <a:rPr lang="zh-CN" altLang="en-US" sz="2400" dirty="0">
                <a:latin typeface="+mj-ea"/>
                <a:ea typeface="+mj-ea"/>
              </a:rPr>
              <a:t>三年智能建筑市场规模增速维持在</a:t>
            </a:r>
            <a:r>
              <a:rPr lang="en-US" altLang="zh-CN" sz="2400" dirty="0">
                <a:latin typeface="+mj-ea"/>
                <a:ea typeface="+mj-ea"/>
              </a:rPr>
              <a:t>25%</a:t>
            </a:r>
            <a:r>
              <a:rPr lang="zh-CN" altLang="en-US" sz="2400" dirty="0">
                <a:latin typeface="+mj-ea"/>
                <a:ea typeface="+mj-ea"/>
              </a:rPr>
              <a:t>左右，</a:t>
            </a:r>
            <a:r>
              <a:rPr lang="en-US" altLang="zh-CN" sz="2400" dirty="0">
                <a:latin typeface="+mj-ea"/>
                <a:ea typeface="+mj-ea"/>
              </a:rPr>
              <a:t>2013</a:t>
            </a:r>
            <a:r>
              <a:rPr lang="zh-CN" altLang="en-US" sz="2400" dirty="0">
                <a:latin typeface="+mj-ea"/>
                <a:ea typeface="+mj-ea"/>
              </a:rPr>
              <a:t>年市场将超千亿规模。</a:t>
            </a: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智能建筑</a:t>
            </a:r>
            <a:endParaRPr lang="zh-CN" altLang="en-US" sz="2800" dirty="0"/>
          </a:p>
        </p:txBody>
      </p:sp>
    </p:spTree>
    <p:extLst>
      <p:ext uri="{BB962C8B-B14F-4D97-AF65-F5344CB8AC3E}">
        <p14:creationId xmlns:p14="http://schemas.microsoft.com/office/powerpoint/2010/main" val="38756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6</a:t>
            </a:fld>
            <a:r>
              <a:rPr lang="zh-CN" altLang="en-US" smtClean="0"/>
              <a:t>页</a:t>
            </a:r>
            <a:endParaRPr lang="zh-CN"/>
          </a:p>
        </p:txBody>
      </p:sp>
      <p:sp>
        <p:nvSpPr>
          <p:cNvPr id="7" name="标题 6"/>
          <p:cNvSpPr>
            <a:spLocks noGrp="1"/>
          </p:cNvSpPr>
          <p:nvPr>
            <p:ph type="title" idx="4294967295"/>
          </p:nvPr>
        </p:nvSpPr>
        <p:spPr>
          <a:xfrm>
            <a:off x="685800" y="1206501"/>
            <a:ext cx="7886700" cy="622300"/>
          </a:xfrm>
          <a:prstGeom prst="rect">
            <a:avLst/>
          </a:prstGeom>
        </p:spPr>
        <p:txBody>
          <a:bodyPr/>
          <a:lstStyle/>
          <a:p>
            <a:r>
              <a:rPr lang="zh-CN" altLang="en-US" sz="2800" kern="0" dirty="0">
                <a:solidFill>
                  <a:schemeClr val="tx1">
                    <a:lumMod val="75000"/>
                  </a:schemeClr>
                </a:solidFill>
                <a:latin typeface="+mj-ea"/>
              </a:rPr>
              <a:t>物</a:t>
            </a:r>
            <a:r>
              <a:rPr lang="zh-CN" altLang="en-US" sz="2800" kern="0" dirty="0" smtClean="0">
                <a:solidFill>
                  <a:schemeClr val="tx1">
                    <a:lumMod val="75000"/>
                  </a:schemeClr>
                </a:solidFill>
                <a:latin typeface="+mj-ea"/>
              </a:rPr>
              <a:t>联网步入</a:t>
            </a:r>
            <a:r>
              <a:rPr lang="zh-CN" altLang="en-US" sz="2800" kern="0" dirty="0">
                <a:solidFill>
                  <a:schemeClr val="tx1">
                    <a:lumMod val="75000"/>
                  </a:schemeClr>
                </a:solidFill>
                <a:latin typeface="+mj-ea"/>
              </a:rPr>
              <a:t>寻常百姓</a:t>
            </a:r>
            <a:r>
              <a:rPr lang="zh-CN" altLang="en-US" sz="2800" kern="0" dirty="0" smtClean="0">
                <a:solidFill>
                  <a:schemeClr val="tx1">
                    <a:lumMod val="75000"/>
                  </a:schemeClr>
                </a:solidFill>
                <a:latin typeface="+mj-ea"/>
              </a:rPr>
              <a:t>家，</a:t>
            </a:r>
            <a:r>
              <a:rPr kumimoji="1" lang="zh-CN" altLang="en-US" sz="2800" dirty="0" smtClean="0">
                <a:latin typeface="+mj-ea"/>
              </a:rPr>
              <a:t>智能家居成为现实</a:t>
            </a:r>
            <a:endParaRPr kumimoji="1" lang="ja-JP" altLang="en-US" sz="2800" dirty="0">
              <a:latin typeface="+mj-ea"/>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33600"/>
            <a:ext cx="697878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5970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60</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08421" y="1524000"/>
            <a:ext cx="8048625" cy="4893647"/>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zh-CN" altLang="en-US" sz="2400" dirty="0">
                <a:latin typeface="+mj-ea"/>
                <a:ea typeface="+mj-ea"/>
              </a:rPr>
              <a:t>智慧社区是指充分利用物联网、云计算、移动</a:t>
            </a:r>
            <a:r>
              <a:rPr lang="zh-CN" altLang="en-US" sz="2400" dirty="0" smtClean="0">
                <a:latin typeface="+mj-ea"/>
                <a:ea typeface="+mj-ea"/>
              </a:rPr>
              <a:t>互联网、自动控制等技术，</a:t>
            </a:r>
            <a:r>
              <a:rPr lang="zh-CN" altLang="en-US" sz="2400" dirty="0" smtClean="0">
                <a:solidFill>
                  <a:srgbClr val="333333"/>
                </a:solidFill>
                <a:latin typeface="+mj-ea"/>
                <a:ea typeface="+mj-ea"/>
              </a:rPr>
              <a:t>以</a:t>
            </a:r>
            <a:r>
              <a:rPr lang="zh-CN" altLang="en-US" sz="2400" dirty="0">
                <a:solidFill>
                  <a:srgbClr val="333333"/>
                </a:solidFill>
                <a:latin typeface="+mj-ea"/>
                <a:ea typeface="+mj-ea"/>
              </a:rPr>
              <a:t>社区居民为</a:t>
            </a:r>
            <a:r>
              <a:rPr lang="zh-CN" altLang="en-US" sz="2400" dirty="0" smtClean="0">
                <a:solidFill>
                  <a:srgbClr val="333333"/>
                </a:solidFill>
                <a:latin typeface="+mj-ea"/>
                <a:ea typeface="+mj-ea"/>
              </a:rPr>
              <a:t>服务</a:t>
            </a:r>
            <a:r>
              <a:rPr lang="zh-CN" altLang="en-US" sz="2400" dirty="0">
                <a:solidFill>
                  <a:srgbClr val="333333"/>
                </a:solidFill>
                <a:latin typeface="+mj-ea"/>
                <a:ea typeface="+mj-ea"/>
              </a:rPr>
              <a:t>对象</a:t>
            </a:r>
            <a:r>
              <a:rPr lang="zh-CN" altLang="en-US" sz="2400" dirty="0" smtClean="0">
                <a:solidFill>
                  <a:srgbClr val="333333"/>
                </a:solidFill>
                <a:latin typeface="+mj-ea"/>
                <a:ea typeface="+mj-ea"/>
              </a:rPr>
              <a:t>，提供</a:t>
            </a:r>
            <a:r>
              <a:rPr lang="zh-CN" altLang="en-US" sz="2400" dirty="0">
                <a:solidFill>
                  <a:srgbClr val="333333"/>
                </a:solidFill>
                <a:latin typeface="+mj-ea"/>
                <a:ea typeface="+mj-ea"/>
              </a:rPr>
              <a:t>安全、高效、便捷的智慧化服务，全面满足居民的生存和发展</a:t>
            </a:r>
            <a:r>
              <a:rPr lang="zh-CN" altLang="en-US" sz="2400" dirty="0" smtClean="0">
                <a:solidFill>
                  <a:srgbClr val="333333"/>
                </a:solidFill>
                <a:latin typeface="+mj-ea"/>
                <a:ea typeface="+mj-ea"/>
              </a:rPr>
              <a:t>需要</a:t>
            </a:r>
            <a:r>
              <a:rPr lang="zh-CN" altLang="en-US" sz="2400" dirty="0">
                <a:solidFill>
                  <a:srgbClr val="333333"/>
                </a:solidFill>
                <a:latin typeface="+mj-ea"/>
                <a:ea typeface="+mj-ea"/>
              </a:rPr>
              <a:t>，</a:t>
            </a:r>
            <a:r>
              <a:rPr lang="zh-CN" altLang="en-US" sz="2400" dirty="0" smtClean="0">
                <a:latin typeface="+mj-ea"/>
                <a:ea typeface="+mj-ea"/>
              </a:rPr>
              <a:t>从而形成基于信息化、智能化社会管理与服务的一种新的管理形态的社区。新思维智慧社区系统包括：</a:t>
            </a:r>
            <a:endParaRPr lang="en-US" altLang="zh-CN" sz="2400" dirty="0" smtClean="0">
              <a:latin typeface="+mj-ea"/>
              <a:ea typeface="+mj-ea"/>
            </a:endParaRPr>
          </a:p>
          <a:p>
            <a:pPr marL="742950" lvl="1" indent="-285750">
              <a:buFont typeface="Wingdings" panose="05000000000000000000" pitchFamily="2" charset="2"/>
              <a:buChar char="Ø"/>
            </a:pPr>
            <a:r>
              <a:rPr lang="zh-CN" altLang="en-US" sz="2400" dirty="0" smtClean="0">
                <a:latin typeface="+mj-ea"/>
                <a:ea typeface="+mj-ea"/>
              </a:rPr>
              <a:t>智慧</a:t>
            </a:r>
            <a:r>
              <a:rPr lang="zh-CN" altLang="en-US" sz="2400" dirty="0">
                <a:latin typeface="+mj-ea"/>
                <a:ea typeface="+mj-ea"/>
              </a:rPr>
              <a:t>物业管理</a:t>
            </a:r>
            <a:r>
              <a:rPr lang="zh-CN" altLang="en-US" sz="2400" dirty="0" smtClean="0">
                <a:latin typeface="+mj-ea"/>
                <a:ea typeface="+mj-ea"/>
              </a:rPr>
              <a:t>：例如</a:t>
            </a:r>
            <a:r>
              <a:rPr lang="zh-CN" altLang="en-US" sz="2400" dirty="0">
                <a:latin typeface="+mj-ea"/>
                <a:ea typeface="+mj-ea"/>
              </a:rPr>
              <a:t>：停车场管理、闭路监控管理、门禁系统</a:t>
            </a:r>
            <a:r>
              <a:rPr lang="zh-CN" altLang="en-US" sz="2400" dirty="0" smtClean="0">
                <a:latin typeface="+mj-ea"/>
                <a:ea typeface="+mj-ea"/>
              </a:rPr>
              <a:t>、电梯</a:t>
            </a:r>
            <a:r>
              <a:rPr lang="zh-CN" altLang="en-US" sz="2400" dirty="0">
                <a:latin typeface="+mj-ea"/>
                <a:ea typeface="+mj-ea"/>
              </a:rPr>
              <a:t>管理</a:t>
            </a:r>
            <a:r>
              <a:rPr lang="zh-CN" altLang="en-US" sz="2400" dirty="0" smtClean="0">
                <a:latin typeface="+mj-ea"/>
                <a:ea typeface="+mj-ea"/>
              </a:rPr>
              <a:t>、自动</a:t>
            </a:r>
            <a:r>
              <a:rPr lang="zh-CN" altLang="en-US" sz="2400" dirty="0">
                <a:latin typeface="+mj-ea"/>
                <a:ea typeface="+mj-ea"/>
              </a:rPr>
              <a:t>喷淋</a:t>
            </a:r>
            <a:r>
              <a:rPr lang="zh-CN" altLang="en-US" sz="2400" dirty="0" smtClean="0">
                <a:latin typeface="+mj-ea"/>
                <a:ea typeface="+mj-ea"/>
              </a:rPr>
              <a:t>等物业智能化管理</a:t>
            </a:r>
            <a:endParaRPr lang="zh-CN" altLang="en-US" sz="2400" dirty="0">
              <a:latin typeface="+mj-ea"/>
              <a:ea typeface="+mj-ea"/>
            </a:endParaRPr>
          </a:p>
          <a:p>
            <a:pPr marL="742950" lvl="1" indent="-285750">
              <a:buFont typeface="Wingdings" panose="05000000000000000000" pitchFamily="2" charset="2"/>
              <a:buChar char="Ø"/>
            </a:pPr>
            <a:r>
              <a:rPr lang="zh-CN" altLang="en-US" sz="2400" dirty="0" smtClean="0">
                <a:latin typeface="+mj-ea"/>
                <a:ea typeface="+mj-ea"/>
              </a:rPr>
              <a:t>电子商务</a:t>
            </a:r>
            <a:r>
              <a:rPr lang="zh-CN" altLang="en-US" sz="2400" dirty="0">
                <a:latin typeface="+mj-ea"/>
                <a:ea typeface="+mj-ea"/>
              </a:rPr>
              <a:t>服务</a:t>
            </a:r>
            <a:r>
              <a:rPr lang="zh-CN" altLang="en-US" sz="2400" dirty="0" smtClean="0">
                <a:latin typeface="+mj-ea"/>
                <a:ea typeface="+mj-ea"/>
              </a:rPr>
              <a:t>：社区居民在家通过电子支付在线订购各种社区服务，例如：生活必须品，家政保洁等</a:t>
            </a:r>
            <a:endParaRPr lang="en-US" altLang="zh-CN" sz="2400" dirty="0" smtClean="0">
              <a:latin typeface="+mj-ea"/>
              <a:ea typeface="+mj-ea"/>
            </a:endParaRPr>
          </a:p>
          <a:p>
            <a:pPr marL="742950" lvl="1" indent="-285750">
              <a:buFont typeface="Wingdings" panose="05000000000000000000" pitchFamily="2" charset="2"/>
              <a:buChar char="Ø"/>
            </a:pPr>
            <a:r>
              <a:rPr lang="zh-CN" altLang="en-US" sz="2400" dirty="0" smtClean="0">
                <a:latin typeface="+mj-ea"/>
                <a:ea typeface="+mj-ea"/>
              </a:rPr>
              <a:t>智慧</a:t>
            </a:r>
            <a:r>
              <a:rPr lang="zh-CN" altLang="en-US" sz="2400" dirty="0">
                <a:latin typeface="+mj-ea"/>
                <a:ea typeface="+mj-ea"/>
              </a:rPr>
              <a:t>养老服务</a:t>
            </a:r>
            <a:r>
              <a:rPr lang="zh-CN" altLang="en-US" sz="2400" dirty="0" smtClean="0">
                <a:latin typeface="+mj-ea"/>
                <a:ea typeface="+mj-ea"/>
              </a:rPr>
              <a:t>：利用</a:t>
            </a:r>
            <a:r>
              <a:rPr lang="zh-CN" altLang="en-US" sz="2400" dirty="0">
                <a:latin typeface="+mj-ea"/>
                <a:ea typeface="+mj-ea"/>
              </a:rPr>
              <a:t>物联网</a:t>
            </a:r>
            <a:r>
              <a:rPr lang="zh-CN" altLang="en-US" sz="2400" dirty="0" smtClean="0">
                <a:latin typeface="+mj-ea"/>
                <a:ea typeface="+mj-ea"/>
              </a:rPr>
              <a:t>技术远程监控老人</a:t>
            </a:r>
            <a:r>
              <a:rPr lang="zh-CN" altLang="en-US" sz="2400" dirty="0">
                <a:latin typeface="+mj-ea"/>
                <a:ea typeface="+mj-ea"/>
              </a:rPr>
              <a:t>的</a:t>
            </a:r>
            <a:r>
              <a:rPr lang="zh-CN" altLang="en-US" sz="2400" dirty="0" smtClean="0">
                <a:latin typeface="+mj-ea"/>
                <a:ea typeface="+mj-ea"/>
              </a:rPr>
              <a:t>日常生活状态，也可以方便老人远程预定社区养老服务</a:t>
            </a:r>
            <a:endParaRPr lang="zh-CN" altLang="en-US" sz="2400" dirty="0">
              <a:latin typeface="+mj-ea"/>
              <a:ea typeface="+mj-ea"/>
            </a:endParaRPr>
          </a:p>
          <a:p>
            <a:pPr marL="742950" lvl="1" indent="-285750">
              <a:buFont typeface="Wingdings" panose="05000000000000000000" pitchFamily="2" charset="2"/>
              <a:buChar char="Ø"/>
            </a:pPr>
            <a:r>
              <a:rPr lang="zh-CN" altLang="en-US" sz="2400" dirty="0" smtClean="0">
                <a:latin typeface="+mj-ea"/>
                <a:ea typeface="+mj-ea"/>
              </a:rPr>
              <a:t>智慧</a:t>
            </a:r>
            <a:r>
              <a:rPr lang="zh-CN" altLang="en-US" sz="2400" dirty="0">
                <a:latin typeface="+mj-ea"/>
                <a:ea typeface="+mj-ea"/>
              </a:rPr>
              <a:t>家居</a:t>
            </a:r>
            <a:r>
              <a:rPr lang="zh-CN" altLang="en-US" sz="2400" dirty="0" smtClean="0">
                <a:latin typeface="+mj-ea"/>
                <a:ea typeface="+mj-ea"/>
              </a:rPr>
              <a:t>：以</a:t>
            </a:r>
            <a:r>
              <a:rPr lang="zh-CN" altLang="en-US" sz="2400" dirty="0">
                <a:latin typeface="+mj-ea"/>
                <a:ea typeface="+mj-ea"/>
              </a:rPr>
              <a:t>住宅为</a:t>
            </a:r>
            <a:r>
              <a:rPr lang="zh-CN" altLang="en-US" sz="2400" dirty="0" smtClean="0">
                <a:latin typeface="+mj-ea"/>
                <a:ea typeface="+mj-ea"/>
              </a:rPr>
              <a:t>平台集</a:t>
            </a:r>
            <a:r>
              <a:rPr lang="zh-CN" altLang="en-US" sz="2400" dirty="0">
                <a:latin typeface="+mj-ea"/>
                <a:ea typeface="+mj-ea"/>
              </a:rPr>
              <a:t>系统、结构、服务、管理为一体的高效、舒适、安全、便利、环保的居住环境</a:t>
            </a:r>
            <a:r>
              <a:rPr lang="zh-CN" altLang="en-US" sz="2400" dirty="0" smtClean="0">
                <a:latin typeface="+mj-ea"/>
                <a:ea typeface="+mj-ea"/>
              </a:rPr>
              <a:t>。</a:t>
            </a:r>
            <a:endParaRPr lang="zh-CN" altLang="en-US" sz="2400" dirty="0">
              <a:latin typeface="+mj-ea"/>
              <a:ea typeface="+mj-ea"/>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智慧社区</a:t>
            </a:r>
            <a:endParaRPr lang="zh-CN" altLang="en-US" sz="2800" dirty="0"/>
          </a:p>
        </p:txBody>
      </p:sp>
    </p:spTree>
    <p:extLst>
      <p:ext uri="{BB962C8B-B14F-4D97-AF65-F5344CB8AC3E}">
        <p14:creationId xmlns:p14="http://schemas.microsoft.com/office/powerpoint/2010/main" val="51204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61</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89383" y="1643555"/>
            <a:ext cx="8048625" cy="1938992"/>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zh-CN" altLang="en-US" sz="2400" dirty="0" smtClean="0"/>
              <a:t>新思维将依据建筑的使用用途、</a:t>
            </a:r>
            <a:r>
              <a:rPr lang="zh-CN" altLang="en-US" sz="2400" dirty="0"/>
              <a:t>环境和相应</a:t>
            </a:r>
            <a:r>
              <a:rPr lang="zh-CN" altLang="en-US" sz="2400" dirty="0" smtClean="0"/>
              <a:t>的国家标准，充分运用人机工学和</a:t>
            </a:r>
            <a:r>
              <a:rPr lang="zh-CN" altLang="en-US" sz="2400" dirty="0"/>
              <a:t>建筑美学原理</a:t>
            </a:r>
            <a:r>
              <a:rPr lang="zh-CN" altLang="en-US" sz="2400" dirty="0" smtClean="0"/>
              <a:t>，运用设计手段表达文化</a:t>
            </a:r>
            <a:r>
              <a:rPr lang="zh-CN" altLang="en-US" sz="2400" dirty="0"/>
              <a:t>、风格</a:t>
            </a:r>
            <a:r>
              <a:rPr lang="zh-CN" altLang="en-US" sz="2400" dirty="0" smtClean="0"/>
              <a:t>、氛围等</a:t>
            </a:r>
            <a:r>
              <a:rPr lang="zh-CN" altLang="en-US" sz="2400" dirty="0"/>
              <a:t>精神</a:t>
            </a:r>
            <a:r>
              <a:rPr lang="zh-CN" altLang="en-US" sz="2400" dirty="0" smtClean="0"/>
              <a:t>因素，创造</a:t>
            </a:r>
            <a:r>
              <a:rPr lang="zh-CN" altLang="en-US" sz="2400" dirty="0"/>
              <a:t>一种合理、舒适、</a:t>
            </a:r>
            <a:r>
              <a:rPr lang="zh-CN" altLang="en-US" sz="2400" dirty="0" smtClean="0"/>
              <a:t>优美的环境，奉献出满足客户的物质</a:t>
            </a:r>
            <a:r>
              <a:rPr lang="zh-CN" altLang="en-US" sz="2400" dirty="0"/>
              <a:t>和精神需要</a:t>
            </a:r>
            <a:r>
              <a:rPr lang="zh-CN" altLang="en-US" sz="2400" dirty="0" smtClean="0"/>
              <a:t>的室内环境设计方案。</a:t>
            </a:r>
            <a:endParaRPr lang="zh-CN" altLang="zh-CN" sz="2400" kern="100" dirty="0">
              <a:latin typeface="Calibri" panose="020F0502020204030204" pitchFamily="34" charset="0"/>
              <a:cs typeface="Times New Roman" panose="02020603050405020304" pitchFamily="18"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a:solidFill>
                  <a:srgbClr val="000000"/>
                </a:solidFill>
                <a:effectLst>
                  <a:outerShdw blurRad="38100" dist="38100" dir="2700000" algn="tl" rotWithShape="0">
                    <a:srgbClr val="000000">
                      <a:alpha val="43000"/>
                    </a:srgbClr>
                  </a:outerShdw>
                </a:effectLst>
                <a:latin typeface="Arial" panose="020B0604020202020204" pitchFamily="34" charset="0"/>
              </a:rPr>
              <a:t>建筑</a:t>
            </a:r>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rPr>
              <a:t>室内装饰</a:t>
            </a:r>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设计</a:t>
            </a:r>
            <a:endParaRPr lang="zh-CN" altLang="en-US" sz="2800" dirty="0"/>
          </a:p>
        </p:txBody>
      </p:sp>
    </p:spTree>
    <p:extLst>
      <p:ext uri="{BB962C8B-B14F-4D97-AF65-F5344CB8AC3E}">
        <p14:creationId xmlns:p14="http://schemas.microsoft.com/office/powerpoint/2010/main" val="233967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62</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89383" y="1524000"/>
            <a:ext cx="8048625" cy="1938992"/>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en-US" altLang="zh-CN" sz="2400" dirty="0" smtClean="0">
                <a:latin typeface="+mj-ea"/>
                <a:ea typeface="+mj-ea"/>
              </a:rPr>
              <a:t>2006-2010</a:t>
            </a:r>
            <a:r>
              <a:rPr lang="zh-CN" altLang="en-US" sz="2400" dirty="0">
                <a:latin typeface="+mj-ea"/>
                <a:ea typeface="+mj-ea"/>
              </a:rPr>
              <a:t>年间建筑设计行业业务规模持续扩大。</a:t>
            </a:r>
            <a:r>
              <a:rPr lang="en-US" altLang="zh-CN" sz="2400" dirty="0">
                <a:latin typeface="+mj-ea"/>
                <a:ea typeface="+mj-ea"/>
              </a:rPr>
              <a:t>2010</a:t>
            </a:r>
            <a:r>
              <a:rPr lang="zh-CN" altLang="en-US" sz="2400" dirty="0">
                <a:latin typeface="+mj-ea"/>
                <a:ea typeface="+mj-ea"/>
              </a:rPr>
              <a:t>年，行业完成合同额合计</a:t>
            </a:r>
            <a:r>
              <a:rPr lang="en-US" altLang="zh-CN" sz="2400" dirty="0">
                <a:latin typeface="+mj-ea"/>
                <a:ea typeface="+mj-ea"/>
              </a:rPr>
              <a:t>3260</a:t>
            </a:r>
            <a:r>
              <a:rPr lang="zh-CN" altLang="en-US" sz="2400" dirty="0">
                <a:latin typeface="+mj-ea"/>
                <a:ea typeface="+mj-ea"/>
              </a:rPr>
              <a:t>亿元，比上年增长</a:t>
            </a:r>
            <a:r>
              <a:rPr lang="en-US" altLang="zh-CN" sz="2400" dirty="0">
                <a:latin typeface="+mj-ea"/>
                <a:ea typeface="+mj-ea"/>
              </a:rPr>
              <a:t>17.14%</a:t>
            </a:r>
            <a:r>
              <a:rPr lang="zh-CN" altLang="en-US" sz="2400" dirty="0">
                <a:latin typeface="+mj-ea"/>
                <a:ea typeface="+mj-ea"/>
              </a:rPr>
              <a:t>，五年平均增长率约为</a:t>
            </a:r>
            <a:r>
              <a:rPr lang="en-US" altLang="zh-CN" sz="2400" dirty="0">
                <a:latin typeface="+mj-ea"/>
                <a:ea typeface="+mj-ea"/>
              </a:rPr>
              <a:t>21.70%</a:t>
            </a:r>
            <a:r>
              <a:rPr lang="zh-CN" altLang="en-US" sz="2400" dirty="0">
                <a:latin typeface="+mj-ea"/>
                <a:ea typeface="+mj-ea"/>
              </a:rPr>
              <a:t>。</a:t>
            </a:r>
            <a:r>
              <a:rPr lang="en-US" altLang="zh-CN" sz="2400" dirty="0">
                <a:latin typeface="+mj-ea"/>
                <a:ea typeface="+mj-ea"/>
              </a:rPr>
              <a:t>2010</a:t>
            </a:r>
            <a:r>
              <a:rPr lang="zh-CN" altLang="en-US" sz="2400" dirty="0">
                <a:latin typeface="+mj-ea"/>
                <a:ea typeface="+mj-ea"/>
              </a:rPr>
              <a:t>年，中国建筑设计行业营业收入合计</a:t>
            </a:r>
            <a:r>
              <a:rPr lang="en-US" altLang="zh-CN" sz="2400" dirty="0">
                <a:latin typeface="+mj-ea"/>
                <a:ea typeface="+mj-ea"/>
              </a:rPr>
              <a:t>3888</a:t>
            </a:r>
            <a:r>
              <a:rPr lang="zh-CN" altLang="en-US" sz="2400" dirty="0">
                <a:latin typeface="+mj-ea"/>
                <a:ea typeface="+mj-ea"/>
              </a:rPr>
              <a:t>亿元，比上年增长</a:t>
            </a:r>
            <a:r>
              <a:rPr lang="en-US" altLang="zh-CN" sz="2400" dirty="0">
                <a:latin typeface="+mj-ea"/>
                <a:ea typeface="+mj-ea"/>
              </a:rPr>
              <a:t>38.53%</a:t>
            </a:r>
            <a:r>
              <a:rPr lang="zh-CN" altLang="en-US" sz="2400" dirty="0">
                <a:latin typeface="+mj-ea"/>
                <a:ea typeface="+mj-ea"/>
              </a:rPr>
              <a:t>，五年平均增长率约为</a:t>
            </a:r>
            <a:r>
              <a:rPr lang="en-US" altLang="zh-CN" sz="2400" dirty="0">
                <a:latin typeface="+mj-ea"/>
                <a:ea typeface="+mj-ea"/>
              </a:rPr>
              <a:t>21.37%</a:t>
            </a:r>
            <a:endParaRPr lang="zh-CN" altLang="zh-CN" sz="2400" kern="100" dirty="0">
              <a:latin typeface="+mj-ea"/>
              <a:ea typeface="+mj-ea"/>
              <a:cs typeface="Times New Roman" panose="02020603050405020304" pitchFamily="18"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rPr>
              <a:t>建筑</a:t>
            </a:r>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设计</a:t>
            </a:r>
            <a:endParaRPr lang="zh-CN" altLang="en-US" sz="2800" dirty="0"/>
          </a:p>
        </p:txBody>
      </p:sp>
    </p:spTree>
    <p:extLst>
      <p:ext uri="{BB962C8B-B14F-4D97-AF65-F5344CB8AC3E}">
        <p14:creationId xmlns:p14="http://schemas.microsoft.com/office/powerpoint/2010/main" val="13823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63</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6" name="矩形 5"/>
          <p:cNvSpPr/>
          <p:nvPr/>
        </p:nvSpPr>
        <p:spPr>
          <a:xfrm>
            <a:off x="489383" y="1524000"/>
            <a:ext cx="8048625" cy="1569660"/>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zh-CN" altLang="en-US" sz="2400" dirty="0"/>
              <a:t>新</a:t>
            </a:r>
            <a:r>
              <a:rPr lang="zh-CN" altLang="en-US" sz="2400" dirty="0" smtClean="0"/>
              <a:t>思维景观设计秉持尊重历史、尊重文化，将经济、适用、美观三者有机结合，因地制宜，综合考虑美观、布局、造景、休憩、游玩、健身等多方面因素，实现装饰、美化环境的</a:t>
            </a:r>
            <a:r>
              <a:rPr lang="zh-CN" altLang="en-US" sz="2400" dirty="0"/>
              <a:t>效果</a:t>
            </a:r>
            <a:r>
              <a:rPr lang="zh-CN" altLang="en-US" sz="2400" kern="100" dirty="0" smtClean="0">
                <a:latin typeface="Calibri" panose="020F0502020204030204" pitchFamily="34"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园林景观设计</a:t>
            </a:r>
            <a:endParaRPr lang="zh-CN" altLang="en-US" sz="2800" dirty="0"/>
          </a:p>
        </p:txBody>
      </p:sp>
    </p:spTree>
    <p:extLst>
      <p:ext uri="{BB962C8B-B14F-4D97-AF65-F5344CB8AC3E}">
        <p14:creationId xmlns:p14="http://schemas.microsoft.com/office/powerpoint/2010/main" val="228100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64</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新思维贸易</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r>
              <a:rPr lang="zh-CN" altLang="en-US" sz="2400" b="1" dirty="0">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新思维留学</a:t>
            </a:r>
          </a:p>
        </p:txBody>
      </p:sp>
      <p:sp>
        <p:nvSpPr>
          <p:cNvPr id="59" name="AutoShape 47"/>
          <p:cNvSpPr>
            <a:spLocks noChangeArrowheads="1"/>
          </p:cNvSpPr>
          <p:nvPr/>
        </p:nvSpPr>
        <p:spPr bwMode="gray">
          <a:xfrm>
            <a:off x="3352800" y="5037264"/>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新思维软件</a:t>
            </a:r>
            <a:endParaRPr lang="zh-CN" altLang="en-US" sz="2400" b="1" dirty="0">
              <a:solidFill>
                <a:schemeClr val="tx1"/>
              </a:solidFill>
              <a:latin typeface="+mj-ea"/>
              <a:ea typeface="+mj-ea"/>
            </a:endParaRPr>
          </a:p>
        </p:txBody>
      </p:sp>
    </p:spTree>
    <p:extLst>
      <p:ext uri="{BB962C8B-B14F-4D97-AF65-F5344CB8AC3E}">
        <p14:creationId xmlns:p14="http://schemas.microsoft.com/office/powerpoint/2010/main" val="250978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5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199" y="1732088"/>
            <a:ext cx="8048625" cy="1569660"/>
          </a:xfrm>
          <a:prstGeom prst="rect">
            <a:avLst/>
          </a:prstGeom>
        </p:spPr>
        <p:txBody>
          <a:bodyPr wrap="square">
            <a:spAutoFit/>
          </a:bodyPr>
          <a:lstStyle/>
          <a:p>
            <a:pPr marL="342900" indent="-342900" algn="just" eaLnBrk="0" hangingPunct="0">
              <a:spcBef>
                <a:spcPts val="0"/>
              </a:spcBef>
              <a:buFont typeface="Wingdings" panose="05000000000000000000" pitchFamily="2" charset="2"/>
              <a:buChar char="l"/>
              <a:defRPr/>
            </a:pPr>
            <a:r>
              <a:rPr lang="zh-CN" altLang="en-US" sz="2400" kern="0" dirty="0" smtClean="0">
                <a:latin typeface="Calibri" panose="020F0502020204030204" pitchFamily="34" charset="0"/>
                <a:cs typeface="宋体" panose="02010600030101010101" pitchFamily="2" charset="-122"/>
              </a:rPr>
              <a:t>产品的国际营销</a:t>
            </a:r>
            <a:r>
              <a:rPr lang="zh-CN" altLang="zh-CN" sz="2400" kern="0" dirty="0" smtClean="0">
                <a:latin typeface="Calibri" panose="020F0502020204030204" pitchFamily="34" charset="0"/>
                <a:cs typeface="宋体" panose="02010600030101010101" pitchFamily="2" charset="-122"/>
              </a:rPr>
              <a:t>是</a:t>
            </a:r>
            <a:r>
              <a:rPr lang="zh-CN" altLang="zh-CN" sz="2400" kern="0" dirty="0">
                <a:latin typeface="Calibri" panose="020F0502020204030204" pitchFamily="34" charset="0"/>
                <a:cs typeface="宋体" panose="02010600030101010101" pitchFamily="2" charset="-122"/>
              </a:rPr>
              <a:t>一项令人</a:t>
            </a:r>
            <a:r>
              <a:rPr lang="zh-CN" altLang="zh-CN" sz="2400" kern="0" dirty="0" smtClean="0">
                <a:latin typeface="Calibri" panose="020F0502020204030204" pitchFamily="34" charset="0"/>
                <a:cs typeface="宋体" panose="02010600030101010101" pitchFamily="2" charset="-122"/>
              </a:rPr>
              <a:t>望而生畏</a:t>
            </a:r>
            <a:r>
              <a:rPr lang="zh-CN" altLang="en-US" sz="2400" kern="0" dirty="0" smtClean="0">
                <a:latin typeface="Calibri" panose="020F0502020204030204" pitchFamily="34" charset="0"/>
                <a:cs typeface="宋体" panose="02010600030101010101" pitchFamily="2" charset="-122"/>
              </a:rPr>
              <a:t>并且</a:t>
            </a:r>
            <a:r>
              <a:rPr lang="zh-CN" altLang="zh-CN" sz="2400" kern="0" dirty="0" smtClean="0">
                <a:latin typeface="Calibri" panose="020F0502020204030204" pitchFamily="34" charset="0"/>
                <a:cs typeface="宋体" panose="02010600030101010101" pitchFamily="2" charset="-122"/>
              </a:rPr>
              <a:t>充满</a:t>
            </a:r>
            <a:r>
              <a:rPr lang="zh-CN" altLang="zh-CN" sz="2400" kern="0" dirty="0">
                <a:latin typeface="Calibri" panose="020F0502020204030204" pitchFamily="34" charset="0"/>
                <a:cs typeface="宋体" panose="02010600030101010101" pitchFamily="2" charset="-122"/>
              </a:rPr>
              <a:t>挑战的任务。新思维科技的总部设置于中国</a:t>
            </a:r>
            <a:r>
              <a:rPr lang="zh-CN" altLang="zh-CN" sz="2400" kern="0" dirty="0" smtClean="0">
                <a:latin typeface="Calibri" panose="020F0502020204030204" pitchFamily="34" charset="0"/>
                <a:cs typeface="宋体" panose="02010600030101010101" pitchFamily="2" charset="-122"/>
              </a:rPr>
              <a:t>，</a:t>
            </a:r>
            <a:r>
              <a:rPr lang="zh-CN" altLang="en-US" sz="2400" kern="0" dirty="0" smtClean="0">
                <a:latin typeface="Calibri" panose="020F0502020204030204" pitchFamily="34" charset="0"/>
                <a:cs typeface="宋体" panose="02010600030101010101" pitchFamily="2" charset="-122"/>
              </a:rPr>
              <a:t>我们</a:t>
            </a:r>
            <a:r>
              <a:rPr lang="zh-CN" altLang="zh-CN" sz="2400" kern="0" dirty="0" smtClean="0">
                <a:latin typeface="Calibri" panose="020F0502020204030204" pitchFamily="34" charset="0"/>
                <a:cs typeface="宋体" panose="02010600030101010101" pitchFamily="2" charset="-122"/>
              </a:rPr>
              <a:t>凭借</a:t>
            </a:r>
            <a:r>
              <a:rPr lang="zh-CN" altLang="zh-CN" sz="2400" kern="0" dirty="0">
                <a:latin typeface="Calibri" panose="020F0502020204030204" pitchFamily="34" charset="0"/>
                <a:cs typeface="宋体" panose="02010600030101010101" pitchFamily="2" charset="-122"/>
              </a:rPr>
              <a:t>在</a:t>
            </a:r>
            <a:r>
              <a:rPr lang="zh-CN" altLang="zh-CN" sz="2400" kern="0" dirty="0" smtClean="0">
                <a:latin typeface="Calibri" panose="020F0502020204030204" pitchFamily="34" charset="0"/>
                <a:cs typeface="宋体" panose="02010600030101010101" pitchFamily="2" charset="-122"/>
              </a:rPr>
              <a:t>中国和</a:t>
            </a:r>
            <a:r>
              <a:rPr lang="zh-CN" altLang="zh-CN" sz="2400" kern="0" dirty="0">
                <a:latin typeface="Calibri" panose="020F0502020204030204" pitchFamily="34" charset="0"/>
                <a:cs typeface="宋体" panose="02010600030101010101" pitchFamily="2" charset="-122"/>
              </a:rPr>
              <a:t>邻国</a:t>
            </a:r>
            <a:r>
              <a:rPr lang="zh-CN" altLang="zh-CN" sz="2400" kern="0" dirty="0" smtClean="0">
                <a:latin typeface="Calibri" panose="020F0502020204030204" pitchFamily="34" charset="0"/>
                <a:cs typeface="宋体" panose="02010600030101010101" pitchFamily="2" charset="-122"/>
              </a:rPr>
              <a:t>的</a:t>
            </a:r>
            <a:r>
              <a:rPr lang="zh-CN" altLang="en-US" sz="2400" kern="0" dirty="0" smtClean="0">
                <a:latin typeface="Calibri" panose="020F0502020204030204" pitchFamily="34" charset="0"/>
                <a:cs typeface="宋体" panose="02010600030101010101" pitchFamily="2" charset="-122"/>
              </a:rPr>
              <a:t>营销</a:t>
            </a:r>
            <a:r>
              <a:rPr lang="zh-CN" altLang="zh-CN" sz="2400" kern="0" dirty="0" smtClean="0">
                <a:latin typeface="Calibri" panose="020F0502020204030204" pitchFamily="34" charset="0"/>
                <a:cs typeface="宋体" panose="02010600030101010101" pitchFamily="2" charset="-122"/>
              </a:rPr>
              <a:t>策略</a:t>
            </a:r>
            <a:r>
              <a:rPr lang="zh-CN" altLang="en-US" sz="2400" kern="0" dirty="0" smtClean="0">
                <a:latin typeface="Calibri" panose="020F0502020204030204" pitchFamily="34" charset="0"/>
                <a:cs typeface="宋体" panose="02010600030101010101" pitchFamily="2" charset="-122"/>
              </a:rPr>
              <a:t>以及</a:t>
            </a:r>
            <a:r>
              <a:rPr lang="zh-CN" altLang="zh-CN" sz="2400" kern="0" dirty="0" smtClean="0">
                <a:latin typeface="Calibri" panose="020F0502020204030204" pitchFamily="34" charset="0"/>
                <a:cs typeface="宋体" panose="02010600030101010101" pitchFamily="2" charset="-122"/>
              </a:rPr>
              <a:t>市场经验</a:t>
            </a:r>
            <a:r>
              <a:rPr lang="zh-CN" altLang="en-US" sz="2400" kern="0" dirty="0" smtClean="0">
                <a:latin typeface="Calibri" panose="020F0502020204030204" pitchFamily="34" charset="0"/>
                <a:cs typeface="宋体" panose="02010600030101010101" pitchFamily="2" charset="-122"/>
              </a:rPr>
              <a:t>，来</a:t>
            </a:r>
            <a:r>
              <a:rPr lang="zh-CN" altLang="zh-CN" sz="2400" kern="0" dirty="0" smtClean="0">
                <a:latin typeface="Calibri" panose="020F0502020204030204" pitchFamily="34" charset="0"/>
                <a:cs typeface="宋体" panose="02010600030101010101" pitchFamily="2" charset="-122"/>
              </a:rPr>
              <a:t>为</a:t>
            </a:r>
            <a:r>
              <a:rPr lang="zh-CN" altLang="en-US" sz="2400" kern="0" dirty="0">
                <a:latin typeface="Calibri" panose="020F0502020204030204" pitchFamily="34" charset="0"/>
                <a:cs typeface="宋体" panose="02010600030101010101" pitchFamily="2" charset="-122"/>
              </a:rPr>
              <a:t>客户</a:t>
            </a:r>
            <a:r>
              <a:rPr lang="zh-CN" altLang="zh-CN" sz="2400" kern="0" dirty="0" smtClean="0">
                <a:latin typeface="Calibri" panose="020F0502020204030204" pitchFamily="34" charset="0"/>
                <a:cs typeface="宋体" panose="02010600030101010101" pitchFamily="2" charset="-122"/>
              </a:rPr>
              <a:t>的</a:t>
            </a:r>
            <a:r>
              <a:rPr lang="zh-CN" altLang="en-US" sz="2400" kern="0" dirty="0" smtClean="0">
                <a:latin typeface="Calibri" panose="020F0502020204030204" pitchFamily="34" charset="0"/>
                <a:cs typeface="宋体" panose="02010600030101010101" pitchFamily="2" charset="-122"/>
              </a:rPr>
              <a:t>国际</a:t>
            </a:r>
            <a:r>
              <a:rPr lang="zh-CN" altLang="zh-CN" sz="2400" kern="0" dirty="0" smtClean="0">
                <a:latin typeface="Calibri" panose="020F0502020204030204" pitchFamily="34" charset="0"/>
                <a:cs typeface="宋体" panose="02010600030101010101" pitchFamily="2" charset="-122"/>
              </a:rPr>
              <a:t>业务</a:t>
            </a:r>
            <a:r>
              <a:rPr lang="zh-CN" altLang="zh-CN" sz="2400" kern="0" dirty="0">
                <a:latin typeface="Calibri" panose="020F0502020204030204" pitchFamily="34" charset="0"/>
                <a:cs typeface="宋体" panose="02010600030101010101" pitchFamily="2" charset="-122"/>
              </a:rPr>
              <a:t>拓展</a:t>
            </a:r>
            <a:r>
              <a:rPr lang="zh-CN" altLang="zh-CN" sz="2400" kern="0" dirty="0" smtClean="0">
                <a:latin typeface="Calibri" panose="020F0502020204030204" pitchFamily="34" charset="0"/>
                <a:cs typeface="宋体" panose="02010600030101010101" pitchFamily="2" charset="-122"/>
              </a:rPr>
              <a:t>提供本地</a:t>
            </a:r>
            <a:r>
              <a:rPr lang="zh-CN" altLang="zh-CN" sz="2400" kern="0" dirty="0">
                <a:latin typeface="Calibri" panose="020F0502020204030204" pitchFamily="34" charset="0"/>
                <a:cs typeface="宋体" panose="02010600030101010101" pitchFamily="2" charset="-122"/>
              </a:rPr>
              <a:t>研发、销售</a:t>
            </a:r>
            <a:r>
              <a:rPr lang="zh-CN" altLang="zh-CN" sz="2400" kern="0" dirty="0" smtClean="0">
                <a:latin typeface="Calibri" panose="020F0502020204030204" pitchFamily="34" charset="0"/>
                <a:cs typeface="宋体" panose="02010600030101010101" pitchFamily="2" charset="-122"/>
              </a:rPr>
              <a:t>和</a:t>
            </a:r>
            <a:r>
              <a:rPr lang="zh-CN" altLang="en-US" sz="2400" kern="0" dirty="0" smtClean="0">
                <a:latin typeface="Calibri" panose="020F0502020204030204" pitchFamily="34" charset="0"/>
                <a:cs typeface="宋体" panose="02010600030101010101" pitchFamily="2" charset="-122"/>
              </a:rPr>
              <a:t>技术支持等一系列服务</a:t>
            </a:r>
            <a:r>
              <a:rPr lang="zh-CN" altLang="zh-CN" sz="2400" kern="0" dirty="0" smtClean="0">
                <a:latin typeface="Calibri" panose="020F0502020204030204" pitchFamily="34" charset="0"/>
                <a:cs typeface="宋体" panose="02010600030101010101" pitchFamily="2" charset="-122"/>
              </a:rPr>
              <a:t>。</a:t>
            </a:r>
            <a:endParaRPr lang="zh-CN" altLang="zh-CN" sz="2400" kern="100" dirty="0">
              <a:latin typeface="Calibri" panose="020F0502020204030204" pitchFamily="34" charset="0"/>
              <a:cs typeface="Times New Roman" panose="02020603050405020304" pitchFamily="18" charset="0"/>
            </a:endParaRPr>
          </a:p>
        </p:txBody>
      </p:sp>
      <p:pic>
        <p:nvPicPr>
          <p:cNvPr id="5" name="图片 4" descr="http://42.121.194.40/com/sites/default/files/layf.gif"/>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14400" y="3585492"/>
            <a:ext cx="7334250" cy="2161829"/>
          </a:xfrm>
          <a:prstGeom prst="rect">
            <a:avLst/>
          </a:prstGeom>
          <a:noFill/>
          <a:ln>
            <a:noFill/>
          </a:ln>
        </p:spPr>
      </p:pic>
      <p:sp>
        <p:nvSpPr>
          <p:cNvPr id="7"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65</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8"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宋体" panose="02010600030101010101" pitchFamily="2" charset="-122"/>
                <a:ea typeface="宋体" panose="02010600030101010101" pitchFamily="2" charset="-122"/>
              </a:rPr>
              <a:t>离岸交付中心（</a:t>
            </a:r>
            <a:r>
              <a:rPr lang="en-US" altLang="zh-CN" sz="2800" b="1" dirty="0">
                <a:solidFill>
                  <a:srgbClr val="000000"/>
                </a:solidFill>
                <a:effectLst>
                  <a:outerShdw blurRad="38100" dist="38100" dir="2700000" algn="tl" rotWithShape="0">
                    <a:srgbClr val="000000">
                      <a:alpha val="43000"/>
                    </a:srgbClr>
                  </a:outerShdw>
                </a:effectLst>
                <a:latin typeface="宋体" panose="02010600030101010101" pitchFamily="2" charset="-122"/>
                <a:ea typeface="宋体" panose="02010600030101010101" pitchFamily="2" charset="-122"/>
              </a:rPr>
              <a:t>ODC</a:t>
            </a:r>
            <a:r>
              <a:rPr lang="zh-CN" altLang="zh-CN" sz="2800" b="1" dirty="0">
                <a:solidFill>
                  <a:srgbClr val="000000"/>
                </a:solidFill>
                <a:effectLst>
                  <a:outerShdw blurRad="38100" dist="38100" dir="2700000" algn="tl" rotWithShape="0">
                    <a:srgbClr val="000000">
                      <a:alpha val="43000"/>
                    </a:srgbClr>
                  </a:outerShdw>
                </a:effectLst>
                <a:latin typeface="宋体" panose="02010600030101010101" pitchFamily="2" charset="-122"/>
                <a:ea typeface="宋体" panose="02010600030101010101" pitchFamily="2" charset="-122"/>
              </a:rPr>
              <a:t>）</a:t>
            </a:r>
            <a:endParaRPr lang="zh-CN" altLang="en-US" sz="2800" dirty="0"/>
          </a:p>
        </p:txBody>
      </p:sp>
    </p:spTree>
    <p:extLst>
      <p:ext uri="{BB962C8B-B14F-4D97-AF65-F5344CB8AC3E}">
        <p14:creationId xmlns:p14="http://schemas.microsoft.com/office/powerpoint/2010/main" val="220685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0" y="1833265"/>
            <a:ext cx="4191000" cy="3416320"/>
          </a:xfrm>
          <a:prstGeom prst="rect">
            <a:avLst/>
          </a:prstGeom>
        </p:spPr>
        <p:txBody>
          <a:bodyPr wrap="square">
            <a:spAutoFit/>
          </a:bodyPr>
          <a:lstStyle/>
          <a:p>
            <a:pPr algn="just"/>
            <a:r>
              <a:rPr lang="en-US" altLang="zh-CN" sz="2400" kern="0" dirty="0">
                <a:latin typeface="宋体" panose="02010600030101010101" pitchFamily="2" charset="-122"/>
                <a:cs typeface="宋体" panose="02010600030101010101" pitchFamily="2" charset="-122"/>
              </a:rPr>
              <a:t> </a:t>
            </a:r>
            <a:r>
              <a:rPr lang="en-US" altLang="zh-CN" sz="2400" kern="0" dirty="0" smtClean="0">
                <a:latin typeface="宋体" panose="02010600030101010101" pitchFamily="2" charset="-122"/>
                <a:cs typeface="宋体" panose="02010600030101010101" pitchFamily="2" charset="-122"/>
              </a:rPr>
              <a:t>   </a:t>
            </a:r>
            <a:r>
              <a:rPr lang="zh-CN" altLang="zh-CN" sz="2400" kern="0" dirty="0" smtClean="0">
                <a:cs typeface="宋体" panose="02010600030101010101" pitchFamily="2" charset="-122"/>
              </a:rPr>
              <a:t>新</a:t>
            </a:r>
            <a:r>
              <a:rPr lang="zh-CN" altLang="zh-CN" sz="2400" kern="0" dirty="0">
                <a:cs typeface="宋体" panose="02010600030101010101" pitchFamily="2" charset="-122"/>
              </a:rPr>
              <a:t>思维科技产品全球化服务（</a:t>
            </a:r>
            <a:r>
              <a:rPr lang="en-US" altLang="zh-CN" sz="2400" kern="0" dirty="0">
                <a:cs typeface="宋体" panose="02010600030101010101" pitchFamily="2" charset="-122"/>
              </a:rPr>
              <a:t>PGS</a:t>
            </a:r>
            <a:r>
              <a:rPr lang="zh-CN" altLang="zh-CN" sz="2400" kern="0" dirty="0">
                <a:cs typeface="宋体" panose="02010600030101010101" pitchFamily="2" charset="-122"/>
              </a:rPr>
              <a:t>）能够</a:t>
            </a:r>
            <a:r>
              <a:rPr lang="zh-CN" altLang="zh-CN" sz="2400" kern="0" dirty="0" smtClean="0">
                <a:cs typeface="宋体" panose="02010600030101010101" pitchFamily="2" charset="-122"/>
              </a:rPr>
              <a:t>为中小型</a:t>
            </a:r>
            <a:r>
              <a:rPr lang="zh-CN" altLang="zh-CN" sz="2400" kern="0" dirty="0">
                <a:cs typeface="宋体" panose="02010600030101010101" pitchFamily="2" charset="-122"/>
              </a:rPr>
              <a:t>客户提供</a:t>
            </a:r>
            <a:r>
              <a:rPr lang="zh-CN" altLang="zh-CN" sz="2400" kern="0" dirty="0" smtClean="0">
                <a:cs typeface="宋体" panose="02010600030101010101" pitchFamily="2" charset="-122"/>
              </a:rPr>
              <a:t>一系列</a:t>
            </a:r>
            <a:r>
              <a:rPr lang="zh-CN" altLang="en-US" sz="2400" kern="0" dirty="0" smtClean="0">
                <a:cs typeface="宋体" panose="02010600030101010101" pitchFamily="2" charset="-122"/>
              </a:rPr>
              <a:t>多</a:t>
            </a:r>
            <a:r>
              <a:rPr lang="zh-CN" altLang="zh-CN" sz="2400" kern="0" dirty="0" smtClean="0">
                <a:cs typeface="宋体" panose="02010600030101010101" pitchFamily="2" charset="-122"/>
              </a:rPr>
              <a:t>语言</a:t>
            </a:r>
            <a:r>
              <a:rPr lang="zh-CN" altLang="zh-CN" sz="2400" kern="0" dirty="0">
                <a:cs typeface="宋体" panose="02010600030101010101" pitchFamily="2" charset="-122"/>
              </a:rPr>
              <a:t>的相关服务和解决方案。在开发</a:t>
            </a:r>
            <a:r>
              <a:rPr lang="zh-CN" altLang="zh-CN" sz="2400" kern="0" dirty="0" smtClean="0">
                <a:cs typeface="宋体" panose="02010600030101010101" pitchFamily="2" charset="-122"/>
              </a:rPr>
              <a:t>新服务</a:t>
            </a:r>
            <a:r>
              <a:rPr lang="zh-CN" altLang="zh-CN" sz="2400" kern="0" dirty="0">
                <a:cs typeface="宋体" panose="02010600030101010101" pitchFamily="2" charset="-122"/>
              </a:rPr>
              <a:t>和技术的过程中</a:t>
            </a:r>
            <a:r>
              <a:rPr lang="zh-CN" altLang="zh-CN" sz="2400" kern="0" dirty="0" smtClean="0">
                <a:cs typeface="宋体" panose="02010600030101010101" pitchFamily="2" charset="-122"/>
              </a:rPr>
              <a:t>，</a:t>
            </a:r>
            <a:r>
              <a:rPr lang="zh-CN" altLang="en-US" sz="2400" kern="0" dirty="0" smtClean="0">
                <a:cs typeface="宋体" panose="02010600030101010101" pitchFamily="2" charset="-122"/>
              </a:rPr>
              <a:t>我们充分</a:t>
            </a:r>
            <a:r>
              <a:rPr lang="zh-CN" altLang="zh-CN" sz="2400" kern="0" dirty="0" smtClean="0">
                <a:cs typeface="宋体" panose="02010600030101010101" pitchFamily="2" charset="-122"/>
              </a:rPr>
              <a:t>利用中国</a:t>
            </a:r>
            <a:r>
              <a:rPr lang="zh-CN" altLang="zh-CN" sz="2400" kern="0" dirty="0">
                <a:cs typeface="宋体" panose="02010600030101010101" pitchFamily="2" charset="-122"/>
              </a:rPr>
              <a:t>的成本优势</a:t>
            </a:r>
            <a:r>
              <a:rPr lang="zh-CN" altLang="zh-CN" sz="2400" kern="0" dirty="0" smtClean="0">
                <a:cs typeface="宋体" panose="02010600030101010101" pitchFamily="2" charset="-122"/>
              </a:rPr>
              <a:t>，</a:t>
            </a:r>
            <a:r>
              <a:rPr lang="zh-CN" altLang="en-US" sz="2400" kern="0" dirty="0" smtClean="0">
                <a:cs typeface="宋体" panose="02010600030101010101" pitchFamily="2" charset="-122"/>
              </a:rPr>
              <a:t>结合相关的专业知识来为客户开发一整套具有特色的产品全球化解决方案。</a:t>
            </a:r>
            <a:endParaRPr lang="zh-CN" altLang="en-US" sz="24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46" y="2477292"/>
            <a:ext cx="3728466" cy="2128266"/>
          </a:xfrm>
          <a:prstGeom prst="rect">
            <a:avLst/>
          </a:prstGeom>
        </p:spPr>
      </p:pic>
      <p:sp>
        <p:nvSpPr>
          <p:cNvPr id="7"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66</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8"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产品全球化服务</a:t>
            </a:r>
            <a:endParaRPr lang="zh-CN" altLang="en-US" sz="2800" dirty="0"/>
          </a:p>
        </p:txBody>
      </p:sp>
    </p:spTree>
    <p:extLst>
      <p:ext uri="{BB962C8B-B14F-4D97-AF65-F5344CB8AC3E}">
        <p14:creationId xmlns:p14="http://schemas.microsoft.com/office/powerpoint/2010/main" val="14073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67</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7" name="矩形 6"/>
          <p:cNvSpPr/>
          <p:nvPr/>
        </p:nvSpPr>
        <p:spPr>
          <a:xfrm>
            <a:off x="533400" y="1828801"/>
            <a:ext cx="7848600" cy="3046988"/>
          </a:xfrm>
          <a:prstGeom prst="rect">
            <a:avLst/>
          </a:prstGeom>
        </p:spPr>
        <p:txBody>
          <a:bodyPr wrap="square">
            <a:spAutoFit/>
          </a:bodyPr>
          <a:lstStyle/>
          <a:p>
            <a:pPr marL="342900" indent="-342900" algn="just">
              <a:buFont typeface="Wingdings" panose="05000000000000000000" pitchFamily="2" charset="2"/>
              <a:buChar char="l"/>
            </a:pPr>
            <a:r>
              <a:rPr lang="zh-CN" altLang="zh-CN" sz="2400" dirty="0">
                <a:latin typeface="宋体" panose="02010600030101010101" pitchFamily="2" charset="-122"/>
                <a:cs typeface="宋体" panose="02010600030101010101" pitchFamily="2" charset="-122"/>
              </a:rPr>
              <a:t>全面满足客户</a:t>
            </a:r>
            <a:r>
              <a:rPr lang="zh-CN" altLang="en-US" sz="2400" dirty="0">
                <a:latin typeface="宋体" panose="02010600030101010101" pitchFamily="2" charset="-122"/>
                <a:cs typeface="宋体" panose="02010600030101010101" pitchFamily="2" charset="-122"/>
              </a:rPr>
              <a:t>的</a:t>
            </a:r>
            <a:r>
              <a:rPr lang="zh-CN" altLang="zh-CN" sz="2400" dirty="0">
                <a:latin typeface="宋体" panose="02010600030101010101" pitchFamily="2" charset="-122"/>
                <a:cs typeface="宋体" panose="02010600030101010101" pitchFamily="2" charset="-122"/>
              </a:rPr>
              <a:t>弹性用人需求，彻底解决岗位流动性大、管理难度大</a:t>
            </a:r>
            <a:r>
              <a:rPr lang="zh-CN" altLang="en-US" sz="2400" dirty="0">
                <a:latin typeface="宋体" panose="02010600030101010101" pitchFamily="2" charset="-122"/>
                <a:cs typeface="宋体" panose="02010600030101010101" pitchFamily="2" charset="-122"/>
              </a:rPr>
              <a:t>等问题，</a:t>
            </a:r>
            <a:r>
              <a:rPr lang="zh-CN" altLang="zh-CN" sz="2400" dirty="0">
                <a:latin typeface="宋体" panose="02010600030101010101" pitchFamily="2" charset="-122"/>
                <a:cs typeface="宋体" panose="02010600030101010101" pitchFamily="2" charset="-122"/>
              </a:rPr>
              <a:t>以及大量临时性用工问题。</a:t>
            </a:r>
            <a:endParaRPr lang="en-US" altLang="zh-CN" sz="2400" dirty="0">
              <a:latin typeface="宋体" panose="02010600030101010101" pitchFamily="2" charset="-122"/>
              <a:cs typeface="宋体" panose="02010600030101010101" pitchFamily="2" charset="-122"/>
            </a:endParaRPr>
          </a:p>
          <a:p>
            <a:pPr marL="342900" indent="-342900" algn="just">
              <a:buFont typeface="Wingdings" panose="05000000000000000000" pitchFamily="2" charset="2"/>
              <a:buChar char="l"/>
            </a:pPr>
            <a:r>
              <a:rPr lang="zh-CN" altLang="zh-CN" sz="2400" dirty="0">
                <a:latin typeface="宋体" panose="02010600030101010101" pitchFamily="2" charset="-122"/>
                <a:cs typeface="宋体" panose="02010600030101010101" pitchFamily="2" charset="-122"/>
              </a:rPr>
              <a:t>人才派遣服务涵盖员工的招聘、培训、考勤、绩效、在</a:t>
            </a:r>
            <a:r>
              <a:rPr lang="en-US" altLang="zh-CN" sz="2400" dirty="0">
                <a:latin typeface="宋体" panose="02010600030101010101" pitchFamily="2" charset="-122"/>
                <a:cs typeface="宋体" panose="02010600030101010101" pitchFamily="2" charset="-122"/>
              </a:rPr>
              <a:t>/</a:t>
            </a:r>
            <a:r>
              <a:rPr lang="zh-CN" altLang="zh-CN" sz="2400" dirty="0">
                <a:latin typeface="宋体" panose="02010600030101010101" pitchFamily="2" charset="-122"/>
                <a:cs typeface="宋体" panose="02010600030101010101" pitchFamily="2" charset="-122"/>
              </a:rPr>
              <a:t>离职管理、人员的补充、员工各类突发事件的处理等全方位一体化的员工管理服务。</a:t>
            </a:r>
            <a:endParaRPr lang="en-US" altLang="zh-CN" sz="2400" dirty="0">
              <a:latin typeface="宋体" panose="02010600030101010101" pitchFamily="2" charset="-122"/>
              <a:cs typeface="宋体" panose="02010600030101010101" pitchFamily="2" charset="-122"/>
            </a:endParaRPr>
          </a:p>
          <a:p>
            <a:pPr marL="342900" indent="-342900" algn="just">
              <a:buFont typeface="Wingdings" panose="05000000000000000000" pitchFamily="2" charset="2"/>
              <a:buChar char="l"/>
            </a:pPr>
            <a:r>
              <a:rPr lang="zh-CN" altLang="zh-CN" sz="2400" dirty="0">
                <a:latin typeface="宋体" panose="02010600030101010101" pitchFamily="2" charset="-122"/>
                <a:cs typeface="宋体" panose="02010600030101010101" pitchFamily="2" charset="-122"/>
              </a:rPr>
              <a:t>人才派遣服务能够简化客户的用工程序、减少人员管理成本、降低用工风险，使客户</a:t>
            </a:r>
            <a:r>
              <a:rPr lang="zh-CN" altLang="zh-CN" sz="2400" dirty="0" smtClean="0">
                <a:latin typeface="宋体" panose="02010600030101010101" pitchFamily="2" charset="-122"/>
                <a:cs typeface="宋体" panose="02010600030101010101" pitchFamily="2" charset="-122"/>
              </a:rPr>
              <a:t>从</a:t>
            </a:r>
            <a:r>
              <a:rPr lang="zh-CN" altLang="en-US" sz="2400" dirty="0">
                <a:latin typeface="宋体" panose="02010600030101010101" pitchFamily="2" charset="-122"/>
                <a:cs typeface="宋体" panose="02010600030101010101" pitchFamily="2" charset="-122"/>
              </a:rPr>
              <a:t>繁琐</a:t>
            </a:r>
            <a:r>
              <a:rPr lang="zh-CN" altLang="zh-CN" sz="2400" dirty="0" smtClean="0">
                <a:latin typeface="宋体" panose="02010600030101010101" pitchFamily="2" charset="-122"/>
                <a:cs typeface="宋体" panose="02010600030101010101" pitchFamily="2" charset="-122"/>
              </a:rPr>
              <a:t>的</a:t>
            </a:r>
            <a:r>
              <a:rPr lang="zh-CN" altLang="zh-CN" sz="2400" dirty="0">
                <a:latin typeface="宋体" panose="02010600030101010101" pitchFamily="2" charset="-122"/>
                <a:cs typeface="宋体" panose="02010600030101010101" pitchFamily="2" charset="-122"/>
              </a:rPr>
              <a:t>人员招聘、培训、管理等工作中解脱出来，</a:t>
            </a:r>
            <a:r>
              <a:rPr lang="zh-CN" altLang="en-US" sz="2400" dirty="0">
                <a:latin typeface="宋体" panose="02010600030101010101" pitchFamily="2" charset="-122"/>
                <a:cs typeface="宋体" panose="02010600030101010101" pitchFamily="2" charset="-122"/>
              </a:rPr>
              <a:t>从而</a:t>
            </a:r>
            <a:r>
              <a:rPr lang="zh-CN" altLang="zh-CN" sz="2400" dirty="0">
                <a:latin typeface="宋体" panose="02010600030101010101" pitchFamily="2" charset="-122"/>
                <a:cs typeface="宋体" panose="02010600030101010101" pitchFamily="2" charset="-122"/>
              </a:rPr>
              <a:t>更好地</a:t>
            </a:r>
            <a:r>
              <a:rPr lang="zh-CN" altLang="zh-CN" sz="2400" dirty="0" smtClean="0">
                <a:latin typeface="宋体" panose="02010600030101010101" pitchFamily="2" charset="-122"/>
                <a:cs typeface="宋体" panose="02010600030101010101" pitchFamily="2" charset="-122"/>
              </a:rPr>
              <a:t>关注核心业务。</a:t>
            </a:r>
            <a:endParaRPr lang="zh-CN" altLang="zh-CN" sz="2400" dirty="0">
              <a:latin typeface="宋体" panose="02010600030101010101" pitchFamily="2" charset="-122"/>
              <a:cs typeface="宋体" panose="02010600030101010101" pitchFamily="2" charset="-122"/>
            </a:endParaRPr>
          </a:p>
        </p:txBody>
      </p:sp>
      <p:sp>
        <p:nvSpPr>
          <p:cNvPr id="8"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zh-CN" sz="2800" b="1" dirty="0">
                <a:solidFill>
                  <a:srgbClr val="000000"/>
                </a:solidFill>
                <a:effectLst>
                  <a:outerShdw blurRad="38100" dist="38100" dir="2700000" algn="tl" rotWithShape="0">
                    <a:srgbClr val="000000">
                      <a:alpha val="43000"/>
                    </a:srgbClr>
                  </a:outerShdw>
                </a:effectLst>
                <a:latin typeface="Arial" panose="020B0604020202020204" pitchFamily="34" charset="0"/>
                <a:ea typeface="宋体" panose="02010600030101010101" pitchFamily="2" charset="-122"/>
              </a:rPr>
              <a:t>人才派遣</a:t>
            </a:r>
            <a:endParaRPr lang="zh-CN" altLang="en-US" sz="2800" dirty="0"/>
          </a:p>
        </p:txBody>
      </p:sp>
    </p:spTree>
    <p:extLst>
      <p:ext uri="{BB962C8B-B14F-4D97-AF65-F5344CB8AC3E}">
        <p14:creationId xmlns:p14="http://schemas.microsoft.com/office/powerpoint/2010/main" val="166190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13"/>
          <p:cNvGrpSpPr>
            <a:grpSpLocks/>
          </p:cNvGrpSpPr>
          <p:nvPr/>
        </p:nvGrpSpPr>
        <p:grpSpPr bwMode="auto">
          <a:xfrm>
            <a:off x="2026198" y="5838270"/>
            <a:ext cx="303213" cy="300038"/>
            <a:chOff x="2078" y="1680"/>
            <a:chExt cx="1615" cy="1615"/>
          </a:xfrm>
          <a:solidFill>
            <a:srgbClr val="002060"/>
          </a:solidFill>
        </p:grpSpPr>
        <p:sp>
          <p:nvSpPr>
            <p:cNvPr id="81" name="Oval 14"/>
            <p:cNvSpPr>
              <a:spLocks noChangeArrowheads="1"/>
            </p:cNvSpPr>
            <p:nvPr/>
          </p:nvSpPr>
          <p:spPr bwMode="gray">
            <a:xfrm>
              <a:off x="2078" y="1680"/>
              <a:ext cx="1615" cy="1615"/>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2" name="Oval 15"/>
            <p:cNvSpPr>
              <a:spLocks noChangeArrowheads="1"/>
            </p:cNvSpPr>
            <p:nvPr/>
          </p:nvSpPr>
          <p:spPr bwMode="gray">
            <a:xfrm>
              <a:off x="2170" y="1771"/>
              <a:ext cx="1430" cy="1430"/>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85" name="Oval 16"/>
            <p:cNvSpPr>
              <a:spLocks noChangeArrowheads="1"/>
            </p:cNvSpPr>
            <p:nvPr/>
          </p:nvSpPr>
          <p:spPr bwMode="gray">
            <a:xfrm>
              <a:off x="2256" y="1859"/>
              <a:ext cx="1260" cy="1265"/>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0" name="Oval 17"/>
            <p:cNvSpPr>
              <a:spLocks noChangeArrowheads="1"/>
            </p:cNvSpPr>
            <p:nvPr/>
          </p:nvSpPr>
          <p:spPr bwMode="gray">
            <a:xfrm>
              <a:off x="2254" y="1856"/>
              <a:ext cx="1262" cy="1264"/>
            </a:xfrm>
            <a:prstGeom prst="ellipse">
              <a:avLst/>
            </a:prstGeom>
            <a:grpFill/>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91" name="Oval 18"/>
            <p:cNvSpPr>
              <a:spLocks noChangeArrowheads="1"/>
            </p:cNvSpPr>
            <p:nvPr/>
          </p:nvSpPr>
          <p:spPr bwMode="gray">
            <a:xfrm>
              <a:off x="2340" y="1936"/>
              <a:ext cx="1091" cy="1102"/>
            </a:xfrm>
            <a:prstGeom prst="ellipse">
              <a:avLst/>
            </a:prstGeom>
            <a:grpFill/>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92" name="Oval 19"/>
            <p:cNvSpPr>
              <a:spLocks noChangeArrowheads="1"/>
            </p:cNvSpPr>
            <p:nvPr/>
          </p:nvSpPr>
          <p:spPr bwMode="gray">
            <a:xfrm>
              <a:off x="2337" y="1939"/>
              <a:ext cx="1096" cy="1098"/>
            </a:xfrm>
            <a:prstGeom prst="ellipse">
              <a:avLst/>
            </a:prstGeom>
            <a:solidFill>
              <a:srgbClr val="92D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3"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68</a:t>
            </a:fld>
            <a:r>
              <a:rPr lang="zh-CN" altLang="en-US" dirty="0">
                <a:solidFill>
                  <a:schemeClr val="tx2"/>
                </a:solidFill>
                <a:latin typeface="Gill Sans MT" panose="020B0502020104020203" pitchFamily="34" charset="0"/>
                <a:ea typeface="华文新魏" panose="02010800040101010101" pitchFamily="2" charset="-122"/>
              </a:rPr>
              <a:t>页</a:t>
            </a:r>
          </a:p>
        </p:txBody>
      </p:sp>
      <p:sp>
        <p:nvSpPr>
          <p:cNvPr id="19" name="AutoShape 47"/>
          <p:cNvSpPr>
            <a:spLocks noChangeArrowheads="1"/>
          </p:cNvSpPr>
          <p:nvPr/>
        </p:nvSpPr>
        <p:spPr bwMode="gray">
          <a:xfrm>
            <a:off x="4461920" y="2798632"/>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新思维教育</a:t>
            </a:r>
          </a:p>
        </p:txBody>
      </p:sp>
      <p:sp>
        <p:nvSpPr>
          <p:cNvPr id="52" name="AutoShape 47"/>
          <p:cNvSpPr>
            <a:spLocks noChangeArrowheads="1"/>
          </p:cNvSpPr>
          <p:nvPr/>
        </p:nvSpPr>
        <p:spPr bwMode="gray">
          <a:xfrm>
            <a:off x="4451134" y="4288646"/>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思维建筑</a:t>
            </a:r>
            <a:endParaRPr lang="en-US" altLang="zh-CN" sz="2400" b="1" dirty="0">
              <a:solidFill>
                <a:schemeClr val="tx1"/>
              </a:solidFill>
              <a:latin typeface="+mj-ea"/>
              <a:ea typeface="+mj-ea"/>
            </a:endParaRPr>
          </a:p>
        </p:txBody>
      </p:sp>
      <p:sp>
        <p:nvSpPr>
          <p:cNvPr id="75" name="AutoShape 47"/>
          <p:cNvSpPr>
            <a:spLocks noChangeArrowheads="1"/>
          </p:cNvSpPr>
          <p:nvPr/>
        </p:nvSpPr>
        <p:spPr bwMode="gray">
          <a:xfrm>
            <a:off x="2528837" y="5775078"/>
            <a:ext cx="3600000" cy="432000"/>
          </a:xfrm>
          <a:prstGeom prst="roundRect">
            <a:avLst>
              <a:gd name="adj" fmla="val 50000"/>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27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合作伙伴</a:t>
            </a:r>
          </a:p>
        </p:txBody>
      </p:sp>
      <p:sp>
        <p:nvSpPr>
          <p:cNvPr id="50" name="AutoShape 47"/>
          <p:cNvSpPr>
            <a:spLocks noChangeArrowheads="1"/>
          </p:cNvSpPr>
          <p:nvPr/>
        </p:nvSpPr>
        <p:spPr bwMode="gray">
          <a:xfrm>
            <a:off x="4953000" y="3535648"/>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a:t>
            </a:r>
            <a:r>
              <a:rPr lang="zh-CN" altLang="en-US" sz="2400" b="1" dirty="0" smtClean="0">
                <a:solidFill>
                  <a:schemeClr val="tx1"/>
                </a:solidFill>
                <a:latin typeface="+mj-ea"/>
                <a:ea typeface="+mj-ea"/>
              </a:rPr>
              <a:t>思维商贸</a:t>
            </a:r>
            <a:endParaRPr lang="zh-CN" altLang="en-US" sz="2400" b="1" dirty="0">
              <a:solidFill>
                <a:schemeClr val="tx1"/>
              </a:solidFill>
              <a:latin typeface="+mj-ea"/>
              <a:ea typeface="+mj-ea"/>
            </a:endParaRPr>
          </a:p>
        </p:txBody>
      </p:sp>
      <p:sp>
        <p:nvSpPr>
          <p:cNvPr id="59" name="AutoShape 47"/>
          <p:cNvSpPr>
            <a:spLocks noChangeArrowheads="1"/>
          </p:cNvSpPr>
          <p:nvPr/>
        </p:nvSpPr>
        <p:spPr bwMode="gray">
          <a:xfrm>
            <a:off x="3352800" y="5037264"/>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新思维其他业务</a:t>
            </a:r>
            <a:endParaRPr lang="en-US" altLang="zh-CN" sz="2400" b="1" dirty="0">
              <a:solidFill>
                <a:schemeClr val="tx1"/>
              </a:solidFill>
              <a:latin typeface="+mj-ea"/>
              <a:ea typeface="+mj-ea"/>
            </a:endParaRPr>
          </a:p>
        </p:txBody>
      </p:sp>
      <p:sp>
        <p:nvSpPr>
          <p:cNvPr id="14" name="AutoShape 28"/>
          <p:cNvSpPr>
            <a:spLocks noChangeArrowheads="1"/>
          </p:cNvSpPr>
          <p:nvPr/>
        </p:nvSpPr>
        <p:spPr bwMode="gray">
          <a:xfrm>
            <a:off x="2514600" y="1304677"/>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a:solidFill>
                  <a:schemeClr val="tx1"/>
                </a:solidFill>
                <a:latin typeface="+mj-ea"/>
                <a:ea typeface="+mj-ea"/>
              </a:rPr>
              <a:t>公司简介</a:t>
            </a:r>
          </a:p>
        </p:txBody>
      </p:sp>
      <p:grpSp>
        <p:nvGrpSpPr>
          <p:cNvPr id="34" name="Group 13"/>
          <p:cNvGrpSpPr>
            <a:grpSpLocks/>
          </p:cNvGrpSpPr>
          <p:nvPr/>
        </p:nvGrpSpPr>
        <p:grpSpPr bwMode="auto">
          <a:xfrm>
            <a:off x="2026292" y="1335955"/>
            <a:ext cx="303213" cy="300038"/>
            <a:chOff x="2078" y="1680"/>
            <a:chExt cx="1615" cy="1615"/>
          </a:xfrm>
        </p:grpSpPr>
        <p:sp>
          <p:nvSpPr>
            <p:cNvPr id="35"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6"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7"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38"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39"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0" name="Oval 19"/>
            <p:cNvSpPr>
              <a:spLocks noChangeArrowheads="1"/>
            </p:cNvSpPr>
            <p:nvPr/>
          </p:nvSpPr>
          <p:spPr bwMode="gray">
            <a:xfrm>
              <a:off x="2337" y="1939"/>
              <a:ext cx="1096" cy="1098"/>
            </a:xfrm>
            <a:prstGeom prst="ellipse">
              <a:avLst/>
            </a:prstGeom>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1" name="Group 13"/>
          <p:cNvGrpSpPr>
            <a:grpSpLocks/>
          </p:cNvGrpSpPr>
          <p:nvPr/>
        </p:nvGrpSpPr>
        <p:grpSpPr bwMode="auto">
          <a:xfrm>
            <a:off x="4451134" y="3601629"/>
            <a:ext cx="303213" cy="300038"/>
            <a:chOff x="2078" y="1680"/>
            <a:chExt cx="1615" cy="1615"/>
          </a:xfrm>
        </p:grpSpPr>
        <p:sp>
          <p:nvSpPr>
            <p:cNvPr id="42"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3"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4"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5"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46"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47" name="Oval 19"/>
            <p:cNvSpPr>
              <a:spLocks noChangeArrowheads="1"/>
            </p:cNvSpPr>
            <p:nvPr/>
          </p:nvSpPr>
          <p:spPr bwMode="gray">
            <a:xfrm>
              <a:off x="2337" y="1939"/>
              <a:ext cx="1096" cy="1098"/>
            </a:xfrm>
            <a:prstGeom prst="ellipse">
              <a:avLst/>
            </a:prstGeom>
            <a:solidFill>
              <a:srgbClr val="0070C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48" name="Group 13"/>
          <p:cNvGrpSpPr>
            <a:grpSpLocks/>
          </p:cNvGrpSpPr>
          <p:nvPr/>
        </p:nvGrpSpPr>
        <p:grpSpPr bwMode="auto">
          <a:xfrm>
            <a:off x="3946810" y="2864613"/>
            <a:ext cx="303213" cy="300038"/>
            <a:chOff x="2078" y="1680"/>
            <a:chExt cx="1615" cy="1615"/>
          </a:xfrm>
        </p:grpSpPr>
        <p:sp>
          <p:nvSpPr>
            <p:cNvPr id="49"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1"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3"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4"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55"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56" name="Oval 19"/>
            <p:cNvSpPr>
              <a:spLocks noChangeArrowheads="1"/>
            </p:cNvSpPr>
            <p:nvPr/>
          </p:nvSpPr>
          <p:spPr bwMode="gray">
            <a:xfrm>
              <a:off x="2337" y="1939"/>
              <a:ext cx="1096" cy="1098"/>
            </a:xfrm>
            <a:prstGeom prst="ellipse">
              <a:avLst/>
            </a:prstGeom>
            <a:solidFill>
              <a:srgbClr val="00B05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57" name="Group 13"/>
          <p:cNvGrpSpPr>
            <a:grpSpLocks/>
          </p:cNvGrpSpPr>
          <p:nvPr/>
        </p:nvGrpSpPr>
        <p:grpSpPr bwMode="auto">
          <a:xfrm>
            <a:off x="3929537" y="4339879"/>
            <a:ext cx="303213" cy="300038"/>
            <a:chOff x="2078" y="1680"/>
            <a:chExt cx="1615" cy="1615"/>
          </a:xfrm>
        </p:grpSpPr>
        <p:sp>
          <p:nvSpPr>
            <p:cNvPr id="58"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0"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1"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2"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3"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4" name="Oval 19"/>
            <p:cNvSpPr>
              <a:spLocks noChangeArrowheads="1"/>
            </p:cNvSpPr>
            <p:nvPr/>
          </p:nvSpPr>
          <p:spPr bwMode="gray">
            <a:xfrm>
              <a:off x="2337" y="1939"/>
              <a:ext cx="1096" cy="1098"/>
            </a:xfrm>
            <a:prstGeom prst="ellipse">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65" name="Group 13"/>
          <p:cNvGrpSpPr>
            <a:grpSpLocks/>
          </p:cNvGrpSpPr>
          <p:nvPr/>
        </p:nvGrpSpPr>
        <p:grpSpPr bwMode="auto">
          <a:xfrm>
            <a:off x="2849428" y="2107571"/>
            <a:ext cx="303213" cy="300038"/>
            <a:chOff x="2078" y="1680"/>
            <a:chExt cx="1615" cy="1615"/>
          </a:xfrm>
        </p:grpSpPr>
        <p:sp>
          <p:nvSpPr>
            <p:cNvPr id="66"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7"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68"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69"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0"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1" name="Oval 19"/>
            <p:cNvSpPr>
              <a:spLocks noChangeArrowheads="1"/>
            </p:cNvSpPr>
            <p:nvPr/>
          </p:nvSpPr>
          <p:spPr bwMode="gray">
            <a:xfrm>
              <a:off x="2337" y="1939"/>
              <a:ext cx="1096" cy="1098"/>
            </a:xfrm>
            <a:prstGeom prst="ellipse">
              <a:avLst/>
            </a:prstGeom>
            <a:solidFill>
              <a:schemeClr val="accent2"/>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grpSp>
        <p:nvGrpSpPr>
          <p:cNvPr id="72" name="Group 13"/>
          <p:cNvGrpSpPr>
            <a:grpSpLocks/>
          </p:cNvGrpSpPr>
          <p:nvPr/>
        </p:nvGrpSpPr>
        <p:grpSpPr bwMode="auto">
          <a:xfrm>
            <a:off x="2849521" y="5085781"/>
            <a:ext cx="303213" cy="300038"/>
            <a:chOff x="2078" y="1680"/>
            <a:chExt cx="1615" cy="1615"/>
          </a:xfrm>
        </p:grpSpPr>
        <p:sp>
          <p:nvSpPr>
            <p:cNvPr id="73" name="Oval 14"/>
            <p:cNvSpPr>
              <a:spLocks noChangeArrowheads="1"/>
            </p:cNvSpPr>
            <p:nvPr/>
          </p:nvSpPr>
          <p:spPr bwMode="gray">
            <a:xfrm>
              <a:off x="2078" y="1680"/>
              <a:ext cx="1615" cy="1615"/>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4" name="Oval 15"/>
            <p:cNvSpPr>
              <a:spLocks noChangeArrowheads="1"/>
            </p:cNvSpPr>
            <p:nvPr/>
          </p:nvSpPr>
          <p:spPr bwMode="gray">
            <a:xfrm>
              <a:off x="2170" y="1771"/>
              <a:ext cx="1430" cy="1430"/>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6" name="Oval 16"/>
            <p:cNvSpPr>
              <a:spLocks noChangeArrowheads="1"/>
            </p:cNvSpPr>
            <p:nvPr/>
          </p:nvSpPr>
          <p:spPr bwMode="gray">
            <a:xfrm>
              <a:off x="2256" y="1859"/>
              <a:ext cx="1260" cy="1265"/>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7" name="Oval 17"/>
            <p:cNvSpPr>
              <a:spLocks noChangeArrowheads="1"/>
            </p:cNvSpPr>
            <p:nvPr/>
          </p:nvSpPr>
          <p:spPr bwMode="gray">
            <a:xfrm>
              <a:off x="2254" y="1856"/>
              <a:ext cx="1262" cy="1264"/>
            </a:xfrm>
            <a:prstGeom prst="ellipse">
              <a:avLst/>
            </a:prstGeom>
            <a:ln/>
            <a:extLst/>
          </p:spPr>
          <p:style>
            <a:lnRef idx="3">
              <a:schemeClr val="lt1"/>
            </a:lnRef>
            <a:fillRef idx="1">
              <a:schemeClr val="accent1"/>
            </a:fillRef>
            <a:effectRef idx="1">
              <a:schemeClr val="accent1"/>
            </a:effectRef>
            <a:fontRef idx="minor">
              <a:schemeClr val="lt1"/>
            </a:fontRef>
          </p:style>
          <p:txBody>
            <a:bodyPr wrap="none"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sp>
          <p:nvSpPr>
            <p:cNvPr id="78" name="Oval 18"/>
            <p:cNvSpPr>
              <a:spLocks noChangeArrowheads="1"/>
            </p:cNvSpPr>
            <p:nvPr/>
          </p:nvSpPr>
          <p:spPr bwMode="gray">
            <a:xfrm>
              <a:off x="2340" y="1936"/>
              <a:ext cx="1091" cy="110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a:defRPr/>
              </a:pPr>
              <a:endParaRPr lang="zh-CN" altLang="en-US">
                <a:latin typeface="Arial" charset="0"/>
              </a:endParaRPr>
            </a:p>
          </p:txBody>
        </p:sp>
        <p:sp>
          <p:nvSpPr>
            <p:cNvPr id="79" name="Oval 19"/>
            <p:cNvSpPr>
              <a:spLocks noChangeArrowheads="1"/>
            </p:cNvSpPr>
            <p:nvPr/>
          </p:nvSpPr>
          <p:spPr bwMode="gray">
            <a:xfrm>
              <a:off x="2337" y="1939"/>
              <a:ext cx="1096" cy="1098"/>
            </a:xfrm>
            <a:prstGeom prst="ellipse">
              <a:avLst/>
            </a:prstGeom>
            <a:solidFill>
              <a:srgbClr val="FFFF00"/>
            </a:solidFill>
            <a:ln/>
            <a:extLst/>
          </p:spPr>
          <p:style>
            <a:lnRef idx="3">
              <a:schemeClr val="lt1"/>
            </a:lnRef>
            <a:fillRef idx="1">
              <a:schemeClr val="accent1"/>
            </a:fillRef>
            <a:effectRef idx="1">
              <a:schemeClr val="accent1"/>
            </a:effectRef>
            <a:fontRef idx="minor">
              <a:schemeClr val="lt1"/>
            </a:fontRef>
          </p:style>
          <p:txBody>
            <a:bodyPr anchor="ctr">
              <a:spAutoFit/>
            </a:bodyPr>
            <a:lstStyle>
              <a:defPPr>
                <a:defRPr lang="zh-CN"/>
              </a:defPPr>
              <a:lvl1pPr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仿宋_GB2312" pitchFamily="49" charset="-122"/>
                  <a:cs typeface="+mn-cs"/>
                </a:defRPr>
              </a:lvl5pPr>
              <a:lvl6pPr marL="2286000" algn="l" defTabSz="914400" rtl="0" eaLnBrk="1" latinLnBrk="0" hangingPunct="1">
                <a:defRPr sz="1600" kern="1200">
                  <a:solidFill>
                    <a:schemeClr val="tx1"/>
                  </a:solidFill>
                  <a:latin typeface="Arial" panose="020B0604020202020204" pitchFamily="34" charset="0"/>
                  <a:ea typeface="仿宋_GB2312" pitchFamily="49" charset="-122"/>
                  <a:cs typeface="+mn-cs"/>
                </a:defRPr>
              </a:lvl6pPr>
              <a:lvl7pPr marL="2743200" algn="l" defTabSz="914400" rtl="0" eaLnBrk="1" latinLnBrk="0" hangingPunct="1">
                <a:defRPr sz="1600" kern="1200">
                  <a:solidFill>
                    <a:schemeClr val="tx1"/>
                  </a:solidFill>
                  <a:latin typeface="Arial" panose="020B0604020202020204" pitchFamily="34" charset="0"/>
                  <a:ea typeface="仿宋_GB2312" pitchFamily="49" charset="-122"/>
                  <a:cs typeface="+mn-cs"/>
                </a:defRPr>
              </a:lvl7pPr>
              <a:lvl8pPr marL="3200400" algn="l" defTabSz="914400" rtl="0" eaLnBrk="1" latinLnBrk="0" hangingPunct="1">
                <a:defRPr sz="1600" kern="1200">
                  <a:solidFill>
                    <a:schemeClr val="tx1"/>
                  </a:solidFill>
                  <a:latin typeface="Arial" panose="020B0604020202020204" pitchFamily="34" charset="0"/>
                  <a:ea typeface="仿宋_GB2312" pitchFamily="49" charset="-122"/>
                  <a:cs typeface="+mn-cs"/>
                </a:defRPr>
              </a:lvl8pPr>
              <a:lvl9pPr marL="3657600" algn="l" defTabSz="914400" rtl="0" eaLnBrk="1" latinLnBrk="0" hangingPunct="1">
                <a:defRPr sz="1600" kern="1200">
                  <a:solidFill>
                    <a:schemeClr val="tx1"/>
                  </a:solidFill>
                  <a:latin typeface="Arial" panose="020B0604020202020204" pitchFamily="34" charset="0"/>
                  <a:ea typeface="仿宋_GB2312" pitchFamily="49" charset="-122"/>
                  <a:cs typeface="+mn-cs"/>
                </a:defRPr>
              </a:lvl9pPr>
            </a:lstStyle>
            <a:p>
              <a:pPr eaLnBrk="1" hangingPunct="1"/>
              <a:endParaRPr lang="zh-CN" altLang="en-US"/>
            </a:p>
          </p:txBody>
        </p:sp>
      </p:grpSp>
      <p:sp>
        <p:nvSpPr>
          <p:cNvPr id="83" name="AutoShape 28"/>
          <p:cNvSpPr>
            <a:spLocks noChangeArrowheads="1"/>
          </p:cNvSpPr>
          <p:nvPr/>
        </p:nvSpPr>
        <p:spPr bwMode="gray">
          <a:xfrm>
            <a:off x="3352800" y="2041311"/>
            <a:ext cx="3600000" cy="432000"/>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lIns="80219" tIns="40109" rIns="80219" bIns="40109" anchor="ctr"/>
          <a:lstStyle/>
          <a:p>
            <a:r>
              <a:rPr lang="zh-CN" altLang="en-US" sz="2400" b="1" dirty="0" smtClean="0">
                <a:solidFill>
                  <a:schemeClr val="tx1"/>
                </a:solidFill>
                <a:latin typeface="+mj-ea"/>
                <a:ea typeface="+mj-ea"/>
              </a:rPr>
              <a:t>新思维软件</a:t>
            </a:r>
            <a:endParaRPr lang="zh-CN" altLang="en-US" sz="2400" b="1" dirty="0">
              <a:solidFill>
                <a:schemeClr val="tx1"/>
              </a:solidFill>
              <a:latin typeface="+mj-ea"/>
              <a:ea typeface="+mj-ea"/>
            </a:endParaRPr>
          </a:p>
        </p:txBody>
      </p:sp>
    </p:spTree>
    <p:extLst>
      <p:ext uri="{BB962C8B-B14F-4D97-AF65-F5344CB8AC3E}">
        <p14:creationId xmlns:p14="http://schemas.microsoft.com/office/powerpoint/2010/main" val="340563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7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074281615"/>
              </p:ext>
            </p:extLst>
          </p:nvPr>
        </p:nvGraphicFramePr>
        <p:xfrm>
          <a:off x="570346" y="1632010"/>
          <a:ext cx="8001000" cy="4572000"/>
        </p:xfrm>
        <a:graphic>
          <a:graphicData uri="http://schemas.openxmlformats.org/drawingml/2006/table">
            <a:tbl>
              <a:tblPr firstRow="1" bandRow="1">
                <a:tableStyleId>{5C22544A-7EE6-4342-B048-85BDC9FD1C3A}</a:tableStyleId>
              </a:tblPr>
              <a:tblGrid>
                <a:gridCol w="3048000"/>
                <a:gridCol w="4953000"/>
              </a:tblGrid>
              <a:tr h="370840">
                <a:tc>
                  <a:txBody>
                    <a:bodyPr/>
                    <a:lstStyle/>
                    <a:p>
                      <a:pPr algn="ctr"/>
                      <a:r>
                        <a:rPr lang="zh-CN" altLang="en-US" sz="2400" dirty="0" smtClean="0">
                          <a:latin typeface="+mj-ea"/>
                          <a:ea typeface="+mj-ea"/>
                        </a:rPr>
                        <a:t>高校名称</a:t>
                      </a:r>
                      <a:endParaRPr lang="zh-CN" altLang="en-US" sz="2400" dirty="0">
                        <a:latin typeface="+mj-ea"/>
                        <a:ea typeface="+mj-ea"/>
                      </a:endParaRPr>
                    </a:p>
                  </a:txBody>
                  <a:tcPr/>
                </a:tc>
                <a:tc>
                  <a:txBody>
                    <a:bodyPr/>
                    <a:lstStyle/>
                    <a:p>
                      <a:pPr algn="ctr"/>
                      <a:r>
                        <a:rPr lang="zh-CN" altLang="en-US" sz="2400" dirty="0" smtClean="0">
                          <a:latin typeface="+mj-ea"/>
                          <a:ea typeface="+mj-ea"/>
                        </a:rPr>
                        <a:t>高校网址</a:t>
                      </a:r>
                      <a:endParaRPr lang="zh-CN" altLang="en-US" sz="2400" dirty="0">
                        <a:latin typeface="+mj-ea"/>
                        <a:ea typeface="+mj-ea"/>
                      </a:endParaRPr>
                    </a:p>
                  </a:txBody>
                  <a:tcPr/>
                </a:tc>
              </a:tr>
              <a:tr h="370840">
                <a:tc>
                  <a:txBody>
                    <a:bodyPr/>
                    <a:lstStyle/>
                    <a:p>
                      <a:r>
                        <a:rPr lang="zh-CN" altLang="en-US" sz="2400" dirty="0" smtClean="0">
                          <a:latin typeface="+mj-ea"/>
                          <a:ea typeface="+mj-ea"/>
                        </a:rPr>
                        <a:t>大连东软信息学院</a:t>
                      </a:r>
                      <a:endParaRPr lang="zh-CN" altLang="en-US" sz="2400"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j-ea"/>
                          <a:ea typeface="+mj-ea"/>
                        </a:rPr>
                        <a:t>http://www.neusoft.edu.cn/</a:t>
                      </a:r>
                    </a:p>
                  </a:txBody>
                  <a:tcPr/>
                </a:tc>
              </a:tr>
              <a:tr h="370840">
                <a:tc>
                  <a:txBody>
                    <a:bodyPr/>
                    <a:lstStyle/>
                    <a:p>
                      <a:r>
                        <a:rPr lang="zh-CN" altLang="en-US" sz="2400" dirty="0" smtClean="0">
                          <a:latin typeface="+mj-ea"/>
                          <a:ea typeface="+mj-ea"/>
                        </a:rPr>
                        <a:t>吉林大学</a:t>
                      </a:r>
                      <a:endParaRPr lang="zh-CN" altLang="en-US" sz="2400"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mj-ea"/>
                          <a:ea typeface="+mj-ea"/>
                          <a:cs typeface="+mn-cs"/>
                        </a:rPr>
                        <a:t>http://www.jlu.edu.cn</a:t>
                      </a:r>
                    </a:p>
                  </a:txBody>
                  <a:tcPr/>
                </a:tc>
              </a:tr>
              <a:tr h="370840">
                <a:tc>
                  <a:txBody>
                    <a:bodyPr/>
                    <a:lstStyle/>
                    <a:p>
                      <a:r>
                        <a:rPr lang="zh-CN" altLang="en-US" sz="2400" dirty="0" smtClean="0">
                          <a:latin typeface="+mj-ea"/>
                          <a:ea typeface="+mj-ea"/>
                        </a:rPr>
                        <a:t>吉林财经大学</a:t>
                      </a:r>
                      <a:endParaRPr lang="zh-CN" altLang="en-US" sz="2400"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mj-ea"/>
                          <a:ea typeface="+mj-ea"/>
                          <a:cs typeface="+mn-cs"/>
                        </a:rPr>
                        <a:t>http://www.jlufe.edu.cn/</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kern="1200" dirty="0" smtClean="0">
                          <a:solidFill>
                            <a:schemeClr val="dk1"/>
                          </a:solidFill>
                          <a:latin typeface="+mj-ea"/>
                          <a:ea typeface="+mj-ea"/>
                          <a:cs typeface="+mn-cs"/>
                        </a:rPr>
                        <a:t>吉林农业大学</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mj-ea"/>
                          <a:ea typeface="+mj-ea"/>
                          <a:cs typeface="+mn-cs"/>
                        </a:rPr>
                        <a:t>http://www.jlau.edu.cn</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kern="1200" dirty="0" smtClean="0">
                          <a:solidFill>
                            <a:schemeClr val="dk1"/>
                          </a:solidFill>
                          <a:latin typeface="+mj-ea"/>
                          <a:ea typeface="+mj-ea"/>
                          <a:cs typeface="+mn-cs"/>
                        </a:rPr>
                        <a:t>长春工业大学</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mj-ea"/>
                          <a:ea typeface="+mj-ea"/>
                          <a:cs typeface="+mn-cs"/>
                        </a:rPr>
                        <a:t>http://www.ccut.edu.cn/</a:t>
                      </a:r>
                      <a:endParaRPr lang="zh-CN" altLang="en-US" sz="2400" kern="1200" dirty="0" smtClean="0">
                        <a:solidFill>
                          <a:schemeClr val="dk1"/>
                        </a:solidFill>
                        <a:latin typeface="+mj-ea"/>
                        <a:ea typeface="+mj-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kern="1200" dirty="0" smtClean="0">
                          <a:solidFill>
                            <a:schemeClr val="dk1"/>
                          </a:solidFill>
                          <a:latin typeface="+mj-ea"/>
                          <a:ea typeface="+mj-ea"/>
                          <a:cs typeface="+mn-cs"/>
                        </a:rPr>
                        <a:t>长春师范大学</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mj-ea"/>
                          <a:ea typeface="+mj-ea"/>
                          <a:cs typeface="+mn-cs"/>
                        </a:rPr>
                        <a:t>http://www.cncnc.edu.cn/</a:t>
                      </a:r>
                    </a:p>
                  </a:txBody>
                  <a:tcPr/>
                </a:tc>
              </a:tr>
              <a:tr h="370840">
                <a:tc>
                  <a:txBody>
                    <a:bodyPr/>
                    <a:lstStyle/>
                    <a:p>
                      <a:endParaRPr lang="zh-CN" altLang="en-US" sz="2400" dirty="0">
                        <a:latin typeface="+mj-ea"/>
                        <a:ea typeface="+mj-ea"/>
                      </a:endParaRPr>
                    </a:p>
                  </a:txBody>
                  <a:tcPr/>
                </a:tc>
                <a:tc>
                  <a:txBody>
                    <a:bodyPr/>
                    <a:lstStyle/>
                    <a:p>
                      <a:endParaRPr lang="zh-CN" altLang="en-US" dirty="0"/>
                    </a:p>
                  </a:txBody>
                  <a:tcPr/>
                </a:tc>
              </a:tr>
              <a:tr h="370840">
                <a:tc>
                  <a:txBody>
                    <a:bodyPr/>
                    <a:lstStyle/>
                    <a:p>
                      <a:endParaRPr lang="zh-CN" altLang="en-US" sz="2400" dirty="0">
                        <a:latin typeface="+mj-ea"/>
                        <a:ea typeface="+mj-ea"/>
                      </a:endParaRPr>
                    </a:p>
                  </a:txBody>
                  <a:tcPr/>
                </a:tc>
                <a:tc>
                  <a:txBody>
                    <a:bodyPr/>
                    <a:lstStyle/>
                    <a:p>
                      <a:endParaRPr lang="zh-CN" altLang="en-US" dirty="0"/>
                    </a:p>
                  </a:txBody>
                  <a:tcPr/>
                </a:tc>
              </a:tr>
              <a:tr h="370840">
                <a:tc>
                  <a:txBody>
                    <a:bodyPr/>
                    <a:lstStyle/>
                    <a:p>
                      <a:endParaRPr lang="zh-CN" altLang="en-US" sz="2400" dirty="0">
                        <a:latin typeface="+mj-ea"/>
                        <a:ea typeface="+mj-ea"/>
                      </a:endParaRPr>
                    </a:p>
                  </a:txBody>
                  <a:tcPr/>
                </a:tc>
                <a:tc>
                  <a:txBody>
                    <a:bodyPr/>
                    <a:lstStyle/>
                    <a:p>
                      <a:endParaRPr lang="zh-CN" altLang="en-US" dirty="0"/>
                    </a:p>
                  </a:txBody>
                  <a:tcPr/>
                </a:tc>
              </a:tr>
            </a:tbl>
          </a:graphicData>
        </a:graphic>
      </p:graphicFrame>
      <p:sp>
        <p:nvSpPr>
          <p:cNvPr id="6"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69</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
        <p:nvSpPr>
          <p:cNvPr id="7" name="标题 4"/>
          <p:cNvSpPr txBox="1">
            <a:spLocks/>
          </p:cNvSpPr>
          <p:nvPr/>
        </p:nvSpPr>
        <p:spPr>
          <a:xfrm>
            <a:off x="570346" y="1110155"/>
            <a:ext cx="7886700" cy="533400"/>
          </a:xfrm>
          <a:prstGeom prst="rect">
            <a:avLst/>
          </a:prstGeom>
        </p:spPr>
        <p:txBody>
          <a:bodyPr/>
          <a:lstStyle>
            <a:lvl1pPr algn="l" rtl="0" eaLnBrk="0" fontAlgn="base" hangingPunct="0">
              <a:spcBef>
                <a:spcPct val="0"/>
              </a:spcBef>
              <a:spcAft>
                <a:spcPct val="0"/>
              </a:spcAft>
              <a:defRPr lang="zh-CN"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eaLnBrk="0" fontAlgn="base" hangingPunct="0">
              <a:spcBef>
                <a:spcPct val="0"/>
              </a:spcBef>
              <a:spcAft>
                <a:spcPct val="0"/>
              </a:spcAft>
              <a:defRPr sz="3200">
                <a:solidFill>
                  <a:schemeClr val="tx2"/>
                </a:solidFill>
                <a:latin typeface="Bookman Old Style" pitchFamily="18" charset="0"/>
              </a:defRPr>
            </a:lvl6pPr>
            <a:lvl7pPr marL="914400" algn="l" rtl="0" eaLnBrk="0" fontAlgn="base" hangingPunct="0">
              <a:spcBef>
                <a:spcPct val="0"/>
              </a:spcBef>
              <a:spcAft>
                <a:spcPct val="0"/>
              </a:spcAft>
              <a:defRPr sz="3200">
                <a:solidFill>
                  <a:schemeClr val="tx2"/>
                </a:solidFill>
                <a:latin typeface="Bookman Old Style" pitchFamily="18" charset="0"/>
              </a:defRPr>
            </a:lvl7pPr>
            <a:lvl8pPr marL="1371600" algn="l" rtl="0" eaLnBrk="0" fontAlgn="base" hangingPunct="0">
              <a:spcBef>
                <a:spcPct val="0"/>
              </a:spcBef>
              <a:spcAft>
                <a:spcPct val="0"/>
              </a:spcAft>
              <a:defRPr sz="3200">
                <a:solidFill>
                  <a:schemeClr val="tx2"/>
                </a:solidFill>
                <a:latin typeface="Bookman Old Style" pitchFamily="18" charset="0"/>
              </a:defRPr>
            </a:lvl8pPr>
            <a:lvl9pPr marL="1828800" algn="l" rtl="0" eaLnBrk="0" fontAlgn="base" hangingPunct="0">
              <a:spcBef>
                <a:spcPct val="0"/>
              </a:spcBef>
              <a:spcAft>
                <a:spcPct val="0"/>
              </a:spcAft>
              <a:defRPr sz="3200">
                <a:solidFill>
                  <a:schemeClr val="tx2"/>
                </a:solidFill>
                <a:latin typeface="Bookman Old Style" pitchFamily="18" charset="0"/>
              </a:defRPr>
            </a:lvl9pPr>
          </a:lstStyle>
          <a:p>
            <a:r>
              <a:rPr lang="zh-CN" altLang="en-US" sz="2800" b="1" dirty="0" smtClean="0">
                <a:solidFill>
                  <a:schemeClr val="tx1"/>
                </a:solidFill>
                <a:effectLst>
                  <a:outerShdw blurRad="38100" dist="38100" dir="2700000" algn="tl">
                    <a:srgbClr val="000000">
                      <a:alpha val="43137"/>
                    </a:srgbClr>
                  </a:outerShdw>
                </a:effectLst>
              </a:rPr>
              <a:t>合作高校</a:t>
            </a:r>
            <a:endParaRPr lang="zh-CN" altLang="en-US" sz="28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2749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矩形 4"/>
          <p:cNvSpPr>
            <a:spLocks noChangeArrowheads="1"/>
          </p:cNvSpPr>
          <p:nvPr/>
        </p:nvSpPr>
        <p:spPr bwMode="auto">
          <a:xfrm>
            <a:off x="685800" y="1187479"/>
            <a:ext cx="5791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2800" b="1" dirty="0" smtClean="0">
                <a:solidFill>
                  <a:srgbClr val="CC6600"/>
                </a:solidFill>
                <a:latin typeface="微软雅黑" panose="020B0503020204020204" pitchFamily="34" charset="-122"/>
                <a:ea typeface="微软雅黑" panose="020B0503020204020204" pitchFamily="34" charset="-122"/>
              </a:rPr>
              <a:t>网络安全监控</a:t>
            </a:r>
            <a:endParaRPr lang="zh-CN" altLang="en-US" dirty="0"/>
          </a:p>
        </p:txBody>
      </p:sp>
      <p:sp>
        <p:nvSpPr>
          <p:cNvPr id="15364" name="矩形 73"/>
          <p:cNvSpPr>
            <a:spLocks noChangeArrowheads="1"/>
          </p:cNvSpPr>
          <p:nvPr/>
        </p:nvSpPr>
        <p:spPr bwMode="auto">
          <a:xfrm>
            <a:off x="226291" y="1689100"/>
            <a:ext cx="858202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120000"/>
              </a:lnSpc>
              <a:buClr>
                <a:srgbClr val="FF0000"/>
              </a:buClr>
              <a:buFontTx/>
              <a:buBlip>
                <a:blip r:embed="rId3"/>
              </a:buBlip>
            </a:pPr>
            <a:r>
              <a:rPr lang="zh-CN" altLang="en-US" sz="1600" b="1" dirty="0" smtClean="0">
                <a:solidFill>
                  <a:srgbClr val="0066FF"/>
                </a:solidFill>
                <a:latin typeface="华文细黑" panose="02010600040101010101" pitchFamily="2" charset="-122"/>
                <a:ea typeface="华文细黑" panose="02010600040101010101" pitchFamily="2" charset="-122"/>
              </a:rPr>
              <a:t>网络安全监控：</a:t>
            </a:r>
            <a:r>
              <a:rPr lang="zh-CN" altLang="en-US" sz="1600" dirty="0">
                <a:solidFill>
                  <a:srgbClr val="000000"/>
                </a:solidFill>
                <a:latin typeface="华文细黑" panose="02010600040101010101" pitchFamily="2" charset="-122"/>
                <a:ea typeface="华文细黑" panose="02010600040101010101" pitchFamily="2" charset="-122"/>
              </a:rPr>
              <a:t>实现远程网络视频通信，通过手机、电脑或电视可以随时随地远程观看小区环境及家中情况，让小区和家庭更加安全、安心。 </a:t>
            </a:r>
          </a:p>
        </p:txBody>
      </p:sp>
      <p:pic>
        <p:nvPicPr>
          <p:cNvPr id="15365" name="图片 9" descr="未命名.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368550"/>
            <a:ext cx="700087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79026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457200" y="4724400"/>
            <a:ext cx="69850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地址：长春市红旗街万达广场</a:t>
            </a:r>
            <a:r>
              <a:rPr lang="en-US" altLang="zh-CN" dirty="0"/>
              <a:t>3</a:t>
            </a:r>
            <a:r>
              <a:rPr lang="zh-CN" altLang="en-US" dirty="0"/>
              <a:t>栋</a:t>
            </a:r>
            <a:r>
              <a:rPr lang="en-US" altLang="zh-CN" dirty="0"/>
              <a:t>3</a:t>
            </a:r>
            <a:r>
              <a:rPr lang="zh-CN" altLang="en-US" dirty="0"/>
              <a:t>单元</a:t>
            </a:r>
            <a:r>
              <a:rPr lang="en-US" altLang="zh-CN" dirty="0"/>
              <a:t>1208</a:t>
            </a:r>
            <a:r>
              <a:rPr lang="zh-CN" altLang="en-US" dirty="0" smtClean="0"/>
              <a:t>号</a:t>
            </a:r>
            <a:endParaRPr lang="en-US" altLang="zh-CN" dirty="0" smtClean="0"/>
          </a:p>
          <a:p>
            <a:r>
              <a:rPr lang="zh-CN" altLang="en-US" dirty="0" smtClean="0"/>
              <a:t>电话</a:t>
            </a:r>
            <a:r>
              <a:rPr lang="zh-CN" altLang="en-US" dirty="0"/>
              <a:t>：</a:t>
            </a:r>
            <a:r>
              <a:rPr lang="en-US" altLang="zh-CN" dirty="0" smtClean="0"/>
              <a:t>0431-89372566   </a:t>
            </a:r>
          </a:p>
          <a:p>
            <a:r>
              <a:rPr lang="zh-CN" altLang="en-US" dirty="0" smtClean="0"/>
              <a:t>传真</a:t>
            </a:r>
            <a:r>
              <a:rPr lang="zh-CN" altLang="en-US" dirty="0"/>
              <a:t>：</a:t>
            </a:r>
            <a:r>
              <a:rPr lang="en-US" altLang="zh-CN" dirty="0"/>
              <a:t>0431-89372566</a:t>
            </a:r>
          </a:p>
          <a:p>
            <a:r>
              <a:rPr lang="en-US" altLang="zh-CN" dirty="0">
                <a:hlinkClick r:id="rId3"/>
              </a:rPr>
              <a:t>http://</a:t>
            </a:r>
            <a:r>
              <a:rPr lang="en-US" altLang="zh-CN" dirty="0" smtClean="0">
                <a:hlinkClick r:id="rId3"/>
              </a:rPr>
              <a:t>www.iNewThink.com</a:t>
            </a:r>
            <a:endParaRPr lang="zh-CN" altLang="en-US" dirty="0"/>
          </a:p>
          <a:p>
            <a:r>
              <a:rPr lang="en-US" altLang="zh-CN" dirty="0" smtClean="0"/>
              <a:t>E-mail:info@iNewThink.com</a:t>
            </a:r>
            <a:endParaRPr lang="en-US" altLang="zh-CN" dirty="0"/>
          </a:p>
        </p:txBody>
      </p:sp>
      <p:pic>
        <p:nvPicPr>
          <p:cNvPr id="5" name="Picture 8" descr="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021" y="1249225"/>
            <a:ext cx="4389438" cy="329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2"/>
          <p:cNvSpPr>
            <a:spLocks noGrp="1"/>
          </p:cNvSpPr>
          <p:nvPr>
            <p:ph type="sldNum"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70</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Tree>
    <p:extLst>
      <p:ext uri="{BB962C8B-B14F-4D97-AF65-F5344CB8AC3E}">
        <p14:creationId xmlns:p14="http://schemas.microsoft.com/office/powerpoint/2010/main" val="42507567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矩形 3"/>
          <p:cNvSpPr>
            <a:spLocks noChangeArrowheads="1"/>
          </p:cNvSpPr>
          <p:nvPr/>
        </p:nvSpPr>
        <p:spPr bwMode="auto">
          <a:xfrm>
            <a:off x="2209800" y="2895600"/>
            <a:ext cx="46910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0">
                <a:latin typeface="华文行楷" panose="02010800040101010101" pitchFamily="2" charset="-122"/>
                <a:ea typeface="华文行楷" panose="02010800040101010101" pitchFamily="2" charset="-122"/>
              </a:rPr>
              <a:t>Thank you</a:t>
            </a:r>
            <a:r>
              <a:rPr lang="zh-CN" altLang="en-US" sz="8000">
                <a:latin typeface="华文行楷" panose="02010800040101010101" pitchFamily="2" charset="-122"/>
                <a:ea typeface="华文行楷" panose="02010800040101010101" pitchFamily="2" charset="-122"/>
              </a:rPr>
              <a:t>！</a:t>
            </a:r>
          </a:p>
        </p:txBody>
      </p:sp>
      <p:sp>
        <p:nvSpPr>
          <p:cNvPr id="4" name="灯片编号占位符 2"/>
          <p:cNvSpPr>
            <a:spLocks noGrp="1"/>
          </p:cNvSpPr>
          <p:nvPr>
            <p:ph type="sldNum" sz="quarter" idx="11"/>
          </p:nvPr>
        </p:nvSpPr>
        <p:spPr>
          <a:xfrm>
            <a:off x="685800" y="6324600"/>
            <a:ext cx="1520825" cy="366713"/>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chemeClr val="tx2"/>
                </a:solidFill>
                <a:latin typeface="Gill Sans MT" panose="020B0502020104020203" pitchFamily="34" charset="0"/>
                <a:ea typeface="华文新魏" panose="02010800040101010101" pitchFamily="2" charset="-122"/>
              </a:rPr>
              <a:t>第</a:t>
            </a:r>
            <a:fld id="{AA7F2915-7C01-480C-A6D5-EBCE22BE1CE1}" type="slidenum">
              <a:rPr lang="en-US" altLang="zh-CN">
                <a:solidFill>
                  <a:schemeClr val="tx2"/>
                </a:solidFill>
                <a:latin typeface="Gill Sans MT" panose="020B0502020104020203" pitchFamily="34" charset="0"/>
                <a:ea typeface="华文新魏" panose="02010800040101010101" pitchFamily="2" charset="-122"/>
              </a:rPr>
              <a:pPr eaLnBrk="1" hangingPunct="1"/>
              <a:t>71</a:t>
            </a:fld>
            <a:r>
              <a:rPr lang="zh-CN" altLang="en-US" dirty="0">
                <a:solidFill>
                  <a:schemeClr val="tx2"/>
                </a:solidFill>
                <a:latin typeface="Gill Sans MT" panose="020B0502020104020203" pitchFamily="34" charset="0"/>
                <a:ea typeface="华文新魏" panose="02010800040101010101" pitchFamily="2" charset="-122"/>
              </a:rPr>
              <a:t>页</a:t>
            </a:r>
          </a:p>
          <a:p>
            <a:pPr eaLnBrk="1" hangingPunct="1"/>
            <a:endParaRPr lang="en-US" altLang="zh-CN" b="0" dirty="0">
              <a:solidFill>
                <a:schemeClr val="tx2"/>
              </a:solidFill>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zh-CN" altLang="en-US" smtClean="0"/>
              <a:t>第</a:t>
            </a:r>
            <a:fld id="{013907DE-7433-469B-952A-942E92E3B273}" type="slidenum">
              <a:rPr lang="en-US" altLang="zh-CN" smtClean="0"/>
              <a:pPr/>
              <a:t>8</a:t>
            </a:fld>
            <a:r>
              <a:rPr lang="zh-CN" altLang="en-US" smtClean="0"/>
              <a:t>页</a:t>
            </a:r>
            <a:endParaRPr lang="zh-CN"/>
          </a:p>
        </p:txBody>
      </p:sp>
      <p:sp>
        <p:nvSpPr>
          <p:cNvPr id="3" name="AutoShape 11"/>
          <p:cNvSpPr>
            <a:spLocks noChangeArrowheads="1"/>
          </p:cNvSpPr>
          <p:nvPr/>
        </p:nvSpPr>
        <p:spPr bwMode="auto">
          <a:xfrm>
            <a:off x="2124075" y="2708275"/>
            <a:ext cx="2016125" cy="865188"/>
          </a:xfrm>
          <a:prstGeom prst="cloudCallout">
            <a:avLst>
              <a:gd name="adj1" fmla="val -13907"/>
              <a:gd name="adj2" fmla="val 171412"/>
            </a:avLst>
          </a:prstGeom>
          <a:solidFill>
            <a:srgbClr val="99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华文细黑" panose="02010600040101010101" pitchFamily="2" charset="-122"/>
                <a:ea typeface="华文细黑" panose="02010600040101010101" pitchFamily="2" charset="-122"/>
              </a:rPr>
              <a:t>看看这个月水电气要缴多少钱！</a:t>
            </a:r>
          </a:p>
        </p:txBody>
      </p:sp>
      <p:pic>
        <p:nvPicPr>
          <p:cNvPr id="4" name="Picture 17"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4652963"/>
            <a:ext cx="11318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u=2804137563,3875446443&amp;fm=0&amp;gp=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4652963"/>
            <a:ext cx="9620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22"/>
          <p:cNvSpPr>
            <a:spLocks noChangeArrowheads="1"/>
          </p:cNvSpPr>
          <p:nvPr/>
        </p:nvSpPr>
        <p:spPr bwMode="auto">
          <a:xfrm>
            <a:off x="4572000" y="2852738"/>
            <a:ext cx="1728788" cy="1008062"/>
          </a:xfrm>
          <a:prstGeom prst="cloudCallout">
            <a:avLst>
              <a:gd name="adj1" fmla="val 5810"/>
              <a:gd name="adj2" fmla="val 117769"/>
            </a:avLst>
          </a:prstGeom>
          <a:solidFill>
            <a:srgbClr val="99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华文细黑" panose="02010600040101010101" pitchFamily="2" charset="-122"/>
                <a:ea typeface="华文细黑" panose="02010600040101010101" pitchFamily="2" charset="-122"/>
              </a:rPr>
              <a:t>下班去哪里吃饭好呀？</a:t>
            </a:r>
          </a:p>
        </p:txBody>
      </p:sp>
      <p:sp>
        <p:nvSpPr>
          <p:cNvPr id="7" name="Text Box 23"/>
          <p:cNvSpPr txBox="1">
            <a:spLocks noChangeArrowheads="1"/>
          </p:cNvSpPr>
          <p:nvPr/>
        </p:nvSpPr>
        <p:spPr bwMode="auto">
          <a:xfrm>
            <a:off x="6443663" y="5084763"/>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400" b="1">
                <a:solidFill>
                  <a:srgbClr val="000000"/>
                </a:solidFill>
              </a:rPr>
              <a:t>手机查询</a:t>
            </a:r>
          </a:p>
        </p:txBody>
      </p:sp>
      <p:sp>
        <p:nvSpPr>
          <p:cNvPr id="8" name="Text Box 23"/>
          <p:cNvSpPr txBox="1">
            <a:spLocks noChangeArrowheads="1"/>
          </p:cNvSpPr>
          <p:nvPr/>
        </p:nvSpPr>
        <p:spPr bwMode="auto">
          <a:xfrm>
            <a:off x="827088" y="5084763"/>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400" b="1">
                <a:solidFill>
                  <a:srgbClr val="000000"/>
                </a:solidFill>
              </a:rPr>
              <a:t>电脑查询</a:t>
            </a:r>
          </a:p>
        </p:txBody>
      </p:sp>
      <p:sp>
        <p:nvSpPr>
          <p:cNvPr id="9" name="AutoShape 11"/>
          <p:cNvSpPr>
            <a:spLocks noChangeArrowheads="1"/>
          </p:cNvSpPr>
          <p:nvPr/>
        </p:nvSpPr>
        <p:spPr bwMode="auto">
          <a:xfrm>
            <a:off x="250825" y="3284538"/>
            <a:ext cx="1873250" cy="1009650"/>
          </a:xfrm>
          <a:prstGeom prst="cloudCallout">
            <a:avLst>
              <a:gd name="adj1" fmla="val 83551"/>
              <a:gd name="adj2" fmla="val 127894"/>
            </a:avLst>
          </a:prstGeom>
          <a:solidFill>
            <a:srgbClr val="99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华文细黑" panose="02010600040101010101" pitchFamily="2" charset="-122"/>
                <a:ea typeface="华文细黑" panose="02010600040101010101" pitchFamily="2" charset="-122"/>
              </a:rPr>
              <a:t>附近哪家做发型做得最好？</a:t>
            </a:r>
            <a:endParaRPr lang="en-US" altLang="zh-CN" sz="1400">
              <a:solidFill>
                <a:srgbClr val="000000"/>
              </a:solidFill>
              <a:latin typeface="华文细黑" panose="02010600040101010101" pitchFamily="2" charset="-122"/>
              <a:ea typeface="华文细黑" panose="02010600040101010101" pitchFamily="2" charset="-122"/>
            </a:endParaRPr>
          </a:p>
          <a:p>
            <a:pPr algn="ctr" eaLnBrk="1" hangingPunct="1"/>
            <a:endParaRPr lang="zh-CN" altLang="en-US" sz="1400">
              <a:solidFill>
                <a:srgbClr val="000000"/>
              </a:solidFill>
              <a:latin typeface="华文细黑" panose="02010600040101010101" pitchFamily="2" charset="-122"/>
              <a:ea typeface="华文细黑" panose="02010600040101010101" pitchFamily="2" charset="-122"/>
            </a:endParaRPr>
          </a:p>
        </p:txBody>
      </p:sp>
      <p:sp>
        <p:nvSpPr>
          <p:cNvPr id="10" name="AutoShape 22"/>
          <p:cNvSpPr>
            <a:spLocks noChangeArrowheads="1"/>
          </p:cNvSpPr>
          <p:nvPr/>
        </p:nvSpPr>
        <p:spPr bwMode="auto">
          <a:xfrm>
            <a:off x="6516688" y="3284538"/>
            <a:ext cx="1727200" cy="1008062"/>
          </a:xfrm>
          <a:prstGeom prst="cloudCallout">
            <a:avLst>
              <a:gd name="adj1" fmla="val -76671"/>
              <a:gd name="adj2" fmla="val 107102"/>
            </a:avLst>
          </a:prstGeom>
          <a:solidFill>
            <a:srgbClr val="99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华文细黑" panose="02010600040101010101" pitchFamily="2" charset="-122"/>
                <a:ea typeface="华文细黑" panose="02010600040101010101" pitchFamily="2" charset="-122"/>
              </a:rPr>
              <a:t>小区周边哪个超市在打折呀？</a:t>
            </a:r>
          </a:p>
        </p:txBody>
      </p:sp>
      <p:sp>
        <p:nvSpPr>
          <p:cNvPr id="11" name="标题 10"/>
          <p:cNvSpPr>
            <a:spLocks noGrp="1"/>
          </p:cNvSpPr>
          <p:nvPr>
            <p:ph type="title" idx="4294967295"/>
          </p:nvPr>
        </p:nvSpPr>
        <p:spPr>
          <a:xfrm>
            <a:off x="692285" y="1203324"/>
            <a:ext cx="7886700" cy="573089"/>
          </a:xfrm>
          <a:prstGeom prst="rect">
            <a:avLst/>
          </a:prstGeom>
        </p:spPr>
        <p:txBody>
          <a:bodyPr/>
          <a:lstStyle/>
          <a:p>
            <a:pPr rtl="0" eaLnBrk="1" fontAlgn="base" hangingPunct="1"/>
            <a:r>
              <a:rPr lang="zh-CN" altLang="ja-JP" sz="2000" b="1" kern="1200" dirty="0" smtClean="0">
                <a:solidFill>
                  <a:srgbClr val="3333CC"/>
                </a:solidFill>
                <a:effectLst/>
                <a:latin typeface="微软雅黑" panose="020B0503020204020204" pitchFamily="34" charset="-122"/>
                <a:ea typeface="微软雅黑" panose="020B0503020204020204" pitchFamily="34" charset="-122"/>
              </a:rPr>
              <a:t>生活信息触手可及</a:t>
            </a:r>
            <a:endParaRPr lang="ja-JP" altLang="ja-JP" dirty="0" smtClean="0">
              <a:effectLst/>
            </a:endParaRPr>
          </a:p>
        </p:txBody>
      </p:sp>
    </p:spTree>
    <p:extLst>
      <p:ext uri="{BB962C8B-B14F-4D97-AF65-F5344CB8AC3E}">
        <p14:creationId xmlns:p14="http://schemas.microsoft.com/office/powerpoint/2010/main" val="1051791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22313" y="1098932"/>
            <a:ext cx="4493538" cy="523220"/>
          </a:xfrm>
          <a:prstGeom prst="rect">
            <a:avLst/>
          </a:prstGeom>
        </p:spPr>
        <p:txBody>
          <a:bodyPr wrap="none">
            <a:spAutoFit/>
          </a:bodyPr>
          <a:lstStyle/>
          <a:p>
            <a:pPr>
              <a:defRPr/>
            </a:pPr>
            <a:r>
              <a:rPr lang="zh-CN" altLang="en-US" sz="2800" b="1" kern="0" dirty="0" smtClean="0">
                <a:solidFill>
                  <a:srgbClr val="CC6600"/>
                </a:solidFill>
                <a:effectLst>
                  <a:outerShdw blurRad="38100" dist="38100" dir="2700000" algn="tl">
                    <a:srgbClr val="C0C0C0"/>
                  </a:outerShdw>
                </a:effectLst>
                <a:latin typeface="微软雅黑" pitchFamily="34" charset="-122"/>
                <a:ea typeface="微软雅黑" pitchFamily="34" charset="-122"/>
              </a:rPr>
              <a:t>基于云计算的社区信息平台</a:t>
            </a:r>
            <a:endParaRPr lang="zh-CN" altLang="en-US" sz="2800" dirty="0"/>
          </a:p>
        </p:txBody>
      </p:sp>
      <p:pic>
        <p:nvPicPr>
          <p:cNvPr id="16388" name="Picture 93" descr="jian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25129">
            <a:off x="6401594" y="4155282"/>
            <a:ext cx="7302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94" descr="jian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63144">
            <a:off x="2222500" y="4157663"/>
            <a:ext cx="7302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96" descr="未标题-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788" y="5000625"/>
            <a:ext cx="1584325"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97" descr="未标题-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8763" y="5072063"/>
            <a:ext cx="16557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63"/>
          <p:cNvSpPr txBox="1">
            <a:spLocks noChangeArrowheads="1"/>
          </p:cNvSpPr>
          <p:nvPr/>
        </p:nvSpPr>
        <p:spPr bwMode="auto">
          <a:xfrm>
            <a:off x="7731125" y="3838575"/>
            <a:ext cx="1060450" cy="304800"/>
          </a:xfrm>
          <a:prstGeom prst="rect">
            <a:avLst/>
          </a:prstGeom>
          <a:noFill/>
          <a:ln w="9525" algn="ctr">
            <a:noFill/>
            <a:miter lim="800000"/>
            <a:headEnd/>
            <a:tailEnd/>
          </a:ln>
          <a:effectLst/>
        </p:spPr>
        <p:txBody>
          <a:bodyPr>
            <a:spAutoFit/>
          </a:bodyPr>
          <a:lstStyle/>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影视娱乐</a:t>
            </a:r>
          </a:p>
        </p:txBody>
      </p:sp>
      <p:sp>
        <p:nvSpPr>
          <p:cNvPr id="12" name="TextBox 67"/>
          <p:cNvSpPr txBox="1">
            <a:spLocks noChangeArrowheads="1"/>
          </p:cNvSpPr>
          <p:nvPr/>
        </p:nvSpPr>
        <p:spPr bwMode="auto">
          <a:xfrm>
            <a:off x="722313" y="5884863"/>
            <a:ext cx="1716087" cy="307975"/>
          </a:xfrm>
          <a:prstGeom prst="rect">
            <a:avLst/>
          </a:prstGeom>
          <a:noFill/>
          <a:ln w="9525" algn="ctr">
            <a:noFill/>
            <a:miter lim="800000"/>
            <a:headEnd/>
            <a:tailEnd/>
          </a:ln>
          <a:effectLst/>
        </p:spPr>
        <p:txBody>
          <a:bodyPr>
            <a:spAutoFit/>
          </a:bodyPr>
          <a:lstStyle/>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楼盘宣传信息</a:t>
            </a:r>
            <a:endParaRPr lang="zh-CN" altLang="en-US" sz="1400" dirty="0">
              <a:solidFill>
                <a:srgbClr val="0000FF"/>
              </a:solidFill>
              <a:effectLst>
                <a:outerShdw blurRad="38100" dist="38100" dir="2700000" algn="tl">
                  <a:srgbClr val="C0C0C0"/>
                </a:outerShdw>
              </a:effectLst>
              <a:latin typeface="Arial" charset="0"/>
              <a:ea typeface="+mn-ea"/>
            </a:endParaRPr>
          </a:p>
        </p:txBody>
      </p:sp>
      <p:sp>
        <p:nvSpPr>
          <p:cNvPr id="13" name="TextBox 70"/>
          <p:cNvSpPr txBox="1">
            <a:spLocks noChangeArrowheads="1"/>
          </p:cNvSpPr>
          <p:nvPr/>
        </p:nvSpPr>
        <p:spPr bwMode="auto">
          <a:xfrm>
            <a:off x="7291388" y="5886450"/>
            <a:ext cx="1481137" cy="304800"/>
          </a:xfrm>
          <a:prstGeom prst="rect">
            <a:avLst/>
          </a:prstGeom>
          <a:noFill/>
          <a:ln w="9525" algn="ctr">
            <a:noFill/>
            <a:miter lim="800000"/>
            <a:headEnd/>
            <a:tailEnd/>
          </a:ln>
          <a:effectLst/>
        </p:spPr>
        <p:txBody>
          <a:bodyPr>
            <a:spAutoFit/>
          </a:bodyPr>
          <a:lstStyle/>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全球眼服务</a:t>
            </a:r>
          </a:p>
        </p:txBody>
      </p:sp>
      <p:sp>
        <p:nvSpPr>
          <p:cNvPr id="14" name="TextBox 57"/>
          <p:cNvSpPr txBox="1">
            <a:spLocks noChangeArrowheads="1"/>
          </p:cNvSpPr>
          <p:nvPr/>
        </p:nvSpPr>
        <p:spPr bwMode="auto">
          <a:xfrm>
            <a:off x="269875" y="3725863"/>
            <a:ext cx="1406525" cy="730250"/>
          </a:xfrm>
          <a:prstGeom prst="rect">
            <a:avLst/>
          </a:prstGeom>
          <a:noFill/>
          <a:ln w="9525">
            <a:noFill/>
            <a:miter lim="800000"/>
            <a:headEnd/>
            <a:tailEnd/>
          </a:ln>
        </p:spPr>
        <p:txBody>
          <a:bodyPr>
            <a:spAutoFit/>
          </a:bodyPr>
          <a:lstStyle/>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小区公告信息</a:t>
            </a:r>
          </a:p>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生活服务信息</a:t>
            </a:r>
          </a:p>
          <a:p>
            <a:pPr>
              <a:defRPr/>
            </a:pPr>
            <a:r>
              <a:rPr lang="zh-CN" altLang="en-US" sz="1400" dirty="0">
                <a:solidFill>
                  <a:srgbClr val="0000FF"/>
                </a:solidFill>
                <a:effectLst>
                  <a:outerShdw blurRad="38100" dist="38100" dir="2700000" algn="tl">
                    <a:srgbClr val="C0C0C0"/>
                  </a:outerShdw>
                </a:effectLst>
                <a:latin typeface="Arial" charset="0"/>
                <a:ea typeface="华文细黑" pitchFamily="2" charset="-122"/>
              </a:rPr>
              <a:t>电视购物信息</a:t>
            </a:r>
          </a:p>
        </p:txBody>
      </p:sp>
      <p:pic>
        <p:nvPicPr>
          <p:cNvPr id="16396" name="Picture 103" descr="UPc43b64fd84f628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2825" y="2716213"/>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104" descr="u=1635141178,1894468228&amp;fm=3&amp;gp=27">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1388" y="4805363"/>
            <a:ext cx="1323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Picture 105" descr="11907975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5338" y="4876800"/>
            <a:ext cx="54451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106" descr="1945152_141304012_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4325" y="5572125"/>
            <a:ext cx="10160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107" descr="未标题-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938" y="2573338"/>
            <a:ext cx="1512887"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08" descr="电视"/>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13" y="4660900"/>
            <a:ext cx="16557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109" descr="jian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208788">
            <a:off x="1864519" y="2715419"/>
            <a:ext cx="7302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110" descr="jian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063" y="4445000"/>
            <a:ext cx="73025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111" descr="jian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535709">
            <a:off x="6473032" y="2858293"/>
            <a:ext cx="73025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5" name="Group 112"/>
          <p:cNvGrpSpPr>
            <a:grpSpLocks/>
          </p:cNvGrpSpPr>
          <p:nvPr/>
        </p:nvGrpSpPr>
        <p:grpSpPr bwMode="auto">
          <a:xfrm>
            <a:off x="2862263" y="2500313"/>
            <a:ext cx="3290887" cy="2170112"/>
            <a:chOff x="1909" y="1706"/>
            <a:chExt cx="2073" cy="1367"/>
          </a:xfrm>
        </p:grpSpPr>
        <p:sp>
          <p:nvSpPr>
            <p:cNvPr id="25" name="矩形 24"/>
            <p:cNvSpPr/>
            <p:nvPr/>
          </p:nvSpPr>
          <p:spPr>
            <a:xfrm>
              <a:off x="1941" y="1706"/>
              <a:ext cx="2041" cy="1366"/>
            </a:xfrm>
            <a:prstGeom prst="rect">
              <a:avLst/>
            </a:prstGeom>
            <a:solidFill>
              <a:schemeClr val="bg1">
                <a:lumMod val="95000"/>
              </a:schemeClr>
            </a:solidFill>
            <a:ln w="127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prstClr val="white"/>
                </a:solidFill>
              </a:endParaRPr>
            </a:p>
          </p:txBody>
        </p:sp>
        <p:pic>
          <p:nvPicPr>
            <p:cNvPr id="16408" name="图片 26" descr="001.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421" y="1786"/>
              <a:ext cx="1552" cy="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9" name="TextBox 2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64" y="1726"/>
              <a:ext cx="46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0" name="Text Box 116"/>
            <p:cNvSpPr txBox="1">
              <a:spLocks noChangeArrowheads="1"/>
            </p:cNvSpPr>
            <p:nvPr/>
          </p:nvSpPr>
          <p:spPr bwMode="auto">
            <a:xfrm>
              <a:off x="2000" y="1706"/>
              <a:ext cx="39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200" b="1">
                  <a:solidFill>
                    <a:srgbClr val="000000"/>
                  </a:solidFill>
                  <a:latin typeface="华文细黑" panose="02010600040101010101" pitchFamily="2" charset="-122"/>
                  <a:ea typeface="华文细黑" panose="02010600040101010101" pitchFamily="2" charset="-122"/>
                </a:rPr>
                <a:t>返回</a:t>
              </a:r>
            </a:p>
          </p:txBody>
        </p:sp>
        <p:pic>
          <p:nvPicPr>
            <p:cNvPr id="16411" name="TextBox 2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4" y="1897"/>
              <a:ext cx="4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2" name="Text Box 118"/>
            <p:cNvSpPr txBox="1">
              <a:spLocks noChangeArrowheads="1"/>
            </p:cNvSpPr>
            <p:nvPr/>
          </p:nvSpPr>
          <p:spPr bwMode="auto">
            <a:xfrm>
              <a:off x="1955" y="1933"/>
              <a:ext cx="4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小区新闻</a:t>
              </a:r>
            </a:p>
          </p:txBody>
        </p:sp>
        <p:pic>
          <p:nvPicPr>
            <p:cNvPr id="16413" name="TextBox 3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4" y="2127"/>
              <a:ext cx="46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4" name="Text Box 120"/>
            <p:cNvSpPr txBox="1">
              <a:spLocks noChangeArrowheads="1"/>
            </p:cNvSpPr>
            <p:nvPr/>
          </p:nvSpPr>
          <p:spPr bwMode="auto">
            <a:xfrm>
              <a:off x="1941" y="2160"/>
              <a:ext cx="4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房产介绍</a:t>
              </a:r>
            </a:p>
          </p:txBody>
        </p:sp>
        <p:pic>
          <p:nvPicPr>
            <p:cNvPr id="16415" name="TextBox 3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64" y="2339"/>
              <a:ext cx="4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6" name="Text Box 122"/>
            <p:cNvSpPr txBox="1">
              <a:spLocks noChangeArrowheads="1"/>
            </p:cNvSpPr>
            <p:nvPr/>
          </p:nvSpPr>
          <p:spPr bwMode="auto">
            <a:xfrm>
              <a:off x="1955" y="2369"/>
              <a:ext cx="4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家装指南</a:t>
              </a:r>
            </a:p>
          </p:txBody>
        </p:sp>
        <p:pic>
          <p:nvPicPr>
            <p:cNvPr id="16417" name="TextBox 4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64" y="2570"/>
              <a:ext cx="46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8" name="Text Box 124"/>
            <p:cNvSpPr txBox="1">
              <a:spLocks noChangeArrowheads="1"/>
            </p:cNvSpPr>
            <p:nvPr/>
          </p:nvSpPr>
          <p:spPr bwMode="auto">
            <a:xfrm>
              <a:off x="1986" y="2568"/>
              <a:ext cx="4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房屋中介</a:t>
              </a:r>
            </a:p>
          </p:txBody>
        </p:sp>
        <p:pic>
          <p:nvPicPr>
            <p:cNvPr id="16419" name="TextBox 4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64" y="2730"/>
              <a:ext cx="46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20" name="Text Box 126"/>
            <p:cNvSpPr txBox="1">
              <a:spLocks noChangeArrowheads="1"/>
            </p:cNvSpPr>
            <p:nvPr/>
          </p:nvSpPr>
          <p:spPr bwMode="auto">
            <a:xfrm>
              <a:off x="1909" y="2732"/>
              <a:ext cx="5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小区娱乐</a:t>
              </a:r>
            </a:p>
          </p:txBody>
        </p:sp>
        <p:pic>
          <p:nvPicPr>
            <p:cNvPr id="16421" name="TextBox 4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7" y="2892"/>
              <a:ext cx="46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22" name="Text Box 128"/>
            <p:cNvSpPr txBox="1">
              <a:spLocks noChangeArrowheads="1"/>
            </p:cNvSpPr>
            <p:nvPr/>
          </p:nvSpPr>
          <p:spPr bwMode="auto">
            <a:xfrm>
              <a:off x="1995" y="2886"/>
              <a:ext cx="4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r>
                <a:rPr lang="zh-CN" altLang="en-US" sz="1000" b="1">
                  <a:solidFill>
                    <a:srgbClr val="FFFFFF"/>
                  </a:solidFill>
                  <a:latin typeface="华文细黑" panose="02010600040101010101" pitchFamily="2" charset="-122"/>
                  <a:ea typeface="华文细黑" panose="02010600040101010101" pitchFamily="2" charset="-122"/>
                </a:rPr>
                <a:t>小区公告</a:t>
              </a:r>
            </a:p>
          </p:txBody>
        </p:sp>
      </p:grpSp>
      <p:sp>
        <p:nvSpPr>
          <p:cNvPr id="16406" name="Rectangle 35"/>
          <p:cNvSpPr>
            <a:spLocks noChangeArrowheads="1"/>
          </p:cNvSpPr>
          <p:nvPr/>
        </p:nvSpPr>
        <p:spPr bwMode="auto">
          <a:xfrm>
            <a:off x="236538" y="1541463"/>
            <a:ext cx="8678862"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hlink"/>
                </a:solidFill>
                <a:latin typeface="Arial" panose="020B0604020202020204" pitchFamily="34" charset="0"/>
                <a:ea typeface="宋体" panose="02010600030101010101" pitchFamily="2" charset="-122"/>
              </a:defRPr>
            </a:lvl1pPr>
            <a:lvl2pPr marL="742950" indent="-285750" eaLnBrk="0" hangingPunct="0">
              <a:defRPr sz="2000">
                <a:solidFill>
                  <a:schemeClr val="hlink"/>
                </a:solidFill>
                <a:latin typeface="Arial" panose="020B0604020202020204" pitchFamily="34" charset="0"/>
                <a:ea typeface="宋体" panose="02010600030101010101" pitchFamily="2" charset="-122"/>
              </a:defRPr>
            </a:lvl2pPr>
            <a:lvl3pPr marL="1143000" indent="-228600" eaLnBrk="0" hangingPunct="0">
              <a:defRPr sz="2000">
                <a:solidFill>
                  <a:schemeClr val="hlink"/>
                </a:solidFill>
                <a:latin typeface="Arial" panose="020B0604020202020204" pitchFamily="34" charset="0"/>
                <a:ea typeface="宋体" panose="02010600030101010101" pitchFamily="2" charset="-122"/>
              </a:defRPr>
            </a:lvl3pPr>
            <a:lvl4pPr marL="1600200" indent="-228600" eaLnBrk="0" hangingPunct="0">
              <a:defRPr sz="2000">
                <a:solidFill>
                  <a:schemeClr val="hlink"/>
                </a:solidFill>
                <a:latin typeface="Arial" panose="020B0604020202020204" pitchFamily="34" charset="0"/>
                <a:ea typeface="宋体" panose="02010600030101010101" pitchFamily="2" charset="-122"/>
              </a:defRPr>
            </a:lvl4pPr>
            <a:lvl5pPr marL="2057400" indent="-228600" eaLnBrk="0" hangingPunct="0">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宋体" panose="02010600030101010101" pitchFamily="2" charset="-122"/>
              </a:defRPr>
            </a:lvl9pPr>
          </a:lstStyle>
          <a:p>
            <a:pPr eaLnBrk="1" hangingPunct="1">
              <a:lnSpc>
                <a:spcPct val="120000"/>
              </a:lnSpc>
              <a:buClr>
                <a:srgbClr val="FF0000"/>
              </a:buClr>
              <a:buFont typeface="Wingdings" panose="05000000000000000000" pitchFamily="2" charset="2"/>
              <a:buBlip>
                <a:blip r:embed="rId20"/>
              </a:buBlip>
            </a:pPr>
            <a:r>
              <a:rPr lang="zh-CN" altLang="en-US" sz="1600" dirty="0" smtClean="0">
                <a:latin typeface="华文细黑" panose="02010600040101010101" pitchFamily="2" charset="-122"/>
                <a:ea typeface="华文细黑" panose="02010600040101010101" pitchFamily="2" charset="-122"/>
              </a:rPr>
              <a:t>数字</a:t>
            </a:r>
            <a:r>
              <a:rPr lang="zh-CN" altLang="en-US" sz="1600" dirty="0">
                <a:latin typeface="华文细黑" panose="02010600040101010101" pitchFamily="2" charset="-122"/>
                <a:ea typeface="华文细黑" panose="02010600040101010101" pitchFamily="2" charset="-122"/>
              </a:rPr>
              <a:t>小区专用信息化平台，业主能通过手机或电脑登陆网站平台查询水电气费，物管能发布物业信息，商家能提供丰富生活资讯服务，通过该网站，业主能与物管、商家、其它业主进行充分交流和沟通。</a:t>
            </a:r>
          </a:p>
        </p:txBody>
      </p:sp>
    </p:spTree>
    <p:extLst>
      <p:ext uri="{BB962C8B-B14F-4D97-AF65-F5344CB8AC3E}">
        <p14:creationId xmlns:p14="http://schemas.microsoft.com/office/powerpoint/2010/main" val="39413334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Think">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tailEnd type="arrow"/>
        </a:ln>
      </a:spPr>
      <a:bodyPr/>
      <a:lstStyle/>
      <a:style>
        <a:lnRef idx="3">
          <a:schemeClr val="accent1"/>
        </a:lnRef>
        <a:fillRef idx="0">
          <a:schemeClr val="accent1"/>
        </a:fillRef>
        <a:effectRef idx="2">
          <a:schemeClr val="accent1"/>
        </a:effectRef>
        <a:fontRef idx="minor">
          <a:schemeClr val="tx1"/>
        </a:fontRef>
      </a:style>
    </a:lnDef>
    <a:txDef>
      <a:spPr>
        <a:ln>
          <a:solidFill>
            <a:schemeClr val="tx1"/>
          </a:solidFill>
        </a:ln>
      </a:spPr>
      <a:bodyPr wrap="square" rtlCol="0">
        <a:spAutoFit/>
      </a:bodyPr>
      <a:lstStyle>
        <a:defPPr>
          <a:defRPr dirty="0" smtClean="0"/>
        </a:defPPr>
      </a:lstStyle>
      <a:style>
        <a:lnRef idx="2">
          <a:schemeClr val="accent2"/>
        </a:lnRef>
        <a:fillRef idx="1">
          <a:schemeClr val="lt1"/>
        </a:fillRef>
        <a:effectRef idx="0">
          <a:schemeClr val="accent2"/>
        </a:effectRef>
        <a:fontRef idx="minor">
          <a:schemeClr val="dk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3650</Words>
  <Application>Microsoft Office PowerPoint</Application>
  <PresentationFormat>全屏显示(4:3)</PresentationFormat>
  <Paragraphs>453</Paragraphs>
  <Slides>71</Slides>
  <Notes>28</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71</vt:i4>
      </vt:variant>
    </vt:vector>
  </HeadingPairs>
  <TitlesOfParts>
    <vt:vector size="93" baseType="lpstr">
      <vt:lpstr>HGMinchoE</vt:lpstr>
      <vt:lpstr>ＭＳ Ｐゴシック</vt:lpstr>
      <vt:lpstr>ＭＳ Ｐゴシック</vt:lpstr>
      <vt:lpstr>仿宋_GB2312</vt:lpstr>
      <vt:lpstr>黑体</vt:lpstr>
      <vt:lpstr>华文行楷</vt:lpstr>
      <vt:lpstr>华文宋体</vt:lpstr>
      <vt:lpstr>华文细黑</vt:lpstr>
      <vt:lpstr>华文新魏</vt:lpstr>
      <vt:lpstr>SimSun</vt:lpstr>
      <vt:lpstr>微软雅黑</vt:lpstr>
      <vt:lpstr>新宋体</vt:lpstr>
      <vt:lpstr>Arial</vt:lpstr>
      <vt:lpstr>Bookman Old Style</vt:lpstr>
      <vt:lpstr>Calibri</vt:lpstr>
      <vt:lpstr>Gill Sans MT</vt:lpstr>
      <vt:lpstr>Lucida Sans Unicode</vt:lpstr>
      <vt:lpstr>Times New Roman</vt:lpstr>
      <vt:lpstr>Wingdings</vt:lpstr>
      <vt:lpstr>Wingdings 3</vt:lpstr>
      <vt:lpstr>NewThink</vt:lpstr>
      <vt:lpstr>AutoCAD Drawing</vt:lpstr>
      <vt:lpstr>PowerPoint 演示文稿</vt:lpstr>
      <vt:lpstr>PowerPoint 演示文稿</vt:lpstr>
      <vt:lpstr>网络无处不在</vt:lpstr>
      <vt:lpstr>特色：光纤网络接入</vt:lpstr>
      <vt:lpstr>PowerPoint 演示文稿</vt:lpstr>
      <vt:lpstr>物联网步入寻常百姓家，智能家居成为现实</vt:lpstr>
      <vt:lpstr>PowerPoint 演示文稿</vt:lpstr>
      <vt:lpstr>生活信息触手可及</vt:lpstr>
      <vt:lpstr>PowerPoint 演示文稿</vt:lpstr>
      <vt:lpstr>基于云计算技术的社区信息网络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智能建筑</vt:lpstr>
      <vt:lpstr>何谓智能住宅小区</vt:lpstr>
      <vt:lpstr>智能小区特征</vt:lpstr>
      <vt:lpstr>智能小区特征 </vt:lpstr>
      <vt:lpstr>智能商务区</vt:lpstr>
      <vt:lpstr>PowerPoint 演示文稿</vt:lpstr>
      <vt:lpstr>PowerPoint 演示文稿</vt:lpstr>
      <vt:lpstr>智能社区的基本组成</vt:lpstr>
      <vt:lpstr>PowerPoint 演示文稿</vt:lpstr>
      <vt:lpstr>PowerPoint 演示文稿</vt:lpstr>
      <vt:lpstr>智能小区网络结构整体解决方案 </vt:lpstr>
      <vt:lpstr>PowerPoint 演示文稿</vt:lpstr>
      <vt:lpstr>智能家居</vt:lpstr>
      <vt:lpstr>智能家居组成</vt:lpstr>
      <vt:lpstr>智能小区安全防范系统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10</cp:revision>
  <dcterms:created xsi:type="dcterms:W3CDTF">2006-08-31T22:41:38Z</dcterms:created>
  <dcterms:modified xsi:type="dcterms:W3CDTF">2014-01-16T09:23:03Z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TC101671262052</vt:lpwstr>
  </property>
</Properties>
</file>